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heme/theme2.xml" ContentType="application/vnd.openxmlformats-officedocument.them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heme/theme3.xml" ContentType="application/vnd.openxmlformats-officedocument.them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1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2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9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9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2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1"/>
  </p:sldMasterIdLst>
  <p:notesMasterIdLst>
    <p:notesMasterId r:id="rId22"/>
  </p:notesMasterIdLst>
  <p:handoutMasterIdLst>
    <p:handoutMasterId r:id="rId23"/>
  </p:handoutMasterIdLst>
  <p:sldIdLst>
    <p:sldId id="313" r:id="rId2"/>
    <p:sldId id="355" r:id="rId3"/>
    <p:sldId id="351" r:id="rId4"/>
    <p:sldId id="356" r:id="rId5"/>
    <p:sldId id="363" r:id="rId6"/>
    <p:sldId id="318" r:id="rId7"/>
    <p:sldId id="316" r:id="rId8"/>
    <p:sldId id="352" r:id="rId9"/>
    <p:sldId id="361" r:id="rId10"/>
    <p:sldId id="357" r:id="rId11"/>
    <p:sldId id="353" r:id="rId12"/>
    <p:sldId id="331" r:id="rId13"/>
    <p:sldId id="360" r:id="rId14"/>
    <p:sldId id="359" r:id="rId15"/>
    <p:sldId id="364" r:id="rId16"/>
    <p:sldId id="366" r:id="rId17"/>
    <p:sldId id="367" r:id="rId18"/>
    <p:sldId id="368" r:id="rId19"/>
    <p:sldId id="369" r:id="rId20"/>
    <p:sldId id="350" r:id="rId21"/>
  </p:sldIdLst>
  <p:sldSz cx="12192000" cy="6858000"/>
  <p:notesSz cx="6797675" cy="9928225"/>
  <p:custDataLst>
    <p:tags r:id="rId24"/>
  </p:custDataLst>
  <p:defaultTextStyle>
    <a:defPPr>
      <a:defRPr lang="de-DE"/>
    </a:defPPr>
    <a:lvl1pPr algn="l" defTabSz="457200" rtl="0" fontAlgn="base">
      <a:lnSpc>
        <a:spcPts val="1800"/>
      </a:lnSpc>
      <a:spcBef>
        <a:spcPct val="50000"/>
      </a:spcBef>
      <a:spcAft>
        <a:spcPct val="0"/>
      </a:spcAft>
      <a:buClr>
        <a:schemeClr val="tx2"/>
      </a:buClr>
      <a:buSzPct val="75000"/>
      <a:buFont typeface="Wingdings" pitchFamily="2" charset="2"/>
      <a:defRPr kern="1200">
        <a:solidFill>
          <a:schemeClr val="tx1"/>
        </a:solidFill>
        <a:latin typeface="Tele-GroteskFet" pitchFamily="2" charset="0"/>
        <a:ea typeface="+mn-ea"/>
        <a:cs typeface="+mn-cs"/>
      </a:defRPr>
    </a:lvl1pPr>
    <a:lvl2pPr marL="457200" algn="l" defTabSz="457200" rtl="0" fontAlgn="base">
      <a:lnSpc>
        <a:spcPts val="1800"/>
      </a:lnSpc>
      <a:spcBef>
        <a:spcPct val="50000"/>
      </a:spcBef>
      <a:spcAft>
        <a:spcPct val="0"/>
      </a:spcAft>
      <a:buClr>
        <a:schemeClr val="tx2"/>
      </a:buClr>
      <a:buSzPct val="75000"/>
      <a:buFont typeface="Wingdings" pitchFamily="2" charset="2"/>
      <a:defRPr kern="1200">
        <a:solidFill>
          <a:schemeClr val="tx1"/>
        </a:solidFill>
        <a:latin typeface="Tele-GroteskFet" pitchFamily="2" charset="0"/>
        <a:ea typeface="+mn-ea"/>
        <a:cs typeface="+mn-cs"/>
      </a:defRPr>
    </a:lvl2pPr>
    <a:lvl3pPr marL="914400" algn="l" defTabSz="457200" rtl="0" fontAlgn="base">
      <a:lnSpc>
        <a:spcPts val="1800"/>
      </a:lnSpc>
      <a:spcBef>
        <a:spcPct val="50000"/>
      </a:spcBef>
      <a:spcAft>
        <a:spcPct val="0"/>
      </a:spcAft>
      <a:buClr>
        <a:schemeClr val="tx2"/>
      </a:buClr>
      <a:buSzPct val="75000"/>
      <a:buFont typeface="Wingdings" pitchFamily="2" charset="2"/>
      <a:defRPr kern="1200">
        <a:solidFill>
          <a:schemeClr val="tx1"/>
        </a:solidFill>
        <a:latin typeface="Tele-GroteskFet" pitchFamily="2" charset="0"/>
        <a:ea typeface="+mn-ea"/>
        <a:cs typeface="+mn-cs"/>
      </a:defRPr>
    </a:lvl3pPr>
    <a:lvl4pPr marL="1371600" algn="l" defTabSz="457200" rtl="0" fontAlgn="base">
      <a:lnSpc>
        <a:spcPts val="1800"/>
      </a:lnSpc>
      <a:spcBef>
        <a:spcPct val="50000"/>
      </a:spcBef>
      <a:spcAft>
        <a:spcPct val="0"/>
      </a:spcAft>
      <a:buClr>
        <a:schemeClr val="tx2"/>
      </a:buClr>
      <a:buSzPct val="75000"/>
      <a:buFont typeface="Wingdings" pitchFamily="2" charset="2"/>
      <a:defRPr kern="1200">
        <a:solidFill>
          <a:schemeClr val="tx1"/>
        </a:solidFill>
        <a:latin typeface="Tele-GroteskFet" pitchFamily="2" charset="0"/>
        <a:ea typeface="+mn-ea"/>
        <a:cs typeface="+mn-cs"/>
      </a:defRPr>
    </a:lvl4pPr>
    <a:lvl5pPr marL="1828800" algn="l" defTabSz="457200" rtl="0" fontAlgn="base">
      <a:lnSpc>
        <a:spcPts val="1800"/>
      </a:lnSpc>
      <a:spcBef>
        <a:spcPct val="50000"/>
      </a:spcBef>
      <a:spcAft>
        <a:spcPct val="0"/>
      </a:spcAft>
      <a:buClr>
        <a:schemeClr val="tx2"/>
      </a:buClr>
      <a:buSzPct val="75000"/>
      <a:buFont typeface="Wingdings" pitchFamily="2" charset="2"/>
      <a:defRPr kern="1200">
        <a:solidFill>
          <a:schemeClr val="tx1"/>
        </a:solidFill>
        <a:latin typeface="Tele-GroteskFet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ele-GroteskFet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ele-GroteskFet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ele-GroteskFet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ele-GroteskFet" pitchFamily="2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volená sekcia" id="{9418B8C1-5481-4494-83C7-2E517CCA3D70}">
          <p14:sldIdLst>
            <p14:sldId id="313"/>
            <p14:sldId id="355"/>
            <p14:sldId id="351"/>
            <p14:sldId id="356"/>
            <p14:sldId id="363"/>
            <p14:sldId id="318"/>
            <p14:sldId id="316"/>
            <p14:sldId id="352"/>
            <p14:sldId id="361"/>
            <p14:sldId id="357"/>
            <p14:sldId id="353"/>
            <p14:sldId id="331"/>
            <p14:sldId id="360"/>
            <p14:sldId id="359"/>
            <p14:sldId id="364"/>
            <p14:sldId id="366"/>
            <p14:sldId id="367"/>
            <p14:sldId id="368"/>
            <p14:sldId id="369"/>
            <p14:sldId id="35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0" userDrawn="1">
          <p15:clr>
            <a:srgbClr val="A4A3A4"/>
          </p15:clr>
        </p15:guide>
        <p15:guide id="2" orient="horz" pos="71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  <p15:guide id="4" orient="horz" pos="829" userDrawn="1">
          <p15:clr>
            <a:srgbClr val="A4A3A4"/>
          </p15:clr>
        </p15:guide>
        <p15:guide id="5" orient="horz" pos="3634" userDrawn="1">
          <p15:clr>
            <a:srgbClr val="A4A3A4"/>
          </p15:clr>
        </p15:guide>
        <p15:guide id="6" orient="horz" pos="3815" userDrawn="1">
          <p15:clr>
            <a:srgbClr val="A4A3A4"/>
          </p15:clr>
        </p15:guide>
        <p15:guide id="7" orient="horz" pos="4124" userDrawn="1">
          <p15:clr>
            <a:srgbClr val="A4A3A4"/>
          </p15:clr>
        </p15:guide>
        <p15:guide id="8" orient="horz" pos="3999" userDrawn="1">
          <p15:clr>
            <a:srgbClr val="A4A3A4"/>
          </p15:clr>
        </p15:guide>
        <p15:guide id="9" pos="3896" userDrawn="1">
          <p15:clr>
            <a:srgbClr val="A4A3A4"/>
          </p15:clr>
        </p15:guide>
        <p15:guide id="10" pos="268" userDrawn="1">
          <p15:clr>
            <a:srgbClr val="A4A3A4"/>
          </p15:clr>
        </p15:guide>
        <p15:guide id="11" pos="7408" userDrawn="1">
          <p15:clr>
            <a:srgbClr val="A4A3A4"/>
          </p15:clr>
        </p15:guide>
        <p15:guide id="12" pos="3784" userDrawn="1">
          <p15:clr>
            <a:srgbClr val="A4A3A4"/>
          </p15:clr>
        </p15:guide>
        <p15:guide id="13" pos="2080" userDrawn="1">
          <p15:clr>
            <a:srgbClr val="A4A3A4"/>
          </p15:clr>
        </p15:guide>
        <p15:guide id="14" pos="1960" userDrawn="1">
          <p15:clr>
            <a:srgbClr val="A4A3A4"/>
          </p15:clr>
        </p15:guide>
        <p15:guide id="15" pos="5596" userDrawn="1">
          <p15:clr>
            <a:srgbClr val="A4A3A4"/>
          </p15:clr>
        </p15:guide>
        <p15:guide id="16" pos="570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96" userDrawn="1">
          <p15:clr>
            <a:srgbClr val="A4A3A4"/>
          </p15:clr>
        </p15:guide>
        <p15:guide id="3" pos="398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olakova Kamila" initials="ZK" lastIdx="9" clrIdx="0">
    <p:extLst>
      <p:ext uri="{19B8F6BF-5375-455C-9EA6-DF929625EA0E}">
        <p15:presenceInfo xmlns:p15="http://schemas.microsoft.com/office/powerpoint/2012/main" userId="S-1-5-21-1547161642-1614895754-725345543-1498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20074"/>
    <a:srgbClr val="FFEFF7"/>
    <a:srgbClr val="FFE1F0"/>
    <a:srgbClr val="FFD9EC"/>
    <a:srgbClr val="99FF66"/>
    <a:srgbClr val="CCFF33"/>
    <a:srgbClr val="BABD5A"/>
    <a:srgbClr val="FDD167"/>
    <a:srgbClr val="9F4C9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14" autoAdjust="0"/>
    <p:restoredTop sz="86766" autoAdjust="0"/>
  </p:normalViewPr>
  <p:slideViewPr>
    <p:cSldViewPr snapToGrid="0" snapToObjects="1" showGuides="1">
      <p:cViewPr varScale="1">
        <p:scale>
          <a:sx n="101" d="100"/>
          <a:sy n="101" d="100"/>
        </p:scale>
        <p:origin x="1506" y="102"/>
      </p:cViewPr>
      <p:guideLst>
        <p:guide orient="horz" pos="210"/>
        <p:guide orient="horz" pos="710"/>
        <p:guide orient="horz" pos="1117"/>
        <p:guide orient="horz" pos="829"/>
        <p:guide orient="horz" pos="3634"/>
        <p:guide orient="horz" pos="3815"/>
        <p:guide orient="horz" pos="4124"/>
        <p:guide orient="horz" pos="3999"/>
        <p:guide pos="3896"/>
        <p:guide pos="268"/>
        <p:guide pos="7408"/>
        <p:guide pos="3784"/>
        <p:guide pos="2080"/>
        <p:guide pos="1960"/>
        <p:guide pos="5596"/>
        <p:guide pos="57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 showGuides="1">
      <p:cViewPr varScale="1">
        <p:scale>
          <a:sx n="73" d="100"/>
          <a:sy n="73" d="100"/>
        </p:scale>
        <p:origin x="-2214" y="-114"/>
      </p:cViewPr>
      <p:guideLst>
        <p:guide orient="horz" pos="3127"/>
        <p:guide pos="296"/>
        <p:guide pos="398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heme" Target="../theme/theme3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 bwMode="gray">
          <a:xfrm>
            <a:off x="4853529" y="9358434"/>
            <a:ext cx="1102038" cy="28027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Tele-GroteskNor" pitchFamily="2" charset="0"/>
              </a:defRPr>
            </a:lvl1pPr>
          </a:lstStyle>
          <a:p>
            <a:fld id="{B585A303-9479-4B0B-B47E-DB790CC70286}" type="datetime1">
              <a:rPr lang="sk-SK" smtClean="0"/>
              <a:t>7.1.2020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 bwMode="gray">
          <a:xfrm>
            <a:off x="471216" y="9358434"/>
            <a:ext cx="4481115" cy="28027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Tele-GroteskNor" pitchFamily="2" charset="0"/>
              </a:defRPr>
            </a:lvl1pPr>
          </a:lstStyle>
          <a:p>
            <a:r>
              <a:rPr lang="sk-SK" dirty="0" smtClean="0"/>
              <a:t>– mimoriadne citlivé / citlivé / interné / verejné –                    Autor / Názov prezentácie</a:t>
            </a:r>
            <a:endParaRPr lang="sk-SK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 bwMode="gray">
          <a:xfrm>
            <a:off x="6092370" y="9358434"/>
            <a:ext cx="469697" cy="280276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smtClean="0">
                <a:latin typeface="+mn-lt"/>
              </a:defRPr>
            </a:lvl1pPr>
          </a:lstStyle>
          <a:p>
            <a:pPr>
              <a:defRPr/>
            </a:pPr>
            <a:fld id="{7B42A9D2-7084-448E-A231-6A2CD9EF743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8" name="Picture 8" descr="T_Logo_3c_Slogan_p_SK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/>
          <a:srcRect r="56937"/>
          <a:stretch>
            <a:fillRect/>
          </a:stretch>
        </p:blipFill>
        <p:spPr bwMode="auto">
          <a:xfrm>
            <a:off x="469697" y="164778"/>
            <a:ext cx="679463" cy="258716"/>
          </a:xfrm>
          <a:prstGeom prst="rect">
            <a:avLst/>
          </a:prstGeom>
          <a:noFill/>
        </p:spPr>
      </p:pic>
      <p:pic>
        <p:nvPicPr>
          <p:cNvPr id="10" name="Picture 9" descr="T_Logo_3c_Slogan_p_SK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/>
          <a:srcRect l="45953"/>
          <a:stretch>
            <a:fillRect/>
          </a:stretch>
        </p:blipFill>
        <p:spPr bwMode="auto">
          <a:xfrm>
            <a:off x="5475229" y="164778"/>
            <a:ext cx="852750" cy="2587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884808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heme" Target="../theme/theme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-569913" y="982663"/>
            <a:ext cx="7907338" cy="44481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vert="horz" lIns="95571" tIns="47786" rIns="95571" bIns="47786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gray">
          <a:xfrm>
            <a:off x="462096" y="5593193"/>
            <a:ext cx="5867403" cy="363126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8" name="Datumsplatzhalter 2"/>
          <p:cNvSpPr>
            <a:spLocks noGrp="1"/>
          </p:cNvSpPr>
          <p:nvPr>
            <p:ph type="dt" sz="quarter" idx="1"/>
          </p:nvPr>
        </p:nvSpPr>
        <p:spPr bwMode="gray">
          <a:xfrm>
            <a:off x="4855048" y="9358434"/>
            <a:ext cx="1102039" cy="28027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Tele-GroteskNor" pitchFamily="2" charset="0"/>
              </a:defRPr>
            </a:lvl1pPr>
          </a:lstStyle>
          <a:p>
            <a:fld id="{17599462-D5D7-487A-A0BB-CF8097FACC72}" type="datetime1">
              <a:rPr lang="sk-SK" smtClean="0"/>
              <a:t>7.1.2020</a:t>
            </a:fld>
            <a:endParaRPr lang="de-DE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4"/>
          </p:nvPr>
        </p:nvSpPr>
        <p:spPr bwMode="gray">
          <a:xfrm>
            <a:off x="471216" y="9358434"/>
            <a:ext cx="4481115" cy="28027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Tele-GroteskNor" pitchFamily="2" charset="0"/>
              </a:defRPr>
            </a:lvl1pPr>
          </a:lstStyle>
          <a:p>
            <a:r>
              <a:rPr lang="sk-SK" dirty="0" smtClean="0"/>
              <a:t>– mimoriadne citlivé / citlivé / interné / verejné –                    Autor / Názov prezentácie</a:t>
            </a:r>
            <a:endParaRPr lang="sk-SK" dirty="0"/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5"/>
          </p:nvPr>
        </p:nvSpPr>
        <p:spPr bwMode="gray">
          <a:xfrm>
            <a:off x="6093892" y="9358434"/>
            <a:ext cx="469696" cy="280276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5FB5E73-64F8-4318-A630-D2C50FB79A4B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11" name="Picture 8" descr="T_Logo_3c_Slogan_p_SK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/>
          <a:srcRect r="56937"/>
          <a:stretch>
            <a:fillRect/>
          </a:stretch>
        </p:blipFill>
        <p:spPr bwMode="auto">
          <a:xfrm>
            <a:off x="469697" y="164778"/>
            <a:ext cx="679463" cy="258716"/>
          </a:xfrm>
          <a:prstGeom prst="rect">
            <a:avLst/>
          </a:prstGeom>
          <a:noFill/>
        </p:spPr>
      </p:pic>
      <p:pic>
        <p:nvPicPr>
          <p:cNvPr id="14" name="Picture 9" descr="T_Logo_3c_Slogan_p_SK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/>
          <a:srcRect l="45953"/>
          <a:stretch>
            <a:fillRect/>
          </a:stretch>
        </p:blipFill>
        <p:spPr bwMode="auto">
          <a:xfrm>
            <a:off x="5475229" y="164778"/>
            <a:ext cx="852750" cy="2587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4749202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141288" indent="-141288" algn="l" defTabSz="457200" rtl="0" fontAlgn="base">
      <a:spcBef>
        <a:spcPts val="300"/>
      </a:spcBef>
      <a:spcAft>
        <a:spcPts val="300"/>
      </a:spcAft>
      <a:buClr>
        <a:schemeClr val="tx2"/>
      </a:buClr>
      <a:buSzPct val="75000"/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269875" indent="-127000" algn="l" defTabSz="457200" rtl="0" fontAlgn="base">
      <a:spcBef>
        <a:spcPts val="300"/>
      </a:spcBef>
      <a:spcAft>
        <a:spcPts val="300"/>
      </a:spcAft>
      <a:buClr>
        <a:schemeClr val="tx2"/>
      </a:buClr>
      <a:buSzPct val="75000"/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438150" indent="-166688" algn="l" defTabSz="457200" rtl="0" fontAlgn="base">
      <a:spcBef>
        <a:spcPts val="300"/>
      </a:spcBef>
      <a:spcAft>
        <a:spcPts val="300"/>
      </a:spcAft>
      <a:buClr>
        <a:schemeClr val="tx2"/>
      </a:buClr>
      <a:buSzPct val="75000"/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617538" indent="-177800" algn="l" defTabSz="457200" rtl="0" fontAlgn="base">
      <a:spcBef>
        <a:spcPts val="300"/>
      </a:spcBef>
      <a:spcAft>
        <a:spcPts val="300"/>
      </a:spcAft>
      <a:buClr>
        <a:schemeClr val="tx2"/>
      </a:buClr>
      <a:buSzPct val="75000"/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785813" indent="-166688" algn="l" defTabSz="457200" rtl="0" fontAlgn="base">
      <a:spcBef>
        <a:spcPts val="300"/>
      </a:spcBef>
      <a:spcAft>
        <a:spcPts val="300"/>
      </a:spcAft>
      <a:buClr>
        <a:schemeClr val="tx2"/>
      </a:buClr>
      <a:buSzPct val="75000"/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17599462-D5D7-487A-A0BB-CF8097FACC72}" type="datetime1">
              <a:rPr lang="sk-SK" smtClean="0"/>
              <a:t>7.1.2020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– mimoriadne citlivé / citlivé / interné / verejné –                    Autor / Názov prezentácie</a:t>
            </a:r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FB5E73-64F8-4318-A630-D2C50FB79A4B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8660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17599462-D5D7-487A-A0BB-CF8097FACC72}" type="datetime1">
              <a:rPr lang="sk-SK" smtClean="0"/>
              <a:t>7.1.2020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– mimoriadne citlivé / citlivé / interné / verejné –                    Autor / Názov prezentácie</a:t>
            </a:r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FB5E73-64F8-4318-A630-D2C50FB79A4B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6998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Osobné, </a:t>
            </a:r>
            <a:r>
              <a:rPr lang="sk-SK" dirty="0" err="1" smtClean="0"/>
              <a:t>facebookové</a:t>
            </a:r>
            <a:r>
              <a:rPr lang="sk-SK" dirty="0" smtClean="0"/>
              <a:t> a anonymné</a:t>
            </a:r>
            <a:r>
              <a:rPr lang="sk-SK" baseline="0" dirty="0" smtClean="0"/>
              <a:t> / všetko bez vyzvania (čiže mimo dotazníkovej formy)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17599462-D5D7-487A-A0BB-CF8097FACC72}" type="datetime1">
              <a:rPr lang="sk-SK" smtClean="0"/>
              <a:t>7.1.2020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– mimoriadne citlivé / citlivé / interné / verejné –                    Autor / Názov prezentácie</a:t>
            </a:r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FB5E73-64F8-4318-A630-D2C50FB79A4B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1309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2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fld id="{9D678C36-0B77-4284-B446-607BF5346D61}" type="datetimeFigureOut">
              <a:rPr lang="de-DE"/>
              <a:pPr/>
              <a:t>07.01.2020</a:t>
            </a:fld>
            <a:endParaRPr lang="de-DE"/>
          </a:p>
        </p:txBody>
      </p:sp>
      <p:sp>
        <p:nvSpPr>
          <p:cNvPr id="138242" name="Rectangle 2"/>
          <p:cNvSpPr>
            <a:spLocks noGrp="1" noRot="1" noChangeAspect="1"/>
          </p:cNvSpPr>
          <p:nvPr>
            <p:ph type="sldImg"/>
          </p:nvPr>
        </p:nvSpPr>
        <p:spPr>
          <a:noFill/>
          <a:ln>
            <a:miter lim="800000"/>
            <a:headEnd/>
            <a:tailEnd/>
          </a:ln>
        </p:spPr>
      </p:sp>
      <p:sp>
        <p:nvSpPr>
          <p:cNvPr id="138243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707039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17599462-D5D7-487A-A0BB-CF8097FACC72}" type="datetime1">
              <a:rPr lang="sk-SK" smtClean="0"/>
              <a:t>7.1.2020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– mimoriadne citlivé / citlivé / interné / verejné –                    Autor / Názov prezentácie</a:t>
            </a:r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FB5E73-64F8-4318-A630-D2C50FB79A4B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0050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2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fld id="{9D678C36-0B77-4284-B446-607BF5346D61}" type="datetimeFigureOut">
              <a:rPr lang="de-DE"/>
              <a:pPr/>
              <a:t>07.01.2020</a:t>
            </a:fld>
            <a:endParaRPr lang="de-DE"/>
          </a:p>
        </p:txBody>
      </p:sp>
      <p:sp>
        <p:nvSpPr>
          <p:cNvPr id="138242" name="Rectangle 2"/>
          <p:cNvSpPr>
            <a:spLocks noGrp="1" noRot="1" noChangeAspect="1"/>
          </p:cNvSpPr>
          <p:nvPr>
            <p:ph type="sldImg"/>
          </p:nvPr>
        </p:nvSpPr>
        <p:spPr>
          <a:noFill/>
          <a:ln>
            <a:miter lim="800000"/>
            <a:headEnd/>
            <a:tailEnd/>
          </a:ln>
        </p:spPr>
      </p:sp>
      <p:sp>
        <p:nvSpPr>
          <p:cNvPr id="138243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4069593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2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fld id="{693B0FEA-E124-4ED0-ADE5-197012C05283}" type="datetimeFigureOut">
              <a:rPr lang="de-DE"/>
              <a:pPr/>
              <a:t>07.01.2020</a:t>
            </a:fld>
            <a:endParaRPr lang="de-DE"/>
          </a:p>
        </p:txBody>
      </p:sp>
      <p:sp>
        <p:nvSpPr>
          <p:cNvPr id="113666" name="Rectangle 2"/>
          <p:cNvSpPr>
            <a:spLocks noGrp="1" noRot="1" noChangeAspect="1"/>
          </p:cNvSpPr>
          <p:nvPr>
            <p:ph type="sldImg"/>
          </p:nvPr>
        </p:nvSpPr>
        <p:spPr>
          <a:noFill/>
          <a:ln>
            <a:miter lim="800000"/>
            <a:headEnd/>
            <a:tailEnd/>
          </a:ln>
        </p:spPr>
      </p:sp>
      <p:sp>
        <p:nvSpPr>
          <p:cNvPr id="113667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4107597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2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fld id="{693B0FEA-E124-4ED0-ADE5-197012C05283}" type="datetimeFigureOut">
              <a:rPr lang="de-DE"/>
              <a:pPr/>
              <a:t>07.01.2020</a:t>
            </a:fld>
            <a:endParaRPr lang="de-DE"/>
          </a:p>
        </p:txBody>
      </p:sp>
      <p:sp>
        <p:nvSpPr>
          <p:cNvPr id="113666" name="Rectangle 2"/>
          <p:cNvSpPr>
            <a:spLocks noGrp="1" noRot="1" noChangeAspect="1"/>
          </p:cNvSpPr>
          <p:nvPr>
            <p:ph type="sldImg"/>
          </p:nvPr>
        </p:nvSpPr>
        <p:spPr>
          <a:noFill/>
          <a:ln>
            <a:miter lim="800000"/>
            <a:headEnd/>
            <a:tailEnd/>
          </a:ln>
        </p:spPr>
      </p:sp>
      <p:sp>
        <p:nvSpPr>
          <p:cNvPr id="113667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890294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17599462-D5D7-487A-A0BB-CF8097FACC72}" type="datetime1">
              <a:rPr lang="sk-SK" smtClean="0"/>
              <a:t>7.1.2020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– mimoriadne citlivé / citlivé / interné / verejné –                    Autor / Názov prezentácie</a:t>
            </a:r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FB5E73-64F8-4318-A630-D2C50FB79A4B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7071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2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fld id="{9D678C36-0B77-4284-B446-607BF5346D61}" type="datetimeFigureOut">
              <a:rPr lang="de-DE"/>
              <a:pPr/>
              <a:t>07.01.2020</a:t>
            </a:fld>
            <a:endParaRPr lang="de-DE"/>
          </a:p>
        </p:txBody>
      </p:sp>
      <p:sp>
        <p:nvSpPr>
          <p:cNvPr id="138242" name="Rectangle 2"/>
          <p:cNvSpPr>
            <a:spLocks noGrp="1" noRot="1" noChangeAspect="1"/>
          </p:cNvSpPr>
          <p:nvPr>
            <p:ph type="sldImg"/>
          </p:nvPr>
        </p:nvSpPr>
        <p:spPr>
          <a:noFill/>
          <a:ln>
            <a:miter lim="800000"/>
            <a:headEnd/>
            <a:tailEnd/>
          </a:ln>
        </p:spPr>
      </p:sp>
      <p:sp>
        <p:nvSpPr>
          <p:cNvPr id="138243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377997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17599462-D5D7-487A-A0BB-CF8097FACC72}" type="datetime1">
              <a:rPr lang="sk-SK" smtClean="0"/>
              <a:t>7.1.2020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– mimoriadne citlivé / citlivé / interné / verejné –                    Autor / Názov prezentácie</a:t>
            </a:r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FB5E73-64F8-4318-A630-D2C50FB79A4B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8121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17599462-D5D7-487A-A0BB-CF8097FACC72}" type="datetime1">
              <a:rPr lang="sk-SK" smtClean="0"/>
              <a:t>7.1.2020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– mimoriadne citlivé / citlivé / interné / verejné –                    Autor / Názov prezentácie</a:t>
            </a:r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FB5E73-64F8-4318-A630-D2C50FB79A4B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661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17599462-D5D7-487A-A0BB-CF8097FACC72}" type="datetime1">
              <a:rPr lang="sk-SK" smtClean="0"/>
              <a:t>7.1.2020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– mimoriadne citlivé / citlivé / interné / verejné –                    Autor / Názov prezentácie</a:t>
            </a:r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FB5E73-64F8-4318-A630-D2C50FB79A4B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8193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17599462-D5D7-487A-A0BB-CF8097FACC72}" type="datetime1">
              <a:rPr lang="sk-SK" smtClean="0"/>
              <a:t>7.1.2020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– mimoriadne citlivé / citlivé / interné / verejné –                    Autor / Názov prezentácie</a:t>
            </a:r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FB5E73-64F8-4318-A630-D2C50FB79A4B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3995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1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2.v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10" Type="http://schemas.openxmlformats.org/officeDocument/2006/relationships/image" Target="../media/image3.emf"/><Relationship Id="rId4" Type="http://schemas.openxmlformats.org/officeDocument/2006/relationships/tags" Target="../tags/tag11.xml"/><Relationship Id="rId9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oleObject" Target="../embeddings/oleObject8.bin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vmlDrawing" Target="../drawings/vmlDrawing8.v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5" Type="http://schemas.openxmlformats.org/officeDocument/2006/relationships/tags" Target="../tags/tag44.xml"/><Relationship Id="rId10" Type="http://schemas.openxmlformats.org/officeDocument/2006/relationships/tags" Target="../tags/tag49.xml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13" Type="http://schemas.openxmlformats.org/officeDocument/2006/relationships/tags" Target="../tags/tag62.xml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12" Type="http://schemas.openxmlformats.org/officeDocument/2006/relationships/tags" Target="../tags/tag61.xml"/><Relationship Id="rId2" Type="http://schemas.openxmlformats.org/officeDocument/2006/relationships/tags" Target="../tags/tag51.xml"/><Relationship Id="rId16" Type="http://schemas.openxmlformats.org/officeDocument/2006/relationships/image" Target="../media/image8.emf"/><Relationship Id="rId1" Type="http://schemas.openxmlformats.org/officeDocument/2006/relationships/vmlDrawing" Target="../drawings/vmlDrawing9.vml"/><Relationship Id="rId6" Type="http://schemas.openxmlformats.org/officeDocument/2006/relationships/tags" Target="../tags/tag55.xml"/><Relationship Id="rId11" Type="http://schemas.openxmlformats.org/officeDocument/2006/relationships/tags" Target="../tags/tag60.xml"/><Relationship Id="rId5" Type="http://schemas.openxmlformats.org/officeDocument/2006/relationships/tags" Target="../tags/tag54.xml"/><Relationship Id="rId15" Type="http://schemas.openxmlformats.org/officeDocument/2006/relationships/oleObject" Target="../embeddings/oleObject9.bin"/><Relationship Id="rId10" Type="http://schemas.openxmlformats.org/officeDocument/2006/relationships/tags" Target="../tags/tag59.xml"/><Relationship Id="rId4" Type="http://schemas.openxmlformats.org/officeDocument/2006/relationships/tags" Target="../tags/tag53.xml"/><Relationship Id="rId9" Type="http://schemas.openxmlformats.org/officeDocument/2006/relationships/tags" Target="../tags/tag58.xml"/><Relationship Id="rId1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13" Type="http://schemas.openxmlformats.org/officeDocument/2006/relationships/tags" Target="../tags/tag74.xml"/><Relationship Id="rId3" Type="http://schemas.openxmlformats.org/officeDocument/2006/relationships/tags" Target="../tags/tag64.xml"/><Relationship Id="rId7" Type="http://schemas.openxmlformats.org/officeDocument/2006/relationships/tags" Target="../tags/tag68.xml"/><Relationship Id="rId12" Type="http://schemas.openxmlformats.org/officeDocument/2006/relationships/tags" Target="../tags/tag73.xml"/><Relationship Id="rId17" Type="http://schemas.openxmlformats.org/officeDocument/2006/relationships/image" Target="../media/image8.emf"/><Relationship Id="rId2" Type="http://schemas.openxmlformats.org/officeDocument/2006/relationships/tags" Target="../tags/tag63.xml"/><Relationship Id="rId16" Type="http://schemas.openxmlformats.org/officeDocument/2006/relationships/oleObject" Target="../embeddings/oleObject10.bin"/><Relationship Id="rId1" Type="http://schemas.openxmlformats.org/officeDocument/2006/relationships/vmlDrawing" Target="../drawings/vmlDrawing10.vml"/><Relationship Id="rId6" Type="http://schemas.openxmlformats.org/officeDocument/2006/relationships/tags" Target="../tags/tag67.xml"/><Relationship Id="rId11" Type="http://schemas.openxmlformats.org/officeDocument/2006/relationships/tags" Target="../tags/tag72.xml"/><Relationship Id="rId5" Type="http://schemas.openxmlformats.org/officeDocument/2006/relationships/tags" Target="../tags/tag66.xml"/><Relationship Id="rId15" Type="http://schemas.openxmlformats.org/officeDocument/2006/relationships/slideMaster" Target="../slideMasters/slideMaster1.xml"/><Relationship Id="rId10" Type="http://schemas.openxmlformats.org/officeDocument/2006/relationships/tags" Target="../tags/tag71.xml"/><Relationship Id="rId4" Type="http://schemas.openxmlformats.org/officeDocument/2006/relationships/tags" Target="../tags/tag65.xml"/><Relationship Id="rId9" Type="http://schemas.openxmlformats.org/officeDocument/2006/relationships/tags" Target="../tags/tag70.xml"/><Relationship Id="rId14" Type="http://schemas.openxmlformats.org/officeDocument/2006/relationships/tags" Target="../tags/tag75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77.xml"/><Relationship Id="rId7" Type="http://schemas.openxmlformats.org/officeDocument/2006/relationships/oleObject" Target="../embeddings/oleObject11.bin"/><Relationship Id="rId2" Type="http://schemas.openxmlformats.org/officeDocument/2006/relationships/tags" Target="../tags/tag76.xml"/><Relationship Id="rId1" Type="http://schemas.openxmlformats.org/officeDocument/2006/relationships/vmlDrawing" Target="../drawings/vmlDrawing11.v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9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jpeg"/><Relationship Id="rId2" Type="http://schemas.openxmlformats.org/officeDocument/2006/relationships/tags" Target="../tags/tag14.xml"/><Relationship Id="rId1" Type="http://schemas.openxmlformats.org/officeDocument/2006/relationships/vmlDrawing" Target="../drawings/vmlDrawing3.vml"/><Relationship Id="rId6" Type="http://schemas.openxmlformats.org/officeDocument/2006/relationships/tags" Target="../tags/tag18.xml"/><Relationship Id="rId11" Type="http://schemas.openxmlformats.org/officeDocument/2006/relationships/image" Target="../media/image1.emf"/><Relationship Id="rId5" Type="http://schemas.openxmlformats.org/officeDocument/2006/relationships/tags" Target="../tags/tag17.xml"/><Relationship Id="rId10" Type="http://schemas.openxmlformats.org/officeDocument/2006/relationships/oleObject" Target="../embeddings/oleObject3.bin"/><Relationship Id="rId4" Type="http://schemas.openxmlformats.org/officeDocument/2006/relationships/tags" Target="../tags/tag16.xml"/><Relationship Id="rId9" Type="http://schemas.openxmlformats.org/officeDocument/2006/relationships/slideMaster" Target="../slideMasters/slideMaster1.xml"/><Relationship Id="rId1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image" Target="../media/image2.emf"/><Relationship Id="rId2" Type="http://schemas.openxmlformats.org/officeDocument/2006/relationships/tags" Target="../tags/tag21.xml"/><Relationship Id="rId1" Type="http://schemas.openxmlformats.org/officeDocument/2006/relationships/vmlDrawing" Target="../drawings/vmlDrawing4.vml"/><Relationship Id="rId6" Type="http://schemas.openxmlformats.org/officeDocument/2006/relationships/tags" Target="../tags/tag25.xml"/><Relationship Id="rId11" Type="http://schemas.openxmlformats.org/officeDocument/2006/relationships/image" Target="../media/image1.emf"/><Relationship Id="rId5" Type="http://schemas.openxmlformats.org/officeDocument/2006/relationships/tags" Target="../tags/tag24.xml"/><Relationship Id="rId10" Type="http://schemas.openxmlformats.org/officeDocument/2006/relationships/oleObject" Target="../embeddings/oleObject4.bin"/><Relationship Id="rId4" Type="http://schemas.openxmlformats.org/officeDocument/2006/relationships/tags" Target="../tags/tag23.xml"/><Relationship Id="rId9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1.emf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oleObject" Target="../embeddings/oleObject5.bin"/><Relationship Id="rId2" Type="http://schemas.openxmlformats.org/officeDocument/2006/relationships/tags" Target="../tags/tag28.xml"/><Relationship Id="rId16" Type="http://schemas.openxmlformats.org/officeDocument/2006/relationships/image" Target="../media/image3.emf"/><Relationship Id="rId1" Type="http://schemas.openxmlformats.org/officeDocument/2006/relationships/vmlDrawing" Target="../drawings/vmlDrawing5.vml"/><Relationship Id="rId6" Type="http://schemas.openxmlformats.org/officeDocument/2006/relationships/tags" Target="../tags/tag32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31.xml"/><Relationship Id="rId15" Type="http://schemas.openxmlformats.org/officeDocument/2006/relationships/image" Target="../media/image7.emf"/><Relationship Id="rId10" Type="http://schemas.openxmlformats.org/officeDocument/2006/relationships/tags" Target="../tags/tag36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ulka - Magent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72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77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Picture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black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58" name="Titelplatzhalter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 bwMode="black">
          <a:xfrm>
            <a:off x="406400" y="1773239"/>
            <a:ext cx="11328400" cy="1661993"/>
          </a:xfrm>
        </p:spPr>
        <p:txBody>
          <a:bodyPr/>
          <a:lstStyle>
            <a:lvl1pPr>
              <a:defRPr sz="6000" baseline="0" smtClean="0">
                <a:solidFill>
                  <a:schemeClr val="bg1"/>
                </a:solidFill>
              </a:defRPr>
            </a:lvl1pPr>
          </a:lstStyle>
          <a:p>
            <a:r>
              <a:rPr lang="sk-SK" noProof="0" dirty="0" smtClean="0"/>
              <a:t>Kliknite sem a </a:t>
            </a:r>
            <a:br>
              <a:rPr lang="sk-SK" noProof="0" dirty="0" smtClean="0"/>
            </a:br>
            <a:r>
              <a:rPr lang="sk-SK" noProof="0" dirty="0" smtClean="0"/>
              <a:t>zadajte nadpis.</a:t>
            </a:r>
          </a:p>
        </p:txBody>
      </p:sp>
      <p:sp>
        <p:nvSpPr>
          <p:cNvPr id="45059" name="Textplatzhalter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 bwMode="black">
          <a:xfrm>
            <a:off x="406400" y="3676650"/>
            <a:ext cx="11328400" cy="332399"/>
          </a:xfrm>
        </p:spPr>
        <p:txBody>
          <a:bodyPr>
            <a:spAutoFit/>
          </a:bodyPr>
          <a:lstStyle>
            <a:lvl1pPr>
              <a:defRPr sz="2400" baseline="0" smtClean="0">
                <a:solidFill>
                  <a:schemeClr val="bg1"/>
                </a:solidFill>
                <a:latin typeface="Tele-GroteskNor" pitchFamily="2" charset="0"/>
              </a:defRPr>
            </a:lvl1pPr>
          </a:lstStyle>
          <a:p>
            <a:r>
              <a:rPr lang="sk-SK" noProof="0" dirty="0" smtClean="0"/>
              <a:t>Kliknite sem a zadajte podnadpis a popis prezentácie.</a:t>
            </a:r>
          </a:p>
        </p:txBody>
      </p:sp>
      <p:pic>
        <p:nvPicPr>
          <p:cNvPr id="7" name="Picture 38" descr="T_Logo_3c_Slogan_n_SK"/>
          <p:cNvPicPr>
            <a:picLocks noChangeAspect="1" noChangeArrowheads="1"/>
          </p:cNvPicPr>
          <p:nvPr userDrawn="1">
            <p:custDataLst>
              <p:tags r:id="rId5"/>
            </p:custDataLst>
          </p:nvPr>
        </p:nvPicPr>
        <p:blipFill>
          <a:blip r:embed="rId10"/>
          <a:srcRect r="55107"/>
          <a:stretch>
            <a:fillRect/>
          </a:stretch>
        </p:blipFill>
        <p:spPr bwMode="black">
          <a:xfrm>
            <a:off x="431801" y="6138864"/>
            <a:ext cx="1460500" cy="395287"/>
          </a:xfrm>
          <a:prstGeom prst="rect">
            <a:avLst/>
          </a:prstGeom>
          <a:noFill/>
        </p:spPr>
      </p:pic>
      <p:pic>
        <p:nvPicPr>
          <p:cNvPr id="8" name="Picture 39" descr="T_Logo_3c_Slogan_n_SK"/>
          <p:cNvPicPr>
            <a:picLocks noChangeAspect="1" noChangeArrowheads="1"/>
          </p:cNvPicPr>
          <p:nvPr userDrawn="1">
            <p:custDataLst>
              <p:tags r:id="rId6"/>
            </p:custDataLst>
          </p:nvPr>
        </p:nvPicPr>
        <p:blipFill>
          <a:blip r:embed="rId10"/>
          <a:srcRect l="47755"/>
          <a:stretch>
            <a:fillRect/>
          </a:stretch>
        </p:blipFill>
        <p:spPr bwMode="black">
          <a:xfrm>
            <a:off x="10071101" y="6138864"/>
            <a:ext cx="1699684" cy="3952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stl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6400" y="333375"/>
            <a:ext cx="113284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sk-SK" noProof="0" dirty="0" smtClean="0"/>
              <a:t>Zadajte nadpis.</a:t>
            </a:r>
            <a:endParaRPr lang="sk-SK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06399" y="1773238"/>
            <a:ext cx="5600700" cy="4284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noProof="0" dirty="0" smtClean="0"/>
              <a:t>Kliknite sem a zadajte text.</a:t>
            </a:r>
          </a:p>
          <a:p>
            <a:pPr lvl="1"/>
            <a:r>
              <a:rPr lang="sk-SK" noProof="0" dirty="0" smtClean="0"/>
              <a:t>Druhá úroveň</a:t>
            </a:r>
          </a:p>
          <a:p>
            <a:pPr lvl="2"/>
            <a:r>
              <a:rPr lang="sk-SK" noProof="0" dirty="0" smtClean="0"/>
              <a:t>Tretia úroveň</a:t>
            </a:r>
          </a:p>
          <a:p>
            <a:pPr lvl="3"/>
            <a:r>
              <a:rPr lang="sk-SK" noProof="0" dirty="0" smtClean="0"/>
              <a:t>Štvrtá úroveň</a:t>
            </a:r>
          </a:p>
          <a:p>
            <a:pPr lvl="4"/>
            <a:r>
              <a:rPr lang="sk-SK" noProof="0" dirty="0" smtClean="0"/>
              <a:t>Piata úroveň</a:t>
            </a:r>
            <a:endParaRPr lang="sk-SK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184899" y="1773238"/>
            <a:ext cx="5549900" cy="4284662"/>
          </a:xfrm>
        </p:spPr>
        <p:txBody>
          <a:bodyPr/>
          <a:lstStyle>
            <a:lvl1pPr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noProof="0" dirty="0" smtClean="0"/>
              <a:t>Kliknite sem a zadajte text.</a:t>
            </a:r>
          </a:p>
          <a:p>
            <a:pPr lvl="1"/>
            <a:r>
              <a:rPr lang="sk-SK" noProof="0" dirty="0" smtClean="0"/>
              <a:t>Druhá úroveň</a:t>
            </a:r>
          </a:p>
          <a:p>
            <a:pPr lvl="2"/>
            <a:r>
              <a:rPr lang="sk-SK" noProof="0" dirty="0" smtClean="0"/>
              <a:t>Tretia úroveň</a:t>
            </a:r>
          </a:p>
          <a:p>
            <a:pPr lvl="3"/>
            <a:r>
              <a:rPr lang="sk-SK" noProof="0" dirty="0" smtClean="0"/>
              <a:t>Štvrtá úroveň</a:t>
            </a:r>
          </a:p>
          <a:p>
            <a:pPr lvl="4"/>
            <a:r>
              <a:rPr lang="sk-SK" noProof="0" dirty="0" smtClean="0"/>
              <a:t>Piata úroveň</a:t>
            </a:r>
            <a:endParaRPr lang="sk-SK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9072034" y="6431564"/>
            <a:ext cx="2400300" cy="138499"/>
          </a:xfrm>
        </p:spPr>
        <p:txBody>
          <a:bodyPr/>
          <a:lstStyle>
            <a:lvl1pPr>
              <a:defRPr/>
            </a:lvl1pPr>
          </a:lstStyle>
          <a:p>
            <a:fld id="{3C519058-10AE-44B1-BB32-0970126EA012}" type="datetime1">
              <a:rPr lang="sk-SK" noProof="0" smtClean="0"/>
              <a:t>7.1.2020</a:t>
            </a:fld>
            <a:endParaRPr lang="sk-SK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409951" y="6431564"/>
            <a:ext cx="5469467" cy="13849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– confidential –                         Ľ. Jakubíková, P.Oláš/CEX &amp; CLAIMS overview</a:t>
            </a:r>
            <a:endParaRPr lang="sk-SK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1387668" y="6431564"/>
            <a:ext cx="385233" cy="138499"/>
          </a:xfrm>
        </p:spPr>
        <p:txBody>
          <a:bodyPr/>
          <a:lstStyle>
            <a:lvl1pPr>
              <a:defRPr/>
            </a:lvl1pPr>
          </a:lstStyle>
          <a:p>
            <a:fld id="{66EA1891-FA8C-463D-A9E1-6E97ED9952CA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l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6400" y="333375"/>
            <a:ext cx="11328400" cy="41549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k-SK" noProof="0" dirty="0" smtClean="0"/>
              <a:t>Zadajte nadpis.</a:t>
            </a:r>
            <a:endParaRPr lang="sk-SK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06399" y="1773238"/>
            <a:ext cx="3648000" cy="4284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noProof="0" dirty="0" smtClean="0"/>
              <a:t>Kliknite sem a zadajte text.</a:t>
            </a:r>
          </a:p>
          <a:p>
            <a:pPr lvl="1"/>
            <a:r>
              <a:rPr lang="sk-SK" noProof="0" dirty="0" smtClean="0"/>
              <a:t>Druhá úroveň</a:t>
            </a:r>
          </a:p>
          <a:p>
            <a:pPr lvl="2"/>
            <a:r>
              <a:rPr lang="sk-SK" noProof="0" dirty="0" smtClean="0"/>
              <a:t>Tretia úroveň</a:t>
            </a:r>
          </a:p>
          <a:p>
            <a:pPr lvl="3"/>
            <a:r>
              <a:rPr lang="sk-SK" noProof="0" dirty="0" smtClean="0"/>
              <a:t>Štvrtá úroveň</a:t>
            </a:r>
          </a:p>
          <a:p>
            <a:pPr lvl="4"/>
            <a:r>
              <a:rPr lang="sk-SK" noProof="0" dirty="0" smtClean="0"/>
              <a:t>Piata úroveň</a:t>
            </a:r>
            <a:endParaRPr lang="sk-SK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8101347" y="1773238"/>
            <a:ext cx="3648000" cy="4284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noProof="0" dirty="0" smtClean="0"/>
              <a:t>Kliknite sem a zadajte text.</a:t>
            </a:r>
          </a:p>
          <a:p>
            <a:pPr lvl="1"/>
            <a:r>
              <a:rPr lang="sk-SK" noProof="0" dirty="0" smtClean="0"/>
              <a:t>Druhá úroveň</a:t>
            </a:r>
          </a:p>
          <a:p>
            <a:pPr lvl="2"/>
            <a:r>
              <a:rPr lang="sk-SK" noProof="0" dirty="0" smtClean="0"/>
              <a:t>Tretia úroveň</a:t>
            </a:r>
          </a:p>
          <a:p>
            <a:pPr lvl="3"/>
            <a:r>
              <a:rPr lang="sk-SK" noProof="0" dirty="0" smtClean="0"/>
              <a:t>Štvrtá úroveň</a:t>
            </a:r>
          </a:p>
          <a:p>
            <a:pPr lvl="4"/>
            <a:r>
              <a:rPr lang="sk-SK" noProof="0" dirty="0" smtClean="0"/>
              <a:t>Piata úroveň</a:t>
            </a:r>
            <a:endParaRPr lang="sk-SK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9072034" y="6431564"/>
            <a:ext cx="2400300" cy="138499"/>
          </a:xfrm>
        </p:spPr>
        <p:txBody>
          <a:bodyPr/>
          <a:lstStyle>
            <a:lvl1pPr>
              <a:defRPr/>
            </a:lvl1pPr>
          </a:lstStyle>
          <a:p>
            <a:fld id="{86C00513-C2AE-4027-933C-69F989036294}" type="datetime1">
              <a:rPr lang="sk-SK" noProof="0" smtClean="0"/>
              <a:t>7.1.2020</a:t>
            </a:fld>
            <a:endParaRPr lang="sk-SK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409951" y="6431564"/>
            <a:ext cx="5469467" cy="13849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– confidential –                         Ľ. Jakubíková, P.Oláš/CEX &amp; CLAIMS overview</a:t>
            </a:r>
            <a:endParaRPr lang="sk-SK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1387668" y="6431564"/>
            <a:ext cx="385233" cy="138499"/>
          </a:xfrm>
        </p:spPr>
        <p:txBody>
          <a:bodyPr/>
          <a:lstStyle>
            <a:lvl1pPr>
              <a:defRPr/>
            </a:lvl1pPr>
          </a:lstStyle>
          <a:p>
            <a:fld id="{66EA1891-FA8C-463D-A9E1-6E97ED9952CA}" type="slidenum">
              <a:rPr lang="sk-SK" noProof="0" smtClean="0"/>
              <a:pPr/>
              <a:t>‹#›</a:t>
            </a:fld>
            <a:endParaRPr lang="sk-SK" noProof="0"/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4253872" y="1773238"/>
            <a:ext cx="3648000" cy="4284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noProof="0" dirty="0" smtClean="0"/>
              <a:t>Kliknite sem a zadajte text.</a:t>
            </a:r>
          </a:p>
          <a:p>
            <a:pPr lvl="1"/>
            <a:r>
              <a:rPr lang="sk-SK" noProof="0" dirty="0" smtClean="0"/>
              <a:t>Druhá úroveň</a:t>
            </a:r>
          </a:p>
          <a:p>
            <a:pPr lvl="2"/>
            <a:r>
              <a:rPr lang="sk-SK" noProof="0" dirty="0" smtClean="0"/>
              <a:t>Tretia úroveň</a:t>
            </a:r>
          </a:p>
          <a:p>
            <a:pPr lvl="3"/>
            <a:r>
              <a:rPr lang="sk-SK" noProof="0" dirty="0" smtClean="0"/>
              <a:t>Štvrtá úroveň</a:t>
            </a:r>
          </a:p>
          <a:p>
            <a:pPr lvl="4"/>
            <a:r>
              <a:rPr lang="sk-SK" noProof="0" dirty="0" smtClean="0"/>
              <a:t>Piata úroveň</a:t>
            </a:r>
            <a:endParaRPr lang="sk-SK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l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6400" y="333375"/>
            <a:ext cx="113284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sk-SK" noProof="0" dirty="0" smtClean="0"/>
              <a:t>Zadajte nadpis.</a:t>
            </a:r>
            <a:endParaRPr lang="sk-SK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06399" y="1773238"/>
            <a:ext cx="2705101" cy="4284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noProof="0" dirty="0" smtClean="0"/>
              <a:t>Kliknite sem a zadajte text.</a:t>
            </a:r>
          </a:p>
          <a:p>
            <a:pPr lvl="1"/>
            <a:r>
              <a:rPr lang="sk-SK" noProof="0" dirty="0" smtClean="0"/>
              <a:t>Druhá úroveň</a:t>
            </a:r>
          </a:p>
          <a:p>
            <a:pPr lvl="2"/>
            <a:r>
              <a:rPr lang="sk-SK" noProof="0" dirty="0" smtClean="0"/>
              <a:t>Tretia úroveň</a:t>
            </a:r>
          </a:p>
          <a:p>
            <a:pPr lvl="3"/>
            <a:r>
              <a:rPr lang="sk-SK" noProof="0" dirty="0" smtClean="0"/>
              <a:t>Štvrtá úroveň</a:t>
            </a:r>
          </a:p>
          <a:p>
            <a:pPr lvl="4"/>
            <a:r>
              <a:rPr lang="sk-SK" noProof="0" dirty="0" smtClean="0"/>
              <a:t>Piata úroveň</a:t>
            </a:r>
            <a:endParaRPr lang="sk-SK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170100" y="1773238"/>
            <a:ext cx="2707200" cy="4284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noProof="0" dirty="0" smtClean="0"/>
              <a:t>Kliknite sem a zadajte text.</a:t>
            </a:r>
          </a:p>
          <a:p>
            <a:pPr lvl="1"/>
            <a:r>
              <a:rPr lang="sk-SK" noProof="0" dirty="0" smtClean="0"/>
              <a:t>Druhá úroveň</a:t>
            </a:r>
          </a:p>
          <a:p>
            <a:pPr lvl="2"/>
            <a:r>
              <a:rPr lang="sk-SK" noProof="0" dirty="0" smtClean="0"/>
              <a:t>Tretia úroveň</a:t>
            </a:r>
          </a:p>
          <a:p>
            <a:pPr lvl="3"/>
            <a:r>
              <a:rPr lang="sk-SK" noProof="0" dirty="0" smtClean="0"/>
              <a:t>Štvrtá úroveň</a:t>
            </a:r>
          </a:p>
          <a:p>
            <a:pPr lvl="4"/>
            <a:r>
              <a:rPr lang="sk-SK" noProof="0" dirty="0" smtClean="0"/>
              <a:t>Piata úroveň</a:t>
            </a:r>
            <a:endParaRPr lang="sk-SK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9072034" y="6431564"/>
            <a:ext cx="2400300" cy="138499"/>
          </a:xfrm>
        </p:spPr>
        <p:txBody>
          <a:bodyPr/>
          <a:lstStyle>
            <a:lvl1pPr>
              <a:defRPr/>
            </a:lvl1pPr>
          </a:lstStyle>
          <a:p>
            <a:fld id="{9D60799A-BA1A-4101-8E4D-5D2FDED944EC}" type="datetime1">
              <a:rPr lang="sk-SK" noProof="0" smtClean="0"/>
              <a:t>7.1.2020</a:t>
            </a:fld>
            <a:endParaRPr lang="sk-SK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409951" y="6431564"/>
            <a:ext cx="5469467" cy="13849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– confidential –                         Ľ. Jakubíková, P.Oláš/CEX &amp; CLAIMS overview</a:t>
            </a:r>
            <a:endParaRPr lang="sk-SK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1387668" y="6431564"/>
            <a:ext cx="385233" cy="138499"/>
          </a:xfrm>
        </p:spPr>
        <p:txBody>
          <a:bodyPr/>
          <a:lstStyle>
            <a:lvl1pPr>
              <a:defRPr/>
            </a:lvl1pPr>
          </a:lstStyle>
          <a:p>
            <a:fld id="{66EA1891-FA8C-463D-A9E1-6E97ED9952CA}" type="slidenum">
              <a:rPr lang="sk-SK" noProof="0" smtClean="0"/>
              <a:pPr/>
              <a:t>‹#›</a:t>
            </a:fld>
            <a:endParaRPr lang="sk-SK" noProof="0"/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3287200" y="1773238"/>
            <a:ext cx="2707200" cy="4284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noProof="0" dirty="0" smtClean="0"/>
              <a:t>Kliknite sem a zadajte text.</a:t>
            </a:r>
          </a:p>
          <a:p>
            <a:pPr lvl="1"/>
            <a:r>
              <a:rPr lang="sk-SK" noProof="0" dirty="0" smtClean="0"/>
              <a:t>Druhá úroveň</a:t>
            </a:r>
          </a:p>
          <a:p>
            <a:pPr lvl="2"/>
            <a:r>
              <a:rPr lang="sk-SK" noProof="0" dirty="0" smtClean="0"/>
              <a:t>Tretia úroveň</a:t>
            </a:r>
          </a:p>
          <a:p>
            <a:pPr lvl="3"/>
            <a:r>
              <a:rPr lang="sk-SK" noProof="0" dirty="0" smtClean="0"/>
              <a:t>Štvrtá úroveň</a:t>
            </a:r>
          </a:p>
          <a:p>
            <a:pPr lvl="4"/>
            <a:r>
              <a:rPr lang="sk-SK" noProof="0" dirty="0" smtClean="0"/>
              <a:t>Piata úroveň</a:t>
            </a:r>
            <a:endParaRPr lang="sk-SK" noProof="0" dirty="0"/>
          </a:p>
        </p:txBody>
      </p:sp>
      <p:sp>
        <p:nvSpPr>
          <p:cNvPr id="9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9053000" y="1773238"/>
            <a:ext cx="2707200" cy="4284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noProof="0" dirty="0" smtClean="0"/>
              <a:t>Kliknite sem a zadajte text.</a:t>
            </a:r>
          </a:p>
          <a:p>
            <a:pPr lvl="1"/>
            <a:r>
              <a:rPr lang="sk-SK" noProof="0" dirty="0" smtClean="0"/>
              <a:t>Druhá úroveň</a:t>
            </a:r>
          </a:p>
          <a:p>
            <a:pPr lvl="2"/>
            <a:r>
              <a:rPr lang="sk-SK" noProof="0" dirty="0" smtClean="0"/>
              <a:t>Tretia úroveň</a:t>
            </a:r>
          </a:p>
          <a:p>
            <a:pPr lvl="3"/>
            <a:r>
              <a:rPr lang="sk-SK" noProof="0" dirty="0" smtClean="0"/>
              <a:t>Štvrtá úroveň</a:t>
            </a:r>
          </a:p>
          <a:p>
            <a:pPr lvl="4"/>
            <a:r>
              <a:rPr lang="sk-SK" noProof="0" dirty="0" smtClean="0"/>
              <a:t>Piata úroveň</a:t>
            </a:r>
            <a:endParaRPr lang="sk-SK" noProof="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vigacia - sedy pre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72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91" name="think-cell Slide" r:id="rId13" imgW="360" imgH="360" progId="">
                  <p:embed/>
                </p:oleObj>
              </mc:Choice>
              <mc:Fallback>
                <p:oleObj name="think-cell Slide" r:id="rId13" imgW="360" imgH="360" progId="">
                  <p:embed/>
                  <p:pic>
                    <p:nvPicPr>
                      <p:cNvPr id="0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black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white">
          <a:xfrm>
            <a:off x="0" y="1"/>
            <a:ext cx="12192000" cy="6348413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k-SK" noProof="0"/>
          </a:p>
        </p:txBody>
      </p:sp>
      <p:sp>
        <p:nvSpPr>
          <p:cNvPr id="45058" name="Titelplatzhalter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 bwMode="black">
          <a:xfrm>
            <a:off x="406400" y="1773239"/>
            <a:ext cx="11328400" cy="830997"/>
          </a:xfrm>
        </p:spPr>
        <p:txBody>
          <a:bodyPr/>
          <a:lstStyle>
            <a:lvl1pPr>
              <a:defRPr sz="6000" baseline="0" smtClean="0">
                <a:solidFill>
                  <a:schemeClr val="bg1"/>
                </a:solidFill>
              </a:defRPr>
            </a:lvl1pPr>
          </a:lstStyle>
          <a:p>
            <a:r>
              <a:rPr lang="sk-SK" noProof="0" dirty="0" smtClean="0"/>
              <a:t>Navigačný panel.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11387668" y="6431564"/>
            <a:ext cx="385233" cy="138499"/>
          </a:xfrm>
        </p:spPr>
        <p:txBody>
          <a:bodyPr/>
          <a:lstStyle/>
          <a:p>
            <a:fld id="{DC074D37-AEB9-46CA-B316-7CBCC268AF09}" type="slidenum">
              <a:rPr lang="sk-SK" noProof="0" smtClean="0"/>
              <a:pPr/>
              <a:t>‹#›</a:t>
            </a:fld>
            <a:endParaRPr lang="sk-SK" noProof="0"/>
          </a:p>
        </p:txBody>
      </p:sp>
      <p:sp>
        <p:nvSpPr>
          <p:cNvPr id="8" name="Rectangle 6"/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gray">
          <a:xfrm>
            <a:off x="414867" y="6442457"/>
            <a:ext cx="636713" cy="1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588">
              <a:lnSpc>
                <a:spcPct val="90000"/>
              </a:lnSpc>
            </a:pPr>
            <a:r>
              <a:rPr lang="de-D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ele-GroteskUlt" pitchFamily="2" charset="0"/>
              </a:rPr>
              <a:t>DONEC QUAM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Tele-GroteskUlt" pitchFamily="2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gray">
          <a:xfrm>
            <a:off x="1521885" y="6442457"/>
            <a:ext cx="675185" cy="1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588">
              <a:lnSpc>
                <a:spcPct val="90000"/>
              </a:lnSpc>
            </a:pPr>
            <a:r>
              <a:rPr lang="de-DE" sz="900" dirty="0">
                <a:solidFill>
                  <a:srgbClr val="E20074"/>
                </a:solidFill>
                <a:latin typeface="Tele-GroteskUlt" pitchFamily="2" charset="0"/>
              </a:rPr>
              <a:t>LOREM IPSUM </a:t>
            </a:r>
            <a:endParaRPr lang="en-US" sz="900" dirty="0">
              <a:solidFill>
                <a:srgbClr val="E20074"/>
              </a:solidFill>
              <a:latin typeface="Tele-GroteskUlt" pitchFamily="2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gray">
          <a:xfrm>
            <a:off x="2675467" y="6442457"/>
            <a:ext cx="777777" cy="1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588">
              <a:lnSpc>
                <a:spcPct val="90000"/>
              </a:lnSpc>
            </a:pPr>
            <a:r>
              <a:rPr lang="de-D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ele-GroteskUlt" pitchFamily="2" charset="0"/>
              </a:rPr>
              <a:t>NULLAM DICTUM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Tele-GroteskUlt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gray">
          <a:xfrm>
            <a:off x="3975100" y="6442457"/>
            <a:ext cx="532518" cy="1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588">
              <a:lnSpc>
                <a:spcPct val="90000"/>
              </a:lnSpc>
            </a:pPr>
            <a:r>
              <a:rPr lang="de-D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ele-GroteskUlt" pitchFamily="2" charset="0"/>
              </a:rPr>
              <a:t>COMMODO 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Tele-GroteskUlt" pitchFamily="2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 userDrawn="1">
            <p:custDataLst>
              <p:tags r:id="rId9"/>
            </p:custDataLst>
          </p:nvPr>
        </p:nvSpPr>
        <p:spPr bwMode="gray">
          <a:xfrm>
            <a:off x="4942418" y="6442457"/>
            <a:ext cx="971741" cy="1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588">
              <a:lnSpc>
                <a:spcPct val="90000"/>
              </a:lnSpc>
            </a:pPr>
            <a:r>
              <a:rPr lang="de-D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ele-GroteskUlt" pitchFamily="2" charset="0"/>
              </a:rPr>
              <a:t>PHASELLUS VIVERRA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Tele-GroteskUlt" pitchFamily="2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 userDrawn="1">
            <p:custDataLst>
              <p:tags r:id="rId10"/>
            </p:custDataLst>
          </p:nvPr>
        </p:nvSpPr>
        <p:spPr bwMode="gray">
          <a:xfrm>
            <a:off x="6493934" y="6442457"/>
            <a:ext cx="821059" cy="1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588">
              <a:lnSpc>
                <a:spcPct val="90000"/>
              </a:lnSpc>
            </a:pPr>
            <a:r>
              <a:rPr lang="de-D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ele-GroteskUlt" pitchFamily="2" charset="0"/>
              </a:rPr>
              <a:t>ETIAM ULTRICIES 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Tele-GroteskUlt" pitchFamily="2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>
            <p:custDataLst>
              <p:tags r:id="rId11"/>
            </p:custDataLst>
          </p:nvPr>
        </p:nvSpPr>
        <p:spPr bwMode="gray">
          <a:xfrm>
            <a:off x="7846485" y="6442457"/>
            <a:ext cx="848309" cy="1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588">
              <a:lnSpc>
                <a:spcPct val="90000"/>
              </a:lnSpc>
            </a:pPr>
            <a:r>
              <a:rPr lang="de-D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ele-GroteskUlt" pitchFamily="2" charset="0"/>
              </a:rPr>
              <a:t>QUISQUE RUTRUM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Tele-GroteskUl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vigac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195" name="think-cell Slide" r:id="rId15" imgW="360" imgH="360" progId="">
                  <p:embed/>
                </p:oleObj>
              </mc:Choice>
              <mc:Fallback>
                <p:oleObj name="think-cell Slide" r:id="rId15" imgW="360" imgH="360" progId="">
                  <p:embed/>
                  <p:pic>
                    <p:nvPicPr>
                      <p:cNvPr id="0" name="Picture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06400" y="333375"/>
            <a:ext cx="113284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sk-SK" noProof="0" dirty="0" smtClean="0"/>
              <a:t>Zadajte nadpis.</a:t>
            </a:r>
            <a:endParaRPr lang="sk-SK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1387668" y="6431564"/>
            <a:ext cx="385233" cy="138499"/>
          </a:xfrm>
        </p:spPr>
        <p:txBody>
          <a:bodyPr/>
          <a:lstStyle>
            <a:lvl1pPr>
              <a:defRPr/>
            </a:lvl1pPr>
          </a:lstStyle>
          <a:p>
            <a:fld id="{71B5F043-C5C9-4543-B156-099DED57FF04}" type="slidenum">
              <a:rPr lang="sk-SK" noProof="0" smtClean="0"/>
              <a:pPr/>
              <a:t>‹#›</a:t>
            </a:fld>
            <a:endParaRPr lang="sk-SK" noProof="0"/>
          </a:p>
        </p:txBody>
      </p:sp>
      <p:sp>
        <p:nvSpPr>
          <p:cNvPr id="7" name="Rectangle 5"/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gray">
          <a:xfrm>
            <a:off x="1" y="6057900"/>
            <a:ext cx="11281833" cy="8001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144000" tIns="72000" rIns="144000" bIns="72000" anchor="ctr">
            <a:noAutofit/>
          </a:bodyPr>
          <a:lstStyle/>
          <a:p>
            <a:endParaRPr lang="sk-SK" noProof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  <p:custDataLst>
              <p:tags r:id="rId6"/>
            </p:custDataLst>
          </p:nvPr>
        </p:nvSpPr>
        <p:spPr>
          <a:xfrm>
            <a:off x="428623" y="1773238"/>
            <a:ext cx="11328400" cy="45751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sk-SK" noProof="0" dirty="0" smtClean="0"/>
              <a:t>Kliknite sem a zadajte text.</a:t>
            </a:r>
          </a:p>
          <a:p>
            <a:pPr lvl="1"/>
            <a:r>
              <a:rPr lang="sk-SK" noProof="0" dirty="0" smtClean="0"/>
              <a:t>Druhá úroveň</a:t>
            </a:r>
          </a:p>
          <a:p>
            <a:pPr lvl="2"/>
            <a:r>
              <a:rPr lang="sk-SK" noProof="0" dirty="0" smtClean="0"/>
              <a:t>Tretia úroveň</a:t>
            </a:r>
          </a:p>
          <a:p>
            <a:pPr lvl="3"/>
            <a:r>
              <a:rPr lang="sk-SK" noProof="0" dirty="0" smtClean="0"/>
              <a:t>Štvrtá úroveň</a:t>
            </a:r>
          </a:p>
          <a:p>
            <a:pPr lvl="4"/>
            <a:r>
              <a:rPr lang="sk-SK" noProof="0" dirty="0" smtClean="0"/>
              <a:t>Piata úroveň</a:t>
            </a:r>
            <a:endParaRPr lang="sk-SK" noProof="0" dirty="0"/>
          </a:p>
        </p:txBody>
      </p:sp>
      <p:sp>
        <p:nvSpPr>
          <p:cNvPr id="9" name="Rectangle 6"/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gray">
          <a:xfrm>
            <a:off x="414867" y="6442457"/>
            <a:ext cx="636713" cy="1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588">
              <a:lnSpc>
                <a:spcPct val="90000"/>
              </a:lnSpc>
            </a:pPr>
            <a:r>
              <a:rPr lang="de-D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ele-GroteskUlt" pitchFamily="2" charset="0"/>
              </a:rPr>
              <a:t>DONEC QUAM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Tele-GroteskUlt" pitchFamily="2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gray">
          <a:xfrm>
            <a:off x="1521885" y="6442457"/>
            <a:ext cx="675185" cy="1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588">
              <a:lnSpc>
                <a:spcPct val="90000"/>
              </a:lnSpc>
            </a:pPr>
            <a:r>
              <a:rPr lang="de-DE" sz="900">
                <a:solidFill>
                  <a:schemeClr val="tx1">
                    <a:lumMod val="65000"/>
                    <a:lumOff val="35000"/>
                  </a:schemeClr>
                </a:solidFill>
                <a:latin typeface="Tele-GroteskUlt" pitchFamily="2" charset="0"/>
              </a:rPr>
              <a:t>LOREM IPSUM </a:t>
            </a:r>
            <a:endParaRPr lang="en-US" sz="900">
              <a:solidFill>
                <a:schemeClr val="tx1">
                  <a:lumMod val="65000"/>
                  <a:lumOff val="35000"/>
                </a:schemeClr>
              </a:solidFill>
              <a:latin typeface="Tele-GroteskUlt" pitchFamily="2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 userDrawn="1">
            <p:custDataLst>
              <p:tags r:id="rId9"/>
            </p:custDataLst>
          </p:nvPr>
        </p:nvSpPr>
        <p:spPr bwMode="gray">
          <a:xfrm>
            <a:off x="2675467" y="6442457"/>
            <a:ext cx="777777" cy="1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588">
              <a:lnSpc>
                <a:spcPct val="90000"/>
              </a:lnSpc>
            </a:pPr>
            <a:r>
              <a:rPr lang="de-DE" sz="900">
                <a:solidFill>
                  <a:srgbClr val="E20074"/>
                </a:solidFill>
                <a:latin typeface="Tele-GroteskUlt" pitchFamily="2" charset="0"/>
              </a:rPr>
              <a:t>NULLAM DICTUM</a:t>
            </a:r>
            <a:endParaRPr lang="en-US" sz="900">
              <a:solidFill>
                <a:srgbClr val="E20074"/>
              </a:solidFill>
              <a:latin typeface="Tele-GroteskUlt" pitchFamily="2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 userDrawn="1">
            <p:custDataLst>
              <p:tags r:id="rId10"/>
            </p:custDataLst>
          </p:nvPr>
        </p:nvSpPr>
        <p:spPr bwMode="gray">
          <a:xfrm>
            <a:off x="3975100" y="6442457"/>
            <a:ext cx="532518" cy="1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588">
              <a:lnSpc>
                <a:spcPct val="90000"/>
              </a:lnSpc>
            </a:pPr>
            <a:r>
              <a:rPr lang="de-DE" sz="900">
                <a:solidFill>
                  <a:schemeClr val="tx1">
                    <a:lumMod val="65000"/>
                    <a:lumOff val="35000"/>
                  </a:schemeClr>
                </a:solidFill>
                <a:latin typeface="Tele-GroteskUlt" pitchFamily="2" charset="0"/>
              </a:rPr>
              <a:t>COMMODO </a:t>
            </a:r>
            <a:endParaRPr lang="en-US" sz="900">
              <a:solidFill>
                <a:schemeClr val="tx1">
                  <a:lumMod val="65000"/>
                  <a:lumOff val="35000"/>
                </a:schemeClr>
              </a:solidFill>
              <a:latin typeface="Tele-GroteskUlt" pitchFamily="2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 userDrawn="1">
            <p:custDataLst>
              <p:tags r:id="rId11"/>
            </p:custDataLst>
          </p:nvPr>
        </p:nvSpPr>
        <p:spPr bwMode="gray">
          <a:xfrm>
            <a:off x="4942418" y="6442457"/>
            <a:ext cx="971741" cy="1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588">
              <a:lnSpc>
                <a:spcPct val="90000"/>
              </a:lnSpc>
            </a:pPr>
            <a:r>
              <a:rPr lang="de-DE" sz="900">
                <a:solidFill>
                  <a:schemeClr val="tx1">
                    <a:lumMod val="65000"/>
                    <a:lumOff val="35000"/>
                  </a:schemeClr>
                </a:solidFill>
                <a:latin typeface="Tele-GroteskUlt" pitchFamily="2" charset="0"/>
              </a:rPr>
              <a:t>PHASELLUS VIVERRA</a:t>
            </a:r>
            <a:endParaRPr lang="en-US" sz="900">
              <a:solidFill>
                <a:schemeClr val="tx1">
                  <a:lumMod val="65000"/>
                  <a:lumOff val="35000"/>
                </a:schemeClr>
              </a:solidFill>
              <a:latin typeface="Tele-GroteskUlt" pitchFamily="2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 userDrawn="1">
            <p:custDataLst>
              <p:tags r:id="rId12"/>
            </p:custDataLst>
          </p:nvPr>
        </p:nvSpPr>
        <p:spPr bwMode="gray">
          <a:xfrm>
            <a:off x="6493934" y="6442457"/>
            <a:ext cx="821059" cy="1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588">
              <a:lnSpc>
                <a:spcPct val="90000"/>
              </a:lnSpc>
            </a:pPr>
            <a:r>
              <a:rPr lang="de-DE" sz="900">
                <a:solidFill>
                  <a:schemeClr val="tx1">
                    <a:lumMod val="65000"/>
                    <a:lumOff val="35000"/>
                  </a:schemeClr>
                </a:solidFill>
                <a:latin typeface="Tele-GroteskUlt" pitchFamily="2" charset="0"/>
              </a:rPr>
              <a:t>ETIAM ULTRICIES </a:t>
            </a:r>
            <a:endParaRPr lang="en-US" sz="900">
              <a:solidFill>
                <a:schemeClr val="tx1">
                  <a:lumMod val="65000"/>
                  <a:lumOff val="35000"/>
                </a:schemeClr>
              </a:solidFill>
              <a:latin typeface="Tele-GroteskUlt" pitchFamily="2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 userDrawn="1">
            <p:custDataLst>
              <p:tags r:id="rId13"/>
            </p:custDataLst>
          </p:nvPr>
        </p:nvSpPr>
        <p:spPr bwMode="gray">
          <a:xfrm>
            <a:off x="7846485" y="6442457"/>
            <a:ext cx="848309" cy="1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588">
              <a:lnSpc>
                <a:spcPct val="90000"/>
              </a:lnSpc>
            </a:pPr>
            <a:r>
              <a:rPr lang="de-DE" sz="900">
                <a:solidFill>
                  <a:schemeClr val="tx1">
                    <a:lumMod val="65000"/>
                    <a:lumOff val="35000"/>
                  </a:schemeClr>
                </a:solidFill>
                <a:latin typeface="Tele-GroteskUlt" pitchFamily="2" charset="0"/>
              </a:rPr>
              <a:t>QUISQUE RUTRUM</a:t>
            </a:r>
            <a:endParaRPr lang="en-US" sz="900">
              <a:solidFill>
                <a:schemeClr val="tx1">
                  <a:lumMod val="65000"/>
                  <a:lumOff val="35000"/>
                </a:schemeClr>
              </a:solidFill>
              <a:latin typeface="Tele-GroteskUlt" pitchFamily="2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Navigacia - 2 stl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219" name="think-cell Slide" r:id="rId16" imgW="360" imgH="360" progId="">
                  <p:embed/>
                </p:oleObj>
              </mc:Choice>
              <mc:Fallback>
                <p:oleObj name="think-cell Slide" r:id="rId16" imgW="360" imgH="360" progId="">
                  <p:embed/>
                  <p:pic>
                    <p:nvPicPr>
                      <p:cNvPr id="0" name="Picture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06400" y="333375"/>
            <a:ext cx="113284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sk-SK" noProof="0" dirty="0" smtClean="0"/>
              <a:t>Zadajte nadpis.</a:t>
            </a:r>
            <a:endParaRPr lang="sk-SK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1387668" y="6431564"/>
            <a:ext cx="385233" cy="138499"/>
          </a:xfrm>
        </p:spPr>
        <p:txBody>
          <a:bodyPr/>
          <a:lstStyle>
            <a:lvl1pPr>
              <a:defRPr/>
            </a:lvl1pPr>
          </a:lstStyle>
          <a:p>
            <a:fld id="{66EA1891-FA8C-463D-A9E1-6E97ED9952CA}" type="slidenum">
              <a:rPr lang="sk-SK" noProof="0" smtClean="0"/>
              <a:pPr/>
              <a:t>‹#›</a:t>
            </a:fld>
            <a:endParaRPr lang="sk-SK" noProof="0"/>
          </a:p>
        </p:txBody>
      </p:sp>
      <p:sp>
        <p:nvSpPr>
          <p:cNvPr id="8" name="Rectangle 5"/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gray">
          <a:xfrm>
            <a:off x="1" y="6057900"/>
            <a:ext cx="11281833" cy="8001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144000" tIns="72000" rIns="144000" bIns="72000" anchor="ctr">
            <a:noAutofit/>
          </a:bodyPr>
          <a:lstStyle/>
          <a:p>
            <a:endParaRPr lang="sk-SK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  <p:custDataLst>
              <p:tags r:id="rId6"/>
            </p:custDataLst>
          </p:nvPr>
        </p:nvSpPr>
        <p:spPr>
          <a:xfrm>
            <a:off x="406399" y="1773238"/>
            <a:ext cx="5600700" cy="4575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noProof="0" dirty="0" smtClean="0"/>
              <a:t>Kliknite sem a zadajte text.</a:t>
            </a:r>
          </a:p>
          <a:p>
            <a:pPr lvl="1"/>
            <a:r>
              <a:rPr lang="sk-SK" noProof="0" dirty="0" smtClean="0"/>
              <a:t>Druhá úroveň</a:t>
            </a:r>
          </a:p>
          <a:p>
            <a:pPr lvl="2"/>
            <a:r>
              <a:rPr lang="sk-SK" noProof="0" dirty="0" smtClean="0"/>
              <a:t>Tretia úroveň</a:t>
            </a:r>
          </a:p>
          <a:p>
            <a:pPr lvl="3"/>
            <a:r>
              <a:rPr lang="sk-SK" noProof="0" dirty="0" smtClean="0"/>
              <a:t>Štvrtá úroveň</a:t>
            </a:r>
          </a:p>
          <a:p>
            <a:pPr lvl="4"/>
            <a:r>
              <a:rPr lang="sk-SK" noProof="0" dirty="0" smtClean="0"/>
              <a:t>Piata úroveň</a:t>
            </a:r>
            <a:endParaRPr lang="sk-SK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  <p:custDataLst>
              <p:tags r:id="rId7"/>
            </p:custDataLst>
          </p:nvPr>
        </p:nvSpPr>
        <p:spPr>
          <a:xfrm>
            <a:off x="6184899" y="1773238"/>
            <a:ext cx="5549900" cy="4575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noProof="0" dirty="0" smtClean="0"/>
              <a:t>Kliknite sem a zadajte text.</a:t>
            </a:r>
          </a:p>
          <a:p>
            <a:pPr lvl="1"/>
            <a:r>
              <a:rPr lang="sk-SK" noProof="0" dirty="0" smtClean="0"/>
              <a:t>Druhá úroveň</a:t>
            </a:r>
          </a:p>
          <a:p>
            <a:pPr lvl="2"/>
            <a:r>
              <a:rPr lang="sk-SK" noProof="0" dirty="0" smtClean="0"/>
              <a:t>Tretia úroveň</a:t>
            </a:r>
          </a:p>
          <a:p>
            <a:pPr lvl="3"/>
            <a:r>
              <a:rPr lang="sk-SK" noProof="0" dirty="0" smtClean="0"/>
              <a:t>Štvrtá úroveň</a:t>
            </a:r>
          </a:p>
          <a:p>
            <a:pPr lvl="4"/>
            <a:r>
              <a:rPr lang="sk-SK" noProof="0" dirty="0" smtClean="0"/>
              <a:t>Piata úroveň</a:t>
            </a:r>
            <a:endParaRPr lang="sk-SK" noProof="0" dirty="0"/>
          </a:p>
        </p:txBody>
      </p:sp>
      <p:sp>
        <p:nvSpPr>
          <p:cNvPr id="10" name="Rectangle 6"/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gray">
          <a:xfrm>
            <a:off x="414867" y="6442457"/>
            <a:ext cx="636713" cy="1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588">
              <a:lnSpc>
                <a:spcPct val="90000"/>
              </a:lnSpc>
            </a:pPr>
            <a:r>
              <a:rPr lang="de-D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ele-GroteskUlt" pitchFamily="2" charset="0"/>
              </a:rPr>
              <a:t>DONEC QUAM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Tele-GroteskUlt" pitchFamily="2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 userDrawn="1">
            <p:custDataLst>
              <p:tags r:id="rId9"/>
            </p:custDataLst>
          </p:nvPr>
        </p:nvSpPr>
        <p:spPr bwMode="gray">
          <a:xfrm>
            <a:off x="1521885" y="6442457"/>
            <a:ext cx="675185" cy="1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588">
              <a:lnSpc>
                <a:spcPct val="90000"/>
              </a:lnSpc>
            </a:pPr>
            <a:r>
              <a:rPr lang="de-DE" sz="900">
                <a:solidFill>
                  <a:schemeClr val="tx1">
                    <a:lumMod val="65000"/>
                    <a:lumOff val="35000"/>
                  </a:schemeClr>
                </a:solidFill>
                <a:latin typeface="Tele-GroteskUlt" pitchFamily="2" charset="0"/>
              </a:rPr>
              <a:t>LOREM IPSUM </a:t>
            </a:r>
            <a:endParaRPr lang="en-US" sz="900">
              <a:solidFill>
                <a:schemeClr val="tx1">
                  <a:lumMod val="65000"/>
                  <a:lumOff val="35000"/>
                </a:schemeClr>
              </a:solidFill>
              <a:latin typeface="Tele-GroteskUlt" pitchFamily="2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>
            <p:custDataLst>
              <p:tags r:id="rId10"/>
            </p:custDataLst>
          </p:nvPr>
        </p:nvSpPr>
        <p:spPr bwMode="gray">
          <a:xfrm>
            <a:off x="2675467" y="6442457"/>
            <a:ext cx="777777" cy="1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588">
              <a:lnSpc>
                <a:spcPct val="90000"/>
              </a:lnSpc>
            </a:pPr>
            <a:r>
              <a:rPr lang="de-DE" sz="900">
                <a:solidFill>
                  <a:srgbClr val="E20074"/>
                </a:solidFill>
                <a:latin typeface="Tele-GroteskUlt" pitchFamily="2" charset="0"/>
              </a:rPr>
              <a:t>NULLAM DICTUM</a:t>
            </a:r>
            <a:endParaRPr lang="en-US" sz="900">
              <a:solidFill>
                <a:srgbClr val="E20074"/>
              </a:solidFill>
              <a:latin typeface="Tele-GroteskUlt" pitchFamily="2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>
            <p:custDataLst>
              <p:tags r:id="rId11"/>
            </p:custDataLst>
          </p:nvPr>
        </p:nvSpPr>
        <p:spPr bwMode="gray">
          <a:xfrm>
            <a:off x="3975100" y="6442457"/>
            <a:ext cx="532518" cy="1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588">
              <a:lnSpc>
                <a:spcPct val="90000"/>
              </a:lnSpc>
            </a:pPr>
            <a:r>
              <a:rPr lang="de-DE" sz="900">
                <a:solidFill>
                  <a:schemeClr val="tx1">
                    <a:lumMod val="65000"/>
                    <a:lumOff val="35000"/>
                  </a:schemeClr>
                </a:solidFill>
                <a:latin typeface="Tele-GroteskUlt" pitchFamily="2" charset="0"/>
              </a:rPr>
              <a:t>COMMODO </a:t>
            </a:r>
            <a:endParaRPr lang="en-US" sz="900">
              <a:solidFill>
                <a:schemeClr val="tx1">
                  <a:lumMod val="65000"/>
                  <a:lumOff val="35000"/>
                </a:schemeClr>
              </a:solidFill>
              <a:latin typeface="Tele-GroteskUlt" pitchFamily="2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 userDrawn="1">
            <p:custDataLst>
              <p:tags r:id="rId12"/>
            </p:custDataLst>
          </p:nvPr>
        </p:nvSpPr>
        <p:spPr bwMode="gray">
          <a:xfrm>
            <a:off x="4942418" y="6442457"/>
            <a:ext cx="971741" cy="1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588">
              <a:lnSpc>
                <a:spcPct val="90000"/>
              </a:lnSpc>
            </a:pPr>
            <a:r>
              <a:rPr lang="de-DE" sz="900">
                <a:solidFill>
                  <a:schemeClr val="tx1">
                    <a:lumMod val="65000"/>
                    <a:lumOff val="35000"/>
                  </a:schemeClr>
                </a:solidFill>
                <a:latin typeface="Tele-GroteskUlt" pitchFamily="2" charset="0"/>
              </a:rPr>
              <a:t>PHASELLUS VIVERRA</a:t>
            </a:r>
            <a:endParaRPr lang="en-US" sz="900">
              <a:solidFill>
                <a:schemeClr val="tx1">
                  <a:lumMod val="65000"/>
                  <a:lumOff val="35000"/>
                </a:schemeClr>
              </a:solidFill>
              <a:latin typeface="Tele-GroteskUlt" pitchFamily="2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 userDrawn="1">
            <p:custDataLst>
              <p:tags r:id="rId13"/>
            </p:custDataLst>
          </p:nvPr>
        </p:nvSpPr>
        <p:spPr bwMode="gray">
          <a:xfrm>
            <a:off x="6493934" y="6442457"/>
            <a:ext cx="821059" cy="1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588">
              <a:lnSpc>
                <a:spcPct val="90000"/>
              </a:lnSpc>
            </a:pPr>
            <a:r>
              <a:rPr lang="de-DE" sz="900">
                <a:solidFill>
                  <a:schemeClr val="tx1">
                    <a:lumMod val="65000"/>
                    <a:lumOff val="35000"/>
                  </a:schemeClr>
                </a:solidFill>
                <a:latin typeface="Tele-GroteskUlt" pitchFamily="2" charset="0"/>
              </a:rPr>
              <a:t>ETIAM ULTRICIES </a:t>
            </a:r>
            <a:endParaRPr lang="en-US" sz="900">
              <a:solidFill>
                <a:schemeClr val="tx1">
                  <a:lumMod val="65000"/>
                  <a:lumOff val="35000"/>
                </a:schemeClr>
              </a:solidFill>
              <a:latin typeface="Tele-GroteskUlt" pitchFamily="2" charset="0"/>
            </a:endParaRPr>
          </a:p>
        </p:txBody>
      </p:sp>
      <p:sp>
        <p:nvSpPr>
          <p:cNvPr id="16" name="Rectangle 12"/>
          <p:cNvSpPr>
            <a:spLocks noChangeArrowheads="1"/>
          </p:cNvSpPr>
          <p:nvPr userDrawn="1">
            <p:custDataLst>
              <p:tags r:id="rId14"/>
            </p:custDataLst>
          </p:nvPr>
        </p:nvSpPr>
        <p:spPr bwMode="gray">
          <a:xfrm>
            <a:off x="7846485" y="6442457"/>
            <a:ext cx="848309" cy="1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588">
              <a:lnSpc>
                <a:spcPct val="90000"/>
              </a:lnSpc>
            </a:pPr>
            <a:r>
              <a:rPr lang="de-DE" sz="900">
                <a:solidFill>
                  <a:schemeClr val="tx1">
                    <a:lumMod val="65000"/>
                    <a:lumOff val="35000"/>
                  </a:schemeClr>
                </a:solidFill>
                <a:latin typeface="Tele-GroteskUlt" pitchFamily="2" charset="0"/>
              </a:rPr>
              <a:t>QUISQUE RUTRUM</a:t>
            </a:r>
            <a:endParaRPr lang="en-US" sz="900">
              <a:solidFill>
                <a:schemeClr val="tx1">
                  <a:lumMod val="65000"/>
                  <a:lumOff val="35000"/>
                </a:schemeClr>
              </a:solidFill>
              <a:latin typeface="Tele-GroteskUlt" pitchFamily="2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a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72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459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Picture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black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58" name="Titelplatzhalter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 bwMode="black">
          <a:xfrm>
            <a:off x="406400" y="1773239"/>
            <a:ext cx="11328400" cy="1661993"/>
          </a:xfrm>
        </p:spPr>
        <p:txBody>
          <a:bodyPr/>
          <a:lstStyle>
            <a:lvl1pPr>
              <a:defRPr sz="6000" baseline="0" smtClean="0">
                <a:solidFill>
                  <a:schemeClr val="bg1"/>
                </a:solidFill>
              </a:defRPr>
            </a:lvl1pPr>
          </a:lstStyle>
          <a:p>
            <a:r>
              <a:rPr lang="sk-SK" noProof="0" dirty="0" smtClean="0"/>
              <a:t>Ďakujeme </a:t>
            </a:r>
            <a:br>
              <a:rPr lang="sk-SK" noProof="0" dirty="0" smtClean="0"/>
            </a:br>
            <a:r>
              <a:rPr lang="sk-SK" noProof="0" dirty="0" smtClean="0"/>
              <a:t>za pozornosť!</a:t>
            </a:r>
          </a:p>
        </p:txBody>
      </p:sp>
      <p:pic>
        <p:nvPicPr>
          <p:cNvPr id="7" name="Picture 38" descr="T_Logo_3c_Slogan_n_SK"/>
          <p:cNvPicPr>
            <a:picLocks noChangeAspect="1" noChangeArrowheads="1"/>
          </p:cNvPicPr>
          <p:nvPr userDrawn="1">
            <p:custDataLst>
              <p:tags r:id="rId4"/>
            </p:custDataLst>
          </p:nvPr>
        </p:nvPicPr>
        <p:blipFill>
          <a:blip r:embed="rId9"/>
          <a:srcRect r="55107"/>
          <a:stretch>
            <a:fillRect/>
          </a:stretch>
        </p:blipFill>
        <p:spPr bwMode="black">
          <a:xfrm>
            <a:off x="431801" y="6138864"/>
            <a:ext cx="1460500" cy="395287"/>
          </a:xfrm>
          <a:prstGeom prst="rect">
            <a:avLst/>
          </a:prstGeom>
          <a:noFill/>
        </p:spPr>
      </p:pic>
      <p:pic>
        <p:nvPicPr>
          <p:cNvPr id="8" name="Picture 39" descr="T_Logo_3c_Slogan_n_SK"/>
          <p:cNvPicPr>
            <a:picLocks noChangeAspect="1" noChangeArrowheads="1"/>
          </p:cNvPicPr>
          <p:nvPr userDrawn="1">
            <p:custDataLst>
              <p:tags r:id="rId5"/>
            </p:custDataLst>
          </p:nvPr>
        </p:nvPicPr>
        <p:blipFill>
          <a:blip r:embed="rId9"/>
          <a:srcRect l="47755"/>
          <a:stretch>
            <a:fillRect/>
          </a:stretch>
        </p:blipFill>
        <p:spPr bwMode="black">
          <a:xfrm>
            <a:off x="10071101" y="6138864"/>
            <a:ext cx="1699684" cy="3952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ulka - s obra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72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51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black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35" descr="musterbild_1_eng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/>
          <a:srcRect b="28815"/>
          <a:stretch>
            <a:fillRect/>
          </a:stretch>
        </p:blipFill>
        <p:spPr bwMode="auto">
          <a:xfrm>
            <a:off x="425451" y="327025"/>
            <a:ext cx="11334749" cy="4032250"/>
          </a:xfrm>
          <a:prstGeom prst="rect">
            <a:avLst/>
          </a:prstGeom>
          <a:noFill/>
        </p:spPr>
      </p:pic>
      <p:pic>
        <p:nvPicPr>
          <p:cNvPr id="10" name="Picture 30" descr="magenta_flaeche_70"/>
          <p:cNvPicPr>
            <a:picLocks noChangeArrowheads="1"/>
          </p:cNvPicPr>
          <p:nvPr userDrawn="1">
            <p:custDataLst>
              <p:tags r:id="rId4"/>
            </p:custDataLst>
          </p:nvPr>
        </p:nvPicPr>
        <p:blipFill>
          <a:blip r:embed="rId13"/>
          <a:srcRect r="11" b="-468"/>
          <a:stretch>
            <a:fillRect/>
          </a:stretch>
        </p:blipFill>
        <p:spPr bwMode="ltGray">
          <a:xfrm>
            <a:off x="425451" y="3768726"/>
            <a:ext cx="11334749" cy="430213"/>
          </a:xfrm>
          <a:prstGeom prst="rect">
            <a:avLst/>
          </a:prstGeom>
          <a:noFill/>
        </p:spPr>
      </p:pic>
      <p:sp>
        <p:nvSpPr>
          <p:cNvPr id="45058" name="Titelplatzhalter 1"/>
          <p:cNvSpPr>
            <a:spLocks noGrp="1"/>
          </p:cNvSpPr>
          <p:nvPr>
            <p:ph type="ctrTitle" hasCustomPrompt="1"/>
            <p:custDataLst>
              <p:tags r:id="rId5"/>
            </p:custDataLst>
          </p:nvPr>
        </p:nvSpPr>
        <p:spPr bwMode="ltGray">
          <a:xfrm>
            <a:off x="425451" y="4078288"/>
            <a:ext cx="11328400" cy="1690687"/>
          </a:xfrm>
          <a:solidFill>
            <a:srgbClr val="E20074"/>
          </a:solidFill>
        </p:spPr>
        <p:txBody>
          <a:bodyPr lIns="144000" tIns="0">
            <a:noAutofit/>
          </a:bodyPr>
          <a:lstStyle>
            <a:lvl1pPr>
              <a:defRPr sz="4000" baseline="0" smtClean="0">
                <a:solidFill>
                  <a:schemeClr val="bg1"/>
                </a:solidFill>
              </a:defRPr>
            </a:lvl1pPr>
          </a:lstStyle>
          <a:p>
            <a:r>
              <a:rPr lang="sk-SK" noProof="0" dirty="0" smtClean="0"/>
              <a:t>Kliknite sem a</a:t>
            </a:r>
            <a:br>
              <a:rPr lang="sk-SK" noProof="0" dirty="0" smtClean="0"/>
            </a:br>
            <a:r>
              <a:rPr lang="sk-SK" noProof="0" dirty="0" smtClean="0"/>
              <a:t>zadajte nadpis.</a:t>
            </a:r>
          </a:p>
        </p:txBody>
      </p:sp>
      <p:sp>
        <p:nvSpPr>
          <p:cNvPr id="45059" name="Textplatzhalter 2"/>
          <p:cNvSpPr>
            <a:spLocks noGrp="1"/>
          </p:cNvSpPr>
          <p:nvPr>
            <p:ph type="subTitle" idx="1" hasCustomPrompt="1"/>
            <p:custDataLst>
              <p:tags r:id="rId6"/>
            </p:custDataLst>
          </p:nvPr>
        </p:nvSpPr>
        <p:spPr bwMode="white">
          <a:xfrm>
            <a:off x="624000" y="5158801"/>
            <a:ext cx="11328400" cy="332399"/>
          </a:xfrm>
        </p:spPr>
        <p:txBody>
          <a:bodyPr lIns="0">
            <a:spAutoFit/>
          </a:bodyPr>
          <a:lstStyle>
            <a:lvl1pPr>
              <a:defRPr sz="2400" baseline="0" smtClean="0">
                <a:solidFill>
                  <a:schemeClr val="bg1"/>
                </a:solidFill>
                <a:latin typeface="Tele-GroteskNor" pitchFamily="2" charset="0"/>
              </a:defRPr>
            </a:lvl1pPr>
          </a:lstStyle>
          <a:p>
            <a:r>
              <a:rPr lang="sk-SK" noProof="0" dirty="0" smtClean="0"/>
              <a:t>Kliknite sem a zadajte podnadpis, prípadne stručný popis prezentácie.</a:t>
            </a:r>
          </a:p>
        </p:txBody>
      </p:sp>
      <p:pic>
        <p:nvPicPr>
          <p:cNvPr id="9" name="Picture 60" descr="T_Logo_3c_Slogan_p_SK"/>
          <p:cNvPicPr>
            <a:picLocks noChangeAspect="1" noChangeArrowheads="1"/>
          </p:cNvPicPr>
          <p:nvPr userDrawn="1">
            <p:custDataLst>
              <p:tags r:id="rId7"/>
            </p:custDataLst>
          </p:nvPr>
        </p:nvPicPr>
        <p:blipFill>
          <a:blip r:embed="rId14"/>
          <a:srcRect r="57889"/>
          <a:stretch>
            <a:fillRect/>
          </a:stretch>
        </p:blipFill>
        <p:spPr bwMode="black">
          <a:xfrm>
            <a:off x="431801" y="6138150"/>
            <a:ext cx="1375833" cy="396000"/>
          </a:xfrm>
          <a:prstGeom prst="rect">
            <a:avLst/>
          </a:prstGeom>
          <a:noFill/>
        </p:spPr>
      </p:pic>
      <p:pic>
        <p:nvPicPr>
          <p:cNvPr id="12" name="Picture 60" descr="T_Logo_3c_Slogan_p_SK"/>
          <p:cNvPicPr>
            <a:picLocks noChangeAspect="1" noChangeArrowheads="1"/>
          </p:cNvPicPr>
          <p:nvPr userDrawn="1">
            <p:custDataLst>
              <p:tags r:id="rId8"/>
            </p:custDataLst>
          </p:nvPr>
        </p:nvPicPr>
        <p:blipFill>
          <a:blip r:embed="rId14"/>
          <a:srcRect l="44132"/>
          <a:stretch>
            <a:fillRect/>
          </a:stretch>
        </p:blipFill>
        <p:spPr bwMode="black">
          <a:xfrm>
            <a:off x="9945469" y="6138150"/>
            <a:ext cx="1825315" cy="396000"/>
          </a:xfrm>
          <a:prstGeom prst="rect">
            <a:avLst/>
          </a:prstGeom>
          <a:noFill/>
        </p:spPr>
      </p:pic>
      <p:sp>
        <p:nvSpPr>
          <p:cNvPr id="13" name="BlokTextu 12"/>
          <p:cNvSpPr txBox="1"/>
          <p:nvPr userDrawn="1"/>
        </p:nvSpPr>
        <p:spPr>
          <a:xfrm>
            <a:off x="431800" y="96193"/>
            <a:ext cx="869231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70000" indent="-270000"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Wingdings" pitchFamily="2" charset="2"/>
              <a:buNone/>
            </a:pPr>
            <a:r>
              <a:rPr lang="sk-SK" dirty="0" smtClean="0"/>
              <a:t>Ako</a:t>
            </a:r>
            <a:r>
              <a:rPr lang="sk-SK" baseline="0" dirty="0" smtClean="0"/>
              <a:t> zmeniť obrázok? Kliknite na Zobraziť – Predloha snímky. Tu ho môžete vymazať a nastaviť nový.  </a:t>
            </a:r>
            <a:endParaRPr lang="sk-SK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ulka - bez obraz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72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875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black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el 3"/>
          <p:cNvSpPr>
            <a:spLocks/>
          </p:cNvSpPr>
          <p:nvPr userDrawn="1">
            <p:custDataLst>
              <p:tags r:id="rId3"/>
            </p:custDataLst>
          </p:nvPr>
        </p:nvSpPr>
        <p:spPr bwMode="invGray">
          <a:xfrm>
            <a:off x="425452" y="4402139"/>
            <a:ext cx="11347449" cy="1366837"/>
          </a:xfrm>
          <a:prstGeom prst="rect">
            <a:avLst/>
          </a:prstGeom>
          <a:solidFill>
            <a:srgbClr val="E20074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lIns="144000" tIns="72000" rIns="144000" bIns="72000"/>
          <a:lstStyle/>
          <a:p>
            <a:pPr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endParaRPr lang="sk-SK" sz="4000" noProof="0">
              <a:solidFill>
                <a:schemeClr val="tx2"/>
              </a:solidFill>
              <a:latin typeface="Tele-GroteskUlt" pitchFamily="2" charset="0"/>
            </a:endParaRPr>
          </a:p>
        </p:txBody>
      </p:sp>
      <p:sp>
        <p:nvSpPr>
          <p:cNvPr id="12" name="Titel 3"/>
          <p:cNvSpPr>
            <a:spLocks/>
          </p:cNvSpPr>
          <p:nvPr userDrawn="1">
            <p:custDataLst>
              <p:tags r:id="rId4"/>
            </p:custDataLst>
          </p:nvPr>
        </p:nvSpPr>
        <p:spPr bwMode="invGray">
          <a:xfrm>
            <a:off x="425452" y="3340101"/>
            <a:ext cx="10915649" cy="2428875"/>
          </a:xfrm>
          <a:prstGeom prst="rect">
            <a:avLst/>
          </a:prstGeom>
          <a:solidFill>
            <a:srgbClr val="E20074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lIns="144000" tIns="72000" rIns="144000" bIns="72000"/>
          <a:lstStyle/>
          <a:p>
            <a:pPr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endParaRPr lang="sk-SK" sz="4000" noProof="0">
              <a:solidFill>
                <a:schemeClr val="tx2"/>
              </a:solidFill>
              <a:latin typeface="Tele-GroteskUlt" pitchFamily="2" charset="0"/>
            </a:endParaRPr>
          </a:p>
        </p:txBody>
      </p:sp>
      <p:sp>
        <p:nvSpPr>
          <p:cNvPr id="45058" name="Titelplatzhalter 1"/>
          <p:cNvSpPr>
            <a:spLocks noGrp="1"/>
          </p:cNvSpPr>
          <p:nvPr>
            <p:ph type="ctrTitle" hasCustomPrompt="1"/>
            <p:custDataLst>
              <p:tags r:id="rId5"/>
            </p:custDataLst>
          </p:nvPr>
        </p:nvSpPr>
        <p:spPr bwMode="ltGray">
          <a:xfrm>
            <a:off x="425451" y="3608975"/>
            <a:ext cx="10315200" cy="2160000"/>
          </a:xfrm>
          <a:solidFill>
            <a:srgbClr val="E20074"/>
          </a:solidFill>
        </p:spPr>
        <p:txBody>
          <a:bodyPr lIns="144000" tIns="0">
            <a:noAutofit/>
          </a:bodyPr>
          <a:lstStyle>
            <a:lvl1pPr>
              <a:defRPr sz="4000" baseline="0" smtClean="0">
                <a:solidFill>
                  <a:schemeClr val="bg1"/>
                </a:solidFill>
              </a:defRPr>
            </a:lvl1pPr>
          </a:lstStyle>
          <a:p>
            <a:r>
              <a:rPr lang="sk-SK" noProof="0" dirty="0" smtClean="0"/>
              <a:t>Kliknite sem a</a:t>
            </a:r>
            <a:br>
              <a:rPr lang="sk-SK" noProof="0" dirty="0" smtClean="0"/>
            </a:br>
            <a:r>
              <a:rPr lang="sk-SK" noProof="0" dirty="0" smtClean="0"/>
              <a:t>zadajte nadpis.</a:t>
            </a:r>
          </a:p>
        </p:txBody>
      </p:sp>
      <p:sp>
        <p:nvSpPr>
          <p:cNvPr id="45059" name="Textplatzhalter 2"/>
          <p:cNvSpPr>
            <a:spLocks noGrp="1"/>
          </p:cNvSpPr>
          <p:nvPr>
            <p:ph type="subTitle" idx="1" hasCustomPrompt="1"/>
            <p:custDataLst>
              <p:tags r:id="rId6"/>
            </p:custDataLst>
          </p:nvPr>
        </p:nvSpPr>
        <p:spPr bwMode="white">
          <a:xfrm>
            <a:off x="624000" y="4942801"/>
            <a:ext cx="10116651" cy="332399"/>
          </a:xfrm>
        </p:spPr>
        <p:txBody>
          <a:bodyPr wrap="square" lIns="0">
            <a:spAutoFit/>
          </a:bodyPr>
          <a:lstStyle>
            <a:lvl1pPr>
              <a:defRPr sz="2400" smtClean="0">
                <a:solidFill>
                  <a:schemeClr val="bg1"/>
                </a:solidFill>
                <a:latin typeface="Tele-GroteskNor" pitchFamily="2" charset="0"/>
              </a:defRPr>
            </a:lvl1pPr>
          </a:lstStyle>
          <a:p>
            <a:r>
              <a:rPr lang="sk-SK" noProof="0" dirty="0" smtClean="0"/>
              <a:t>Kliknite a zadajte podnadpis, prípadne stručný popis prezentácie.</a:t>
            </a:r>
          </a:p>
        </p:txBody>
      </p:sp>
      <p:pic>
        <p:nvPicPr>
          <p:cNvPr id="9" name="Picture 60" descr="T_Logo_3c_Slogan_p_SK"/>
          <p:cNvPicPr>
            <a:picLocks noChangeAspect="1" noChangeArrowheads="1"/>
          </p:cNvPicPr>
          <p:nvPr userDrawn="1">
            <p:custDataLst>
              <p:tags r:id="rId7"/>
            </p:custDataLst>
          </p:nvPr>
        </p:nvPicPr>
        <p:blipFill>
          <a:blip r:embed="rId12"/>
          <a:srcRect r="57889"/>
          <a:stretch>
            <a:fillRect/>
          </a:stretch>
        </p:blipFill>
        <p:spPr bwMode="black">
          <a:xfrm>
            <a:off x="431801" y="6138150"/>
            <a:ext cx="1375833" cy="396000"/>
          </a:xfrm>
          <a:prstGeom prst="rect">
            <a:avLst/>
          </a:prstGeom>
          <a:noFill/>
        </p:spPr>
      </p:pic>
      <p:pic>
        <p:nvPicPr>
          <p:cNvPr id="10" name="Picture 60" descr="T_Logo_3c_Slogan_p_SK"/>
          <p:cNvPicPr>
            <a:picLocks noChangeAspect="1" noChangeArrowheads="1"/>
          </p:cNvPicPr>
          <p:nvPr userDrawn="1">
            <p:custDataLst>
              <p:tags r:id="rId8"/>
            </p:custDataLst>
          </p:nvPr>
        </p:nvPicPr>
        <p:blipFill>
          <a:blip r:embed="rId12"/>
          <a:srcRect l="44132"/>
          <a:stretch>
            <a:fillRect/>
          </a:stretch>
        </p:blipFill>
        <p:spPr bwMode="black">
          <a:xfrm>
            <a:off x="9945469" y="6138150"/>
            <a:ext cx="1825315" cy="3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ulka - s velkym obra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72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899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black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3" descr="Layer_E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4"/>
          <a:srcRect r="18"/>
          <a:stretch>
            <a:fillRect/>
          </a:stretch>
        </p:blipFill>
        <p:spPr bwMode="auto">
          <a:xfrm>
            <a:off x="0" y="1"/>
            <a:ext cx="12192000" cy="6867525"/>
          </a:xfrm>
          <a:prstGeom prst="rect">
            <a:avLst/>
          </a:prstGeom>
          <a:noFill/>
        </p:spPr>
      </p:pic>
      <p:sp>
        <p:nvSpPr>
          <p:cNvPr id="13" name="Titel 3"/>
          <p:cNvSpPr>
            <a:spLocks/>
          </p:cNvSpPr>
          <p:nvPr userDrawn="1">
            <p:custDataLst>
              <p:tags r:id="rId4"/>
            </p:custDataLst>
          </p:nvPr>
        </p:nvSpPr>
        <p:spPr bwMode="invGray">
          <a:xfrm>
            <a:off x="425452" y="4402138"/>
            <a:ext cx="11347449" cy="2144712"/>
          </a:xfrm>
          <a:prstGeom prst="rect">
            <a:avLst/>
          </a:prstGeom>
          <a:solidFill>
            <a:srgbClr val="E20074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lIns="144000" tIns="72000" rIns="144000" bIns="72000"/>
          <a:lstStyle/>
          <a:p>
            <a:pPr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endParaRPr lang="sk-SK" sz="4000" noProof="0">
              <a:solidFill>
                <a:schemeClr val="tx2"/>
              </a:solidFill>
              <a:latin typeface="Tele-GroteskUlt" pitchFamily="2" charset="0"/>
            </a:endParaRPr>
          </a:p>
        </p:txBody>
      </p:sp>
      <p:sp>
        <p:nvSpPr>
          <p:cNvPr id="14" name="Titel 3"/>
          <p:cNvSpPr>
            <a:spLocks/>
          </p:cNvSpPr>
          <p:nvPr userDrawn="1">
            <p:custDataLst>
              <p:tags r:id="rId5"/>
            </p:custDataLst>
          </p:nvPr>
        </p:nvSpPr>
        <p:spPr bwMode="invGray">
          <a:xfrm>
            <a:off x="425452" y="3340100"/>
            <a:ext cx="10915649" cy="3189288"/>
          </a:xfrm>
          <a:prstGeom prst="rect">
            <a:avLst/>
          </a:prstGeom>
          <a:solidFill>
            <a:srgbClr val="E20074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lIns="144000" tIns="72000" rIns="144000" bIns="72000"/>
          <a:lstStyle/>
          <a:p>
            <a:pPr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endParaRPr lang="sk-SK" sz="4000" noProof="0">
              <a:solidFill>
                <a:schemeClr val="tx2"/>
              </a:solidFill>
              <a:latin typeface="Tele-GroteskUlt" pitchFamily="2" charset="0"/>
            </a:endParaRPr>
          </a:p>
        </p:txBody>
      </p:sp>
      <p:sp>
        <p:nvSpPr>
          <p:cNvPr id="21" name="Titelplatzhalter 1"/>
          <p:cNvSpPr txBox="1">
            <a:spLocks/>
          </p:cNvSpPr>
          <p:nvPr userDrawn="1">
            <p:custDataLst>
              <p:tags r:id="rId6"/>
            </p:custDataLst>
          </p:nvPr>
        </p:nvSpPr>
        <p:spPr bwMode="ltGray">
          <a:xfrm>
            <a:off x="425451" y="3608975"/>
            <a:ext cx="10315200" cy="2920413"/>
          </a:xfrm>
          <a:prstGeom prst="rect">
            <a:avLst/>
          </a:prstGeom>
          <a:solidFill>
            <a:srgbClr val="E20074"/>
          </a:solidFill>
          <a:ln w="9525">
            <a:noFill/>
            <a:miter lim="800000"/>
            <a:headEnd/>
            <a:tailEnd/>
          </a:ln>
        </p:spPr>
        <p:txBody>
          <a:bodyPr vert="horz" wrap="square" lIns="14400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sz="4000" smtClean="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40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e-GroteskUlt" pitchFamily="2" charset="0"/>
              <a:ea typeface="+mj-ea"/>
              <a:cs typeface="TeleGrotesk Headline Ultra"/>
            </a:endParaRPr>
          </a:p>
        </p:txBody>
      </p:sp>
      <p:sp>
        <p:nvSpPr>
          <p:cNvPr id="45058" name="Titelplatzhalter 1"/>
          <p:cNvSpPr>
            <a:spLocks noGrp="1"/>
          </p:cNvSpPr>
          <p:nvPr>
            <p:ph type="ctrTitle" hasCustomPrompt="1"/>
            <p:custDataLst>
              <p:tags r:id="rId7"/>
            </p:custDataLst>
          </p:nvPr>
        </p:nvSpPr>
        <p:spPr bwMode="white">
          <a:xfrm>
            <a:off x="425451" y="3608974"/>
            <a:ext cx="10315200" cy="1107996"/>
          </a:xfrm>
          <a:noFill/>
        </p:spPr>
        <p:txBody>
          <a:bodyPr lIns="144000" tIns="0">
            <a:spAutoFit/>
          </a:bodyPr>
          <a:lstStyle>
            <a:lvl1pPr>
              <a:defRPr sz="4000" smtClean="0">
                <a:solidFill>
                  <a:schemeClr val="bg1"/>
                </a:solidFill>
              </a:defRPr>
            </a:lvl1pPr>
          </a:lstStyle>
          <a:p>
            <a:r>
              <a:rPr lang="sk-SK" noProof="0" dirty="0" smtClean="0"/>
              <a:t>Kliknite sem a </a:t>
            </a:r>
            <a:br>
              <a:rPr lang="sk-SK" noProof="0" dirty="0" smtClean="0"/>
            </a:br>
            <a:r>
              <a:rPr lang="sk-SK" noProof="0" dirty="0" smtClean="0"/>
              <a:t>zadajte nadpis.</a:t>
            </a:r>
          </a:p>
        </p:txBody>
      </p:sp>
      <p:sp>
        <p:nvSpPr>
          <p:cNvPr id="45059" name="Textplatzhalter 2"/>
          <p:cNvSpPr>
            <a:spLocks noGrp="1"/>
          </p:cNvSpPr>
          <p:nvPr>
            <p:ph type="subTitle" idx="1" hasCustomPrompt="1"/>
            <p:custDataLst>
              <p:tags r:id="rId8"/>
            </p:custDataLst>
          </p:nvPr>
        </p:nvSpPr>
        <p:spPr bwMode="white">
          <a:xfrm>
            <a:off x="624000" y="4942801"/>
            <a:ext cx="10116651" cy="332399"/>
          </a:xfrm>
        </p:spPr>
        <p:txBody>
          <a:bodyPr wrap="square" lIns="0">
            <a:spAutoFit/>
          </a:bodyPr>
          <a:lstStyle>
            <a:lvl1pPr>
              <a:defRPr sz="2400" smtClean="0">
                <a:solidFill>
                  <a:schemeClr val="bg1"/>
                </a:solidFill>
                <a:latin typeface="Tele-GroteskNor" pitchFamily="2" charset="0"/>
              </a:defRPr>
            </a:lvl1pPr>
          </a:lstStyle>
          <a:p>
            <a:r>
              <a:rPr lang="sk-SK" noProof="0" dirty="0" smtClean="0"/>
              <a:t>Kliknite a zadajte podnadpis, prípadne stručný popis prezentácie.</a:t>
            </a:r>
          </a:p>
        </p:txBody>
      </p:sp>
      <p:pic>
        <p:nvPicPr>
          <p:cNvPr id="11" name="Picture 6" descr="T_Logo_3c_Slogan_n_AT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5"/>
          <a:srcRect r="70161"/>
          <a:stretch>
            <a:fillRect/>
          </a:stretch>
        </p:blipFill>
        <p:spPr bwMode="black">
          <a:xfrm>
            <a:off x="645584" y="5964239"/>
            <a:ext cx="1253067" cy="396875"/>
          </a:xfrm>
          <a:prstGeom prst="rect">
            <a:avLst/>
          </a:prstGeom>
          <a:noFill/>
        </p:spPr>
      </p:pic>
      <p:pic>
        <p:nvPicPr>
          <p:cNvPr id="16" name="Picture 39" descr="T_Logo_3c_Slogan_n_SK"/>
          <p:cNvPicPr>
            <a:picLocks noChangeAspect="1" noChangeArrowheads="1"/>
          </p:cNvPicPr>
          <p:nvPr userDrawn="1">
            <p:custDataLst>
              <p:tags r:id="rId10"/>
            </p:custDataLst>
          </p:nvPr>
        </p:nvPicPr>
        <p:blipFill>
          <a:blip r:embed="rId16"/>
          <a:srcRect l="47755"/>
          <a:stretch>
            <a:fillRect/>
          </a:stretch>
        </p:blipFill>
        <p:spPr bwMode="black">
          <a:xfrm>
            <a:off x="9870017" y="5965827"/>
            <a:ext cx="1699684" cy="395287"/>
          </a:xfrm>
          <a:prstGeom prst="rect">
            <a:avLst/>
          </a:prstGeom>
          <a:noFill/>
        </p:spPr>
      </p:pic>
      <p:sp>
        <p:nvSpPr>
          <p:cNvPr id="12" name="BlokTextu 11"/>
          <p:cNvSpPr txBox="1"/>
          <p:nvPr userDrawn="1"/>
        </p:nvSpPr>
        <p:spPr>
          <a:xfrm>
            <a:off x="431800" y="211609"/>
            <a:ext cx="869231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70000" indent="-270000"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Wingdings" pitchFamily="2" charset="2"/>
              <a:buNone/>
            </a:pPr>
            <a:r>
              <a:rPr lang="sk-SK" dirty="0" smtClean="0"/>
              <a:t>Ako</a:t>
            </a:r>
            <a:r>
              <a:rPr lang="sk-SK" baseline="0" dirty="0" smtClean="0"/>
              <a:t> zmeniť obrázok? Kliknite na </a:t>
            </a:r>
            <a:r>
              <a:rPr lang="sk-SK" baseline="0" dirty="0" smtClean="0">
                <a:solidFill>
                  <a:schemeClr val="tx1"/>
                </a:solidFill>
              </a:rPr>
              <a:t>Zobraziť – Predloha snímky</a:t>
            </a:r>
            <a:r>
              <a:rPr lang="sk-SK" baseline="0" dirty="0" smtClean="0"/>
              <a:t>. Tu ho môžete vymazať a nastaviť nový.  </a:t>
            </a:r>
            <a:endParaRPr lang="sk-SK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delova snimka - magent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72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92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black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58" name="Titelplatzhalter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 bwMode="black">
          <a:xfrm>
            <a:off x="406400" y="1773239"/>
            <a:ext cx="11328400" cy="830997"/>
          </a:xfrm>
        </p:spPr>
        <p:txBody>
          <a:bodyPr/>
          <a:lstStyle>
            <a:lvl1pPr>
              <a:defRPr sz="6000" baseline="0" smtClean="0">
                <a:solidFill>
                  <a:schemeClr val="bg1"/>
                </a:solidFill>
              </a:defRPr>
            </a:lvl1pPr>
          </a:lstStyle>
          <a:p>
            <a:r>
              <a:rPr lang="sk-SK" noProof="0" dirty="0" smtClean="0"/>
              <a:t>Predelová snímka.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delova snimka - seda">
    <p:bg>
      <p:bgPr>
        <a:solidFill>
          <a:srgbClr val="66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72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94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black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58" name="Titelplatzhalter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 bwMode="black">
          <a:xfrm>
            <a:off x="406400" y="1773239"/>
            <a:ext cx="11328400" cy="830997"/>
          </a:xfrm>
        </p:spPr>
        <p:txBody>
          <a:bodyPr/>
          <a:lstStyle>
            <a:lvl1pPr>
              <a:defRPr sz="6000" smtClean="0">
                <a:solidFill>
                  <a:schemeClr val="bg1"/>
                </a:solidFill>
              </a:defRPr>
            </a:lvl1pPr>
          </a:lstStyle>
          <a:p>
            <a:r>
              <a:rPr lang="sk-SK" noProof="0" dirty="0" smtClean="0"/>
              <a:t>Predelová snímka.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sta stra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9072034" y="6431564"/>
            <a:ext cx="2400300" cy="138499"/>
          </a:xfrm>
        </p:spPr>
        <p:txBody>
          <a:bodyPr/>
          <a:lstStyle>
            <a:lvl1pPr>
              <a:defRPr/>
            </a:lvl1pPr>
          </a:lstStyle>
          <a:p>
            <a:fld id="{3286861C-D025-4A47-9225-CD1EAD947A2C}" type="datetime1">
              <a:rPr lang="sk-SK" noProof="0" smtClean="0"/>
              <a:t>7.1.2020</a:t>
            </a:fld>
            <a:endParaRPr lang="sk-SK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409951" y="6431564"/>
            <a:ext cx="5469467" cy="13849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– confidential –                         Ľ. Jakubíková, P.Oláš/CEX &amp; CLAIMS overview</a:t>
            </a:r>
            <a:endParaRPr lang="sk-SK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11387668" y="6431564"/>
            <a:ext cx="385233" cy="138499"/>
          </a:xfrm>
        </p:spPr>
        <p:txBody>
          <a:bodyPr/>
          <a:lstStyle>
            <a:lvl1pPr>
              <a:defRPr/>
            </a:lvl1pPr>
          </a:lstStyle>
          <a:p>
            <a:fld id="{B03C9E69-E43C-4763-8857-C1F967C53060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tranka s nad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6400" y="333375"/>
            <a:ext cx="113284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sk-SK" noProof="0" dirty="0" smtClean="0"/>
              <a:t>Zadajte nadpis.</a:t>
            </a:r>
            <a:endParaRPr lang="sk-SK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9072034" y="6431564"/>
            <a:ext cx="2400300" cy="138499"/>
          </a:xfrm>
        </p:spPr>
        <p:txBody>
          <a:bodyPr/>
          <a:lstStyle>
            <a:lvl1pPr>
              <a:defRPr/>
            </a:lvl1pPr>
          </a:lstStyle>
          <a:p>
            <a:fld id="{4C59F301-E984-49CA-93DD-9865E3CF7A89}" type="datetime1">
              <a:rPr lang="sk-SK" noProof="0" smtClean="0"/>
              <a:t>7.1.2020</a:t>
            </a:fld>
            <a:endParaRPr lang="sk-SK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409951" y="6431564"/>
            <a:ext cx="5469467" cy="13849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– confidential –                         Ľ. Jakubíková, P.Oláš/CEX &amp; CLAIMS overview</a:t>
            </a:r>
            <a:endParaRPr lang="sk-SK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387668" y="6431564"/>
            <a:ext cx="385233" cy="138499"/>
          </a:xfrm>
        </p:spPr>
        <p:txBody>
          <a:bodyPr/>
          <a:lstStyle>
            <a:lvl1pPr>
              <a:defRPr/>
            </a:lvl1pPr>
          </a:lstStyle>
          <a:p>
            <a:fld id="{EF856C3B-4879-44CB-8ACD-F9C43CE31EF6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ranka s tex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6400" y="333375"/>
            <a:ext cx="11328400" cy="41549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k-SK" noProof="0" dirty="0" smtClean="0"/>
              <a:t>Zadajte nadpis.</a:t>
            </a:r>
            <a:endParaRPr lang="sk-SK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25448" y="1773238"/>
            <a:ext cx="11328400" cy="42830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k-SK" noProof="0" dirty="0" smtClean="0"/>
              <a:t>Kliknite sem a zadajte text.</a:t>
            </a:r>
          </a:p>
          <a:p>
            <a:pPr lvl="1"/>
            <a:r>
              <a:rPr lang="sk-SK" noProof="0" dirty="0" smtClean="0"/>
              <a:t>Druhá úroveň</a:t>
            </a:r>
          </a:p>
          <a:p>
            <a:pPr lvl="2"/>
            <a:r>
              <a:rPr lang="sk-SK" noProof="0" dirty="0" smtClean="0"/>
              <a:t>Tretia úroveň</a:t>
            </a:r>
          </a:p>
          <a:p>
            <a:pPr lvl="3"/>
            <a:r>
              <a:rPr lang="sk-SK" noProof="0" dirty="0" smtClean="0"/>
              <a:t>Štvrtá úroveň</a:t>
            </a:r>
          </a:p>
          <a:p>
            <a:pPr lvl="4"/>
            <a:r>
              <a:rPr lang="sk-SK" noProof="0" dirty="0" smtClean="0"/>
              <a:t>Piata úroveň</a:t>
            </a:r>
            <a:endParaRPr lang="sk-SK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9072034" y="6431564"/>
            <a:ext cx="2400300" cy="138499"/>
          </a:xfrm>
        </p:spPr>
        <p:txBody>
          <a:bodyPr/>
          <a:lstStyle>
            <a:lvl1pPr>
              <a:defRPr/>
            </a:lvl1pPr>
          </a:lstStyle>
          <a:p>
            <a:fld id="{F9978557-742D-4FFB-A4DC-9DD5E3512A91}" type="datetime1">
              <a:rPr lang="sk-SK" noProof="0" smtClean="0"/>
              <a:t>7.1.2020</a:t>
            </a:fld>
            <a:endParaRPr lang="sk-SK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409951" y="6431564"/>
            <a:ext cx="5469467" cy="13849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– confidential –                         Ľ. Jakubíková, P.Oláš/CEX &amp; CLAIMS overview</a:t>
            </a:r>
            <a:endParaRPr lang="sk-SK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387668" y="6431564"/>
            <a:ext cx="385233" cy="138499"/>
          </a:xfrm>
        </p:spPr>
        <p:txBody>
          <a:bodyPr/>
          <a:lstStyle>
            <a:lvl1pPr>
              <a:defRPr/>
            </a:lvl1pPr>
          </a:lstStyle>
          <a:p>
            <a:fld id="{71B5F043-C5C9-4543-B156-099DED57FF04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vmlDrawing" Target="../drawings/vmlDrawing1.vml"/><Relationship Id="rId26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5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6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5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5" name="Object 51" hidden="1"/>
          <p:cNvGraphicFramePr>
            <a:graphicFrameLocks noChangeAspect="1"/>
          </p:cNvGraphicFramePr>
          <p:nvPr>
            <p:custDataLst>
              <p:tags r:id="rId19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0" name="think-cell Slide" r:id="rId26" imgW="360" imgH="360" progId="">
                  <p:embed/>
                </p:oleObj>
              </mc:Choice>
              <mc:Fallback>
                <p:oleObj name="think-cell Slide" r:id="rId26" imgW="360" imgH="360" progId="">
                  <p:embed/>
                  <p:pic>
                    <p:nvPicPr>
                      <p:cNvPr id="0" name="Picture 5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Titelplatzhalter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 bwMode="gray">
          <a:xfrm>
            <a:off x="406400" y="333375"/>
            <a:ext cx="113284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sk-SK" noProof="0" dirty="0" smtClean="0"/>
              <a:t>nadpis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 bwMode="gray">
          <a:xfrm>
            <a:off x="406400" y="1773238"/>
            <a:ext cx="11328400" cy="428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dirty="0" smtClean="0"/>
              <a:t>Prvý riadok</a:t>
            </a:r>
          </a:p>
          <a:p>
            <a:pPr lvl="1"/>
            <a:r>
              <a:rPr lang="sk-SK" noProof="0" dirty="0" smtClean="0"/>
              <a:t>Druhý riadok</a:t>
            </a:r>
          </a:p>
          <a:p>
            <a:pPr lvl="2"/>
            <a:r>
              <a:rPr lang="sk-SK" noProof="0" dirty="0" smtClean="0"/>
              <a:t>Odrážka</a:t>
            </a:r>
          </a:p>
          <a:p>
            <a:pPr lvl="3"/>
            <a:r>
              <a:rPr lang="sk-SK" noProof="0" dirty="0" smtClean="0"/>
              <a:t>Odrážka</a:t>
            </a:r>
          </a:p>
          <a:p>
            <a:pPr lvl="4"/>
            <a:r>
              <a:rPr lang="sk-SK" noProof="0" dirty="0" smtClean="0"/>
              <a:t>Odrážka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 bwMode="gray">
          <a:xfrm>
            <a:off x="9072034" y="6431564"/>
            <a:ext cx="240030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900">
                <a:latin typeface="Tele-GroteskNor" pitchFamily="2" charset="0"/>
              </a:defRPr>
            </a:lvl1pPr>
          </a:lstStyle>
          <a:p>
            <a:fld id="{983C91AD-A93C-4BEF-BF1C-D29F59B0BEC3}" type="datetime1">
              <a:rPr lang="sk-SK" noProof="0" smtClean="0"/>
              <a:t>7.1.2020</a:t>
            </a:fld>
            <a:endParaRPr lang="sk-SK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 bwMode="gray">
          <a:xfrm>
            <a:off x="3589866" y="6431564"/>
            <a:ext cx="5289551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900">
                <a:latin typeface="Tele-GroteskNor" pitchFamily="2" charset="0"/>
              </a:defRPr>
            </a:lvl1pPr>
          </a:lstStyle>
          <a:p>
            <a:r>
              <a:rPr lang="en-US" smtClean="0"/>
              <a:t>– confidential –                         Ľ. Jakubíková, P.Oláš/CEX &amp; CLAIMS overview</a:t>
            </a:r>
            <a:endParaRPr lang="sk-SK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 bwMode="gray">
          <a:xfrm>
            <a:off x="11387668" y="6431564"/>
            <a:ext cx="385233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900">
                <a:latin typeface="Tele-GroteskNor" pitchFamily="2" charset="0"/>
              </a:defRPr>
            </a:lvl1pPr>
          </a:lstStyle>
          <a:p>
            <a:fld id="{DC074D37-AEB9-46CA-B316-7CBCC268AF09}" type="slidenum">
              <a:rPr lang="sk-SK" noProof="0" smtClean="0"/>
              <a:pPr/>
              <a:t>‹#›</a:t>
            </a:fld>
            <a:endParaRPr lang="sk-SK" noProof="0"/>
          </a:p>
        </p:txBody>
      </p:sp>
      <p:pic>
        <p:nvPicPr>
          <p:cNvPr id="9" name="Picture 60" descr="T_Logo_3c_Slogan_p_SK"/>
          <p:cNvPicPr>
            <a:picLocks noChangeAspect="1" noChangeArrowheads="1"/>
          </p:cNvPicPr>
          <p:nvPr>
            <p:custDataLst>
              <p:tags r:id="rId25"/>
            </p:custDataLst>
          </p:nvPr>
        </p:nvPicPr>
        <p:blipFill>
          <a:blip r:embed="rId28"/>
          <a:srcRect/>
          <a:stretch>
            <a:fillRect/>
          </a:stretch>
        </p:blipFill>
        <p:spPr bwMode="black">
          <a:xfrm>
            <a:off x="431800" y="6348414"/>
            <a:ext cx="2370667" cy="287337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51" r:id="rId7"/>
    <p:sldLayoutId id="2147483752" r:id="rId8"/>
    <p:sldLayoutId id="2147483753" r:id="rId9"/>
    <p:sldLayoutId id="2147483754" r:id="rId10"/>
    <p:sldLayoutId id="2147483760" r:id="rId11"/>
    <p:sldLayoutId id="2147483761" r:id="rId12"/>
    <p:sldLayoutId id="2147483766" r:id="rId13"/>
    <p:sldLayoutId id="2147483762" r:id="rId14"/>
    <p:sldLayoutId id="2147483763" r:id="rId15"/>
    <p:sldLayoutId id="2147483767" r:id="rId16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de-DE" sz="3000" kern="1200" dirty="0">
          <a:solidFill>
            <a:schemeClr val="tx2"/>
          </a:solidFill>
          <a:latin typeface="TeleGrotesk Headline Ultra" pitchFamily="2" charset="0"/>
          <a:ea typeface="+mj-ea"/>
          <a:cs typeface="TeleGrotesk Headline Ultra" pitchFamily="2" charset="0"/>
        </a:defRPr>
      </a:lvl1pPr>
      <a:lvl2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ele-GroteskUlt" pitchFamily="2" charset="0"/>
        </a:defRPr>
      </a:lvl2pPr>
      <a:lvl3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ele-GroteskUlt" pitchFamily="2" charset="0"/>
        </a:defRPr>
      </a:lvl3pPr>
      <a:lvl4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ele-GroteskUlt" pitchFamily="2" charset="0"/>
        </a:defRPr>
      </a:lvl4pPr>
      <a:lvl5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ele-GroteskUlt" pitchFamily="2" charset="0"/>
        </a:defRPr>
      </a:lvl5pPr>
      <a:lvl6pPr marL="4572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ele-GroteskUlt" pitchFamily="2" charset="0"/>
        </a:defRPr>
      </a:lvl6pPr>
      <a:lvl7pPr marL="9144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ele-GroteskUlt" pitchFamily="2" charset="0"/>
        </a:defRPr>
      </a:lvl7pPr>
      <a:lvl8pPr marL="13716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ele-GroteskUlt" pitchFamily="2" charset="0"/>
        </a:defRPr>
      </a:lvl8pPr>
      <a:lvl9pPr marL="18288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ele-GroteskUlt" pitchFamily="2" charset="0"/>
        </a:defRPr>
      </a:lvl9pPr>
    </p:titleStyle>
    <p:bodyStyle>
      <a:lvl1pPr algn="l" defTabSz="457200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Clr>
          <a:schemeClr val="tx2"/>
        </a:buClr>
        <a:buFont typeface="Wingdings" pitchFamily="2" charset="2"/>
        <a:defRPr kern="1200" baseline="0">
          <a:solidFill>
            <a:schemeClr val="tx1"/>
          </a:solidFill>
          <a:latin typeface="Tele-GroteskFet" pitchFamily="2" charset="0"/>
          <a:ea typeface="+mn-ea"/>
          <a:cs typeface="+mn-cs"/>
        </a:defRPr>
      </a:lvl1pPr>
      <a:lvl2pPr marL="1588" algn="l" defTabSz="457200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Clr>
          <a:schemeClr val="tx2"/>
        </a:buClr>
        <a:buFont typeface="Wingdings" pitchFamily="2" charset="2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79388" indent="-176213" algn="l" defTabSz="457200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352425" indent="-171450" algn="l" defTabSz="457200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538163" indent="-184150" algn="l" defTabSz="457200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85.xml"/><Relationship Id="rId7" Type="http://schemas.openxmlformats.org/officeDocument/2006/relationships/oleObject" Target="../embeddings/oleObject12.bin"/><Relationship Id="rId2" Type="http://schemas.openxmlformats.org/officeDocument/2006/relationships/tags" Target="../tags/tag84.xml"/><Relationship Id="rId1" Type="http://schemas.openxmlformats.org/officeDocument/2006/relationships/vmlDrawing" Target="../drawings/vmlDrawing12.v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9.xml"/><Relationship Id="rId4" Type="http://schemas.openxmlformats.org/officeDocument/2006/relationships/tags" Target="../tags/tag8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88.xml"/><Relationship Id="rId7" Type="http://schemas.openxmlformats.org/officeDocument/2006/relationships/oleObject" Target="../embeddings/oleObject13.bin"/><Relationship Id="rId2" Type="http://schemas.openxmlformats.org/officeDocument/2006/relationships/tags" Target="../tags/tag87.xml"/><Relationship Id="rId1" Type="http://schemas.openxmlformats.org/officeDocument/2006/relationships/vmlDrawing" Target="../drawings/vmlDrawing13.v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9.xml"/><Relationship Id="rId4" Type="http://schemas.openxmlformats.org/officeDocument/2006/relationships/tags" Target="../tags/tag8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0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#</a:t>
            </a:r>
            <a:r>
              <a:rPr lang="en-US" b="1" dirty="0" err="1"/>
              <a:t>nezivimpredsudky</a:t>
            </a:r>
            <a:r>
              <a:rPr lang="en-US" b="1" dirty="0"/>
              <a:t/>
            </a:r>
            <a:br>
              <a:rPr lang="en-US" b="1" dirty="0"/>
            </a:br>
            <a:endParaRPr lang="sk-SK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596290" y="4365477"/>
            <a:ext cx="10116651" cy="332399"/>
          </a:xfrm>
        </p:spPr>
        <p:txBody>
          <a:bodyPr/>
          <a:lstStyle/>
          <a:p>
            <a:r>
              <a:rPr lang="sk-SK" dirty="0" smtClean="0"/>
              <a:t>V čom som iný ako ty, zažime to na vlastnej koži</a:t>
            </a:r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247145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6400" y="333375"/>
            <a:ext cx="11328400" cy="1246495"/>
          </a:xfrm>
        </p:spPr>
        <p:txBody>
          <a:bodyPr/>
          <a:lstStyle/>
          <a:p>
            <a:r>
              <a:rPr lang="sk-SK" dirty="0"/>
              <a:t>AKCIA „V INEJ KOŽI“</a:t>
            </a:r>
            <a:br>
              <a:rPr lang="sk-SK" dirty="0"/>
            </a:br>
            <a:r>
              <a:rPr lang="sk-SK" dirty="0"/>
              <a:t>               Príbehmi k poznaniu – zažime to spolu</a:t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9F301-E984-49CA-93DD-9865E3CF7A89}" type="datetime1">
              <a:rPr lang="sk-SK" noProof="0" smtClean="0"/>
              <a:t>7.1.2020</a:t>
            </a:fld>
            <a:endParaRPr lang="sk-SK" noProof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3B-4879-44CB-8ACD-F9C43CE31EF6}" type="slidenum">
              <a:rPr lang="sk-SK" noProof="0" smtClean="0"/>
              <a:pPr/>
              <a:t>10</a:t>
            </a:fld>
            <a:endParaRPr lang="sk-SK" noProof="0"/>
          </a:p>
        </p:txBody>
      </p:sp>
      <p:sp>
        <p:nvSpPr>
          <p:cNvPr id="6" name="BlokTextu 5"/>
          <p:cNvSpPr txBox="1"/>
          <p:nvPr/>
        </p:nvSpPr>
        <p:spPr>
          <a:xfrm>
            <a:off x="1171575" y="2190750"/>
            <a:ext cx="9277350" cy="20390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</a:pPr>
            <a:r>
              <a:rPr lang="sk-SK" b="1" dirty="0" smtClean="0">
                <a:latin typeface="TeleGrotesk Headline" pitchFamily="2" charset="0"/>
              </a:rPr>
              <a:t>V septembri v Deň vďačnosti sme na centrále prekvapili našich kolegov. </a:t>
            </a:r>
            <a:br>
              <a:rPr lang="sk-SK" b="1" dirty="0" smtClean="0">
                <a:latin typeface="TeleGrotesk Headline" pitchFamily="2" charset="0"/>
              </a:rPr>
            </a:br>
            <a:endParaRPr lang="sk-SK" b="1" dirty="0" smtClean="0">
              <a:latin typeface="TeleGrotesk Headline" pitchFamily="2" charset="0"/>
            </a:endParaRPr>
          </a:p>
          <a:p>
            <a:pPr algn="ctr"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</a:pPr>
            <a:r>
              <a:rPr lang="sk-SK" b="1" dirty="0" err="1" smtClean="0">
                <a:latin typeface="TeleGrotesk Headline" pitchFamily="2" charset="0"/>
              </a:rPr>
              <a:t>NevidIaca</a:t>
            </a:r>
            <a:r>
              <a:rPr lang="sk-SK" b="1" dirty="0" smtClean="0">
                <a:latin typeface="TeleGrotesk Headline" pitchFamily="2" charset="0"/>
              </a:rPr>
              <a:t> Soňa, nepočujúci Adam, Dominik na vozíku, Janette s barlami, Veronika nízkeho vzrastu nahradili tradičné pekné, mladé hostesky a zdravili kolegov s malým darčekom pri vstupe do budovy. Najviac asi zaskočil okoloidúcich „náš bezdomovec“. </a:t>
            </a:r>
          </a:p>
          <a:p>
            <a:pPr marL="270000" indent="-270000" algn="ctr"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sk-SK" b="1" dirty="0">
              <a:latin typeface="TeleGrotesk Headline" pitchFamily="2" charset="0"/>
            </a:endParaRPr>
          </a:p>
          <a:p>
            <a:pPr algn="ctr"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</a:pPr>
            <a:r>
              <a:rPr lang="sk-SK" b="1" dirty="0" smtClean="0">
                <a:latin typeface="TeleGrotesk Headline" pitchFamily="2" charset="0"/>
              </a:rPr>
              <a:t>Na oplátku si kolegovia vyskúšali aké je to byť iný – plnili úlohy po budove „v inej koži“ </a:t>
            </a:r>
            <a:br>
              <a:rPr lang="sk-SK" b="1" dirty="0" smtClean="0">
                <a:latin typeface="TeleGrotesk Headline" pitchFamily="2" charset="0"/>
              </a:rPr>
            </a:br>
            <a:r>
              <a:rPr lang="sk-SK" b="1" dirty="0" smtClean="0">
                <a:latin typeface="TeleGrotesk Headline" pitchFamily="2" charset="0"/>
              </a:rPr>
              <a:t>tzn. sediac na vozíku, so zaviazanými očami a podobne. </a:t>
            </a:r>
          </a:p>
        </p:txBody>
      </p:sp>
    </p:spTree>
    <p:extLst>
      <p:ext uri="{BB962C8B-B14F-4D97-AF65-F5344CB8AC3E}">
        <p14:creationId xmlns:p14="http://schemas.microsoft.com/office/powerpoint/2010/main" val="2655494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 bwMode="gray">
          <a:xfrm>
            <a:off x="406400" y="333375"/>
            <a:ext cx="11328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3000" kern="1200">
                <a:solidFill>
                  <a:schemeClr val="tx2"/>
                </a:solidFill>
                <a:latin typeface="TeleGrotesk Headline Ultra" pitchFamily="2" charset="0"/>
                <a:ea typeface="+mj-ea"/>
                <a:cs typeface="TeleGrotesk Headline Ultra" pitchFamily="2" charset="0"/>
              </a:defRPr>
            </a:lvl1pPr>
            <a:lvl2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ele-GroteskUlt" pitchFamily="2" charset="0"/>
              </a:defRPr>
            </a:lvl2pPr>
            <a:lvl3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ele-GroteskUlt" pitchFamily="2" charset="0"/>
              </a:defRPr>
            </a:lvl3pPr>
            <a:lvl4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ele-GroteskUlt" pitchFamily="2" charset="0"/>
              </a:defRPr>
            </a:lvl4pPr>
            <a:lvl5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ele-GroteskUlt" pitchFamily="2" charset="0"/>
              </a:defRPr>
            </a:lvl5pPr>
            <a:lvl6pPr marL="4572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ele-GroteskUlt" pitchFamily="2" charset="0"/>
              </a:defRPr>
            </a:lvl6pPr>
            <a:lvl7pPr marL="9144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ele-GroteskUlt" pitchFamily="2" charset="0"/>
              </a:defRPr>
            </a:lvl7pPr>
            <a:lvl8pPr marL="13716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ele-GroteskUlt" pitchFamily="2" charset="0"/>
              </a:defRPr>
            </a:lvl8pPr>
            <a:lvl9pPr marL="18288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ele-GroteskUlt" pitchFamily="2" charset="0"/>
              </a:defRPr>
            </a:lvl9pPr>
          </a:lstStyle>
          <a:p>
            <a:pPr>
              <a:buClrTx/>
              <a:buSzTx/>
              <a:buFontTx/>
            </a:pPr>
            <a:r>
              <a:rPr lang="sk-SK" dirty="0" smtClean="0"/>
              <a:t>AKCIA „V INEJ KOŽI“</a:t>
            </a:r>
            <a:br>
              <a:rPr lang="sk-SK" dirty="0" smtClean="0"/>
            </a:br>
            <a:r>
              <a:rPr lang="sk-SK" dirty="0" smtClean="0"/>
              <a:t>               Príbehmi k poznaniu – zažime to spolu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1295400"/>
            <a:ext cx="4057650" cy="27051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50" y="1295400"/>
            <a:ext cx="4210050" cy="2806700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50" y="4000500"/>
            <a:ext cx="4438650" cy="2959100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50" y="3867150"/>
            <a:ext cx="4686300" cy="3124200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1590675"/>
            <a:ext cx="29337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4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4501" y="366868"/>
            <a:ext cx="11328400" cy="415498"/>
          </a:xfrm>
        </p:spPr>
        <p:txBody>
          <a:bodyPr/>
          <a:lstStyle/>
          <a:p>
            <a:r>
              <a:rPr lang="sk-SK" dirty="0" err="1" smtClean="0"/>
              <a:t>ReaKcie</a:t>
            </a:r>
            <a:r>
              <a:rPr lang="sk-SK" dirty="0" smtClean="0"/>
              <a:t> na sociálnej sieti WORKPLACE</a:t>
            </a:r>
            <a:endParaRPr lang="sk-SK" dirty="0"/>
          </a:p>
        </p:txBody>
      </p:sp>
      <p:pic>
        <p:nvPicPr>
          <p:cNvPr id="8" name="Zástupný symbol obsahu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688" y="574617"/>
            <a:ext cx="3265656" cy="5309027"/>
          </a:xfr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32" y="930804"/>
            <a:ext cx="5027057" cy="2968740"/>
          </a:xfrm>
          <a:prstGeom prst="rect">
            <a:avLst/>
          </a:prstGeom>
        </p:spPr>
      </p:pic>
      <p:pic>
        <p:nvPicPr>
          <p:cNvPr id="9" name="Zástupný symbol obsahu 8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19" y="1010619"/>
            <a:ext cx="2667219" cy="4184818"/>
          </a:xfr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921" y="4127797"/>
            <a:ext cx="3700080" cy="17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1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AKCIE PRE VEREJNOSŤ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43361" y="2068513"/>
            <a:ext cx="3041652" cy="4284662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</a:pPr>
            <a:r>
              <a:rPr lang="sk-SK" b="1" dirty="0" smtClean="0">
                <a:latin typeface="TeleGrotesk Headline" pitchFamily="2" charset="0"/>
              </a:rPr>
              <a:t>Online hra, kde zažijete </a:t>
            </a:r>
            <a:r>
              <a:rPr lang="sk-SK" b="1" dirty="0" err="1" smtClean="0">
                <a:latin typeface="TeleGrotesk Headline" pitchFamily="2" charset="0"/>
              </a:rPr>
              <a:t>akÉ</a:t>
            </a:r>
            <a:r>
              <a:rPr lang="sk-SK" b="1" dirty="0" smtClean="0">
                <a:latin typeface="TeleGrotesk Headline" pitchFamily="2" charset="0"/>
              </a:rPr>
              <a:t> je to byť bezdomovcom, dievčinou bez prstov, či </a:t>
            </a:r>
            <a:r>
              <a:rPr lang="sk-SK" b="1" dirty="0" err="1" smtClean="0">
                <a:latin typeface="TeleGrotesk Headline" pitchFamily="2" charset="0"/>
              </a:rPr>
              <a:t>rómom</a:t>
            </a:r>
            <a:r>
              <a:rPr lang="sk-SK" b="1" dirty="0" smtClean="0">
                <a:latin typeface="TeleGrotesk Headline" pitchFamily="2" charset="0"/>
              </a:rPr>
              <a:t>, ktorý nedostane zamestnanie...</a:t>
            </a:r>
          </a:p>
          <a:p>
            <a:pPr algn="ctr"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</a:pPr>
            <a:endParaRPr lang="sk-SK" b="1" dirty="0">
              <a:latin typeface="TeleGrotesk Headline" pitchFamily="2" charset="0"/>
            </a:endParaRPr>
          </a:p>
          <a:p>
            <a:pPr algn="ctr"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</a:pPr>
            <a:r>
              <a:rPr lang="sk-SK" b="1" dirty="0" smtClean="0">
                <a:solidFill>
                  <a:schemeClr val="tx2"/>
                </a:solidFill>
                <a:latin typeface="TeleGrotesk Headline" pitchFamily="2" charset="0"/>
              </a:rPr>
              <a:t>Viac na </a:t>
            </a:r>
          </a:p>
          <a:p>
            <a:pPr algn="ctr"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</a:pPr>
            <a:r>
              <a:rPr lang="sk-SK" b="1" dirty="0" smtClean="0">
                <a:solidFill>
                  <a:schemeClr val="tx2"/>
                </a:solidFill>
                <a:latin typeface="TeleGrotesk Headline" pitchFamily="2" charset="0"/>
              </a:rPr>
              <a:t>NEZIVIMPREDSUDKY.SK</a:t>
            </a:r>
            <a:endParaRPr lang="sk-SK" dirty="0" smtClean="0">
              <a:solidFill>
                <a:schemeClr val="tx2"/>
              </a:solidFill>
              <a:latin typeface="TeleGrotesk Headline" pitchFamily="2" charset="0"/>
            </a:endParaRPr>
          </a:p>
          <a:p>
            <a:pPr algn="ctr"/>
            <a:endParaRPr lang="sk-SK" dirty="0">
              <a:latin typeface="TeleGrotesk Headline" pitchFamily="2" charset="0"/>
            </a:endParaRP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9058-10AE-44B1-BB32-0970126EA012}" type="datetime1">
              <a:rPr lang="sk-SK" noProof="0" smtClean="0"/>
              <a:t>7.1.2020</a:t>
            </a:fld>
            <a:endParaRPr lang="sk-SK" noProof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1891-FA8C-463D-A9E1-6E97ED9952CA}" type="slidenum">
              <a:rPr lang="sk-SK" noProof="0" smtClean="0"/>
              <a:pPr/>
              <a:t>13</a:t>
            </a:fld>
            <a:endParaRPr lang="sk-SK" noProof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138" y="1352550"/>
            <a:ext cx="8768862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89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AKCIE PRE VEREJNOSŤ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06400" y="1296988"/>
            <a:ext cx="3041652" cy="4284662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</a:pPr>
            <a:r>
              <a:rPr lang="sk-SK" b="1" dirty="0">
                <a:latin typeface="TeleGrotesk Headline" pitchFamily="2" charset="0"/>
              </a:rPr>
              <a:t>Podporujeme prostredníctvom NADAČNÉHO FONDU TELEKOM </a:t>
            </a:r>
            <a:br>
              <a:rPr lang="sk-SK" b="1" dirty="0">
                <a:latin typeface="TeleGrotesk Headline" pitchFamily="2" charset="0"/>
              </a:rPr>
            </a:br>
            <a:r>
              <a:rPr lang="sk-SK" b="1" dirty="0">
                <a:latin typeface="TeleGrotesk Headline" pitchFamily="2" charset="0"/>
              </a:rPr>
              <a:t>aj neformálne zábavné akcie pre deti i dospelých napr.</a:t>
            </a:r>
          </a:p>
          <a:p>
            <a:pPr algn="ctr"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</a:pPr>
            <a:r>
              <a:rPr lang="sk-SK" b="1" dirty="0">
                <a:solidFill>
                  <a:schemeClr val="tx2"/>
                </a:solidFill>
                <a:latin typeface="TeleGrotesk Headline" pitchFamily="2" charset="0"/>
              </a:rPr>
              <a:t>LABYRINT ZÁŽITKOV </a:t>
            </a:r>
            <a:r>
              <a:rPr lang="sk-SK" b="1" dirty="0" smtClean="0">
                <a:solidFill>
                  <a:schemeClr val="tx2"/>
                </a:solidFill>
                <a:latin typeface="TeleGrotesk Headline" pitchFamily="2" charset="0"/>
              </a:rPr>
              <a:t>na </a:t>
            </a:r>
            <a:r>
              <a:rPr lang="sk-SK" b="1" dirty="0" err="1" smtClean="0">
                <a:solidFill>
                  <a:schemeClr val="tx2"/>
                </a:solidFill>
                <a:latin typeface="TeleGrotesk Headline" pitchFamily="2" charset="0"/>
              </a:rPr>
              <a:t>magio</a:t>
            </a:r>
            <a:r>
              <a:rPr lang="sk-SK" b="1" dirty="0" smtClean="0">
                <a:solidFill>
                  <a:schemeClr val="tx2"/>
                </a:solidFill>
                <a:latin typeface="TeleGrotesk Headline" pitchFamily="2" charset="0"/>
              </a:rPr>
              <a:t> pláži</a:t>
            </a:r>
            <a:endParaRPr lang="sk-SK" b="1" dirty="0">
              <a:solidFill>
                <a:schemeClr val="tx2"/>
              </a:solidFill>
              <a:latin typeface="TeleGrotesk Headline" pitchFamily="2" charset="0"/>
            </a:endParaRPr>
          </a:p>
          <a:p>
            <a:endParaRPr lang="sk-SK" dirty="0" smtClean="0"/>
          </a:p>
          <a:p>
            <a:pPr algn="ctr"/>
            <a:r>
              <a:rPr lang="sk-SK" dirty="0" smtClean="0">
                <a:latin typeface="TeleGrotesk Headline" pitchFamily="2" charset="0"/>
              </a:rPr>
              <a:t>Sprostredkovanie zážitkov, príbehov, osobný kontakt s ľuďmi, ktorí sú iní, je jednou z foriem ako u detí budovať rozvoj kritického myslenia a objavovať svet v spektre jeho rôznorodosti a rôznofarebnosti.</a:t>
            </a:r>
          </a:p>
          <a:p>
            <a:pPr algn="ctr"/>
            <a:endParaRPr lang="sk-SK" dirty="0">
              <a:latin typeface="TeleGrotesk Headline" pitchFamily="2" charset="0"/>
            </a:endParaRP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9058-10AE-44B1-BB32-0970126EA012}" type="datetime1">
              <a:rPr lang="sk-SK" noProof="0" smtClean="0"/>
              <a:t>7.1.2020</a:t>
            </a:fld>
            <a:endParaRPr lang="sk-SK" noProof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1891-FA8C-463D-A9E1-6E97ED9952CA}" type="slidenum">
              <a:rPr lang="sk-SK" noProof="0" smtClean="0"/>
              <a:pPr/>
              <a:t>14</a:t>
            </a:fld>
            <a:endParaRPr lang="sk-SK" noProof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38" y="1091707"/>
            <a:ext cx="8256201" cy="4914900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106112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8" name="Objec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782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bdĺžniková bublina 2"/>
          <p:cNvSpPr/>
          <p:nvPr/>
        </p:nvSpPr>
        <p:spPr>
          <a:xfrm>
            <a:off x="3289301" y="2049236"/>
            <a:ext cx="4825999" cy="2569028"/>
          </a:xfrm>
          <a:prstGeom prst="wedgeRectCallou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400" b="1" dirty="0" smtClean="0">
                <a:solidFill>
                  <a:schemeClr val="bg1"/>
                </a:solidFill>
              </a:rPr>
              <a:t>2019</a:t>
            </a:r>
            <a:endParaRPr lang="sk-SK" sz="4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76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6861C-D025-4A47-9225-CD1EAD947A2C}" type="datetime1">
              <a:rPr lang="sk-SK" noProof="0" smtClean="0"/>
              <a:t>7.1.2020</a:t>
            </a:fld>
            <a:endParaRPr lang="sk-SK" noProof="0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9E69-E43C-4763-8857-C1F967C53060}" type="slidenum">
              <a:rPr lang="sk-SK" noProof="0" smtClean="0"/>
              <a:pPr/>
              <a:t>16</a:t>
            </a:fld>
            <a:endParaRPr lang="sk-SK" noProof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465"/>
            <a:ext cx="9804400" cy="551497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0" y="2949178"/>
            <a:ext cx="6762750" cy="380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57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6861C-D025-4A47-9225-CD1EAD947A2C}" type="datetime1">
              <a:rPr lang="sk-SK" noProof="0" smtClean="0"/>
              <a:t>7.1.2020</a:t>
            </a:fld>
            <a:endParaRPr lang="sk-SK" noProof="0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– confidential –                         Ľ. Jakubíková, P.Oláš/CEX &amp; CLAIMS overview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9E69-E43C-4763-8857-C1F967C53060}" type="slidenum">
              <a:rPr lang="sk-SK" noProof="0" smtClean="0"/>
              <a:pPr/>
              <a:t>17</a:t>
            </a:fld>
            <a:endParaRPr lang="sk-SK" noProof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1" y="1371600"/>
            <a:ext cx="9753600" cy="5486400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981075" y="456426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dirty="0">
                <a:solidFill>
                  <a:schemeClr val="tx2"/>
                </a:solidFill>
              </a:rPr>
              <a:t>ČASOPIS</a:t>
            </a:r>
            <a:r>
              <a:rPr lang="en-US" dirty="0">
                <a:solidFill>
                  <a:schemeClr val="tx2"/>
                </a:solidFill>
              </a:rPr>
              <a:t> #</a:t>
            </a:r>
            <a:r>
              <a:rPr lang="en-US" dirty="0" err="1">
                <a:solidFill>
                  <a:schemeClr val="tx2"/>
                </a:solidFill>
              </a:rPr>
              <a:t>nezivimpredsudky</a:t>
            </a:r>
            <a:r>
              <a:rPr lang="sk-SK" dirty="0">
                <a:solidFill>
                  <a:schemeClr val="tx2"/>
                </a:solidFill>
              </a:rPr>
              <a:t/>
            </a:r>
            <a:br>
              <a:rPr lang="sk-SK" dirty="0">
                <a:solidFill>
                  <a:schemeClr val="tx2"/>
                </a:solidFill>
              </a:rPr>
            </a:br>
            <a:r>
              <a:rPr lang="sk-SK" dirty="0">
                <a:solidFill>
                  <a:schemeClr val="tx2"/>
                </a:solidFill>
              </a:rPr>
              <a:t>                        Slová a Obrazy vytvárajú prostredie</a:t>
            </a:r>
          </a:p>
        </p:txBody>
      </p:sp>
    </p:spTree>
    <p:extLst>
      <p:ext uri="{BB962C8B-B14F-4D97-AF65-F5344CB8AC3E}">
        <p14:creationId xmlns:p14="http://schemas.microsoft.com/office/powerpoint/2010/main" val="1186381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0" y="3976988"/>
            <a:ext cx="5048250" cy="2839641"/>
          </a:xfrm>
          <a:prstGeom prst="rect">
            <a:avLst/>
          </a:prstGeom>
        </p:spPr>
      </p:pic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6861C-D025-4A47-9225-CD1EAD947A2C}" type="datetime1">
              <a:rPr lang="sk-SK" noProof="0" smtClean="0"/>
              <a:t>7.1.2020</a:t>
            </a:fld>
            <a:endParaRPr lang="sk-SK" noProof="0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– confidential –                         Ľ. Jakubíková, P.Oláš/CEX &amp; CLAIMS overview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9E69-E43C-4763-8857-C1F967C53060}" type="slidenum">
              <a:rPr lang="sk-SK" noProof="0" smtClean="0"/>
              <a:pPr/>
              <a:t>18</a:t>
            </a:fld>
            <a:endParaRPr lang="sk-SK" noProof="0"/>
          </a:p>
        </p:txBody>
      </p:sp>
      <p:pic>
        <p:nvPicPr>
          <p:cNvPr id="332802" name="Picture 2" descr="Image may contain: tex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6" y="1422798"/>
            <a:ext cx="4127897" cy="550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04" name="Picture 4" descr="Image may contain: one or more people and people sit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069" y="4451748"/>
            <a:ext cx="3092450" cy="231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06" name="Picture 6" descr="Image may contain: 1 person, stand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865" y="1889523"/>
            <a:ext cx="3416300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08" name="Picture 8" descr="No photo description available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064" y="1876425"/>
            <a:ext cx="1931492" cy="257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ĺžnik 7"/>
          <p:cNvSpPr/>
          <p:nvPr/>
        </p:nvSpPr>
        <p:spPr>
          <a:xfrm>
            <a:off x="542924" y="461798"/>
            <a:ext cx="972502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err="1">
                <a:solidFill>
                  <a:schemeClr val="tx2"/>
                </a:solidFill>
              </a:rPr>
              <a:t>Eventy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sk-SK" dirty="0">
                <a:solidFill>
                  <a:schemeClr val="tx2"/>
                </a:solidFill>
              </a:rPr>
              <a:t> Bratislava, Košice, </a:t>
            </a:r>
            <a:r>
              <a:rPr lang="sk-SK" dirty="0" smtClean="0">
                <a:solidFill>
                  <a:schemeClr val="tx2"/>
                </a:solidFill>
              </a:rPr>
              <a:t>ŽILINA</a:t>
            </a:r>
            <a:r>
              <a:rPr lang="en-US" dirty="0">
                <a:solidFill>
                  <a:schemeClr val="tx2"/>
                </a:solidFill>
              </a:rPr>
              <a:t> #</a:t>
            </a:r>
            <a:r>
              <a:rPr lang="en-US" dirty="0" err="1">
                <a:solidFill>
                  <a:schemeClr val="tx2"/>
                </a:solidFill>
              </a:rPr>
              <a:t>nezivimpredsudky</a:t>
            </a:r>
            <a:endParaRPr lang="sk-SK" dirty="0">
              <a:solidFill>
                <a:schemeClr val="tx2"/>
              </a:solidFill>
            </a:endParaRPr>
          </a:p>
          <a:p>
            <a:r>
              <a:rPr lang="sk-SK" dirty="0">
                <a:solidFill>
                  <a:schemeClr val="tx2"/>
                </a:solidFill>
              </a:rPr>
              <a:t>                        Slová </a:t>
            </a:r>
            <a:r>
              <a:rPr lang="sk-SK" dirty="0">
                <a:solidFill>
                  <a:schemeClr val="tx2"/>
                </a:solidFill>
              </a:rPr>
              <a:t>a Obrazy vytvárajú prostredie</a:t>
            </a:r>
          </a:p>
        </p:txBody>
      </p:sp>
    </p:spTree>
    <p:extLst>
      <p:ext uri="{BB962C8B-B14F-4D97-AF65-F5344CB8AC3E}">
        <p14:creationId xmlns:p14="http://schemas.microsoft.com/office/powerpoint/2010/main" val="2538809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6400" y="333375"/>
            <a:ext cx="11328400" cy="664797"/>
          </a:xfrm>
        </p:spPr>
        <p:txBody>
          <a:bodyPr/>
          <a:lstStyle/>
          <a:p>
            <a:r>
              <a:rPr lang="sk-SK" sz="2400" dirty="0" smtClean="0"/>
              <a:t>Spätná väzba</a:t>
            </a:r>
            <a:r>
              <a:rPr lang="en-US" sz="2400" dirty="0"/>
              <a:t> #</a:t>
            </a:r>
            <a:r>
              <a:rPr lang="en-US" sz="2400" dirty="0" err="1" smtClean="0"/>
              <a:t>nezivimpredsudky</a:t>
            </a:r>
            <a:r>
              <a:rPr lang="sk-SK" sz="2400" dirty="0" smtClean="0"/>
              <a:t/>
            </a:r>
            <a:br>
              <a:rPr lang="sk-SK" sz="2400" dirty="0" smtClean="0"/>
            </a:br>
            <a:r>
              <a:rPr lang="sk-SK" sz="2400" dirty="0" smtClean="0"/>
              <a:t>Obohatilo MA o:</a:t>
            </a:r>
            <a:endParaRPr lang="sk-SK" sz="24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98526" y="1102331"/>
            <a:ext cx="11328400" cy="4283075"/>
          </a:xfrm>
        </p:spPr>
        <p:txBody>
          <a:bodyPr/>
          <a:lstStyle/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sk-SK" sz="1200" dirty="0"/>
              <a:t>pokora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sk-SK" sz="1200" dirty="0" err="1"/>
              <a:t>lutost</a:t>
            </a:r>
            <a:endParaRPr lang="sk-SK" sz="1200" dirty="0"/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sk-SK" sz="1200" dirty="0"/>
              <a:t>tak ako ja som bezdomovcom tak nejako vnímala ako bolo v ukážke len mi bolo ľúto ľudí ako sa k ním bezohľadne </a:t>
            </a:r>
            <a:r>
              <a:rPr lang="sk-SK" sz="1200" dirty="0" err="1"/>
              <a:t>správaju</a:t>
            </a:r>
            <a:r>
              <a:rPr lang="sk-SK" sz="1200" dirty="0"/>
              <a:t> :(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sk-SK" sz="1200" dirty="0"/>
              <a:t>smutná realita dnešnej doby...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sk-SK" sz="1200" dirty="0"/>
              <a:t>pocit uvedomenia samej seba ako sa k takýmto ľuďom správam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sk-SK" sz="1200" dirty="0" err="1"/>
              <a:t>kazdi</a:t>
            </a:r>
            <a:r>
              <a:rPr lang="sk-SK" sz="1200" dirty="0"/>
              <a:t> </a:t>
            </a:r>
            <a:r>
              <a:rPr lang="sk-SK" sz="1200" dirty="0" err="1"/>
              <a:t>den</a:t>
            </a:r>
            <a:r>
              <a:rPr lang="sk-SK" sz="1200" dirty="0"/>
              <a:t> musia </a:t>
            </a:r>
            <a:r>
              <a:rPr lang="sk-SK" sz="1200" dirty="0" err="1"/>
              <a:t>bojovat</a:t>
            </a:r>
            <a:r>
              <a:rPr lang="sk-SK" sz="1200" dirty="0"/>
              <a:t> a </a:t>
            </a:r>
            <a:r>
              <a:rPr lang="sk-SK" sz="1200" dirty="0" err="1"/>
              <a:t>nemoze</a:t>
            </a:r>
            <a:r>
              <a:rPr lang="sk-SK" sz="1200" dirty="0"/>
              <a:t> sa </a:t>
            </a:r>
            <a:r>
              <a:rPr lang="sk-SK" sz="1200" dirty="0" err="1"/>
              <a:t>spustit</a:t>
            </a:r>
            <a:r>
              <a:rPr lang="sk-SK" sz="1200" dirty="0"/>
              <a:t> inak by nikdy </a:t>
            </a:r>
            <a:r>
              <a:rPr lang="sk-SK" sz="1200" dirty="0" err="1"/>
              <a:t>nic</a:t>
            </a:r>
            <a:r>
              <a:rPr lang="sk-SK" sz="1200" dirty="0"/>
              <a:t> nedosiahli a </a:t>
            </a:r>
            <a:r>
              <a:rPr lang="sk-SK" sz="1200" dirty="0" err="1"/>
              <a:t>myslim</a:t>
            </a:r>
            <a:r>
              <a:rPr lang="sk-SK" sz="1200" dirty="0"/>
              <a:t> </a:t>
            </a:r>
            <a:r>
              <a:rPr lang="sk-SK" sz="1200" dirty="0" err="1"/>
              <a:t>ze</a:t>
            </a:r>
            <a:r>
              <a:rPr lang="sk-SK" sz="1200" dirty="0"/>
              <a:t> je to </a:t>
            </a:r>
            <a:r>
              <a:rPr lang="sk-SK" sz="1200" dirty="0" err="1"/>
              <a:t>velmi</a:t>
            </a:r>
            <a:r>
              <a:rPr lang="sk-SK" sz="1200" dirty="0"/>
              <a:t> </a:t>
            </a:r>
            <a:r>
              <a:rPr lang="sk-SK" sz="1200" dirty="0" err="1"/>
              <a:t>tazke</a:t>
            </a:r>
            <a:r>
              <a:rPr lang="sk-SK" sz="1200" dirty="0"/>
              <a:t> </a:t>
            </a:r>
            <a:r>
              <a:rPr lang="sk-SK" sz="1200" dirty="0" err="1"/>
              <a:t>kazdy</a:t>
            </a:r>
            <a:r>
              <a:rPr lang="sk-SK" sz="1200" dirty="0"/>
              <a:t> </a:t>
            </a:r>
            <a:r>
              <a:rPr lang="sk-SK" sz="1200" dirty="0" err="1"/>
              <a:t>den</a:t>
            </a:r>
            <a:r>
              <a:rPr lang="sk-SK" sz="1200" dirty="0"/>
              <a:t> </a:t>
            </a:r>
            <a:r>
              <a:rPr lang="sk-SK" sz="1200" dirty="0" err="1"/>
              <a:t>vstat</a:t>
            </a:r>
            <a:r>
              <a:rPr lang="sk-SK" sz="1200" dirty="0"/>
              <a:t> s </a:t>
            </a:r>
            <a:r>
              <a:rPr lang="sk-SK" sz="1200" dirty="0" err="1"/>
              <a:t>tym</a:t>
            </a:r>
            <a:r>
              <a:rPr lang="sk-SK" sz="1200" dirty="0"/>
              <a:t> </a:t>
            </a:r>
            <a:r>
              <a:rPr lang="sk-SK" sz="1200" dirty="0" err="1"/>
              <a:t>ze</a:t>
            </a:r>
            <a:r>
              <a:rPr lang="sk-SK" sz="1200" dirty="0"/>
              <a:t> </a:t>
            </a:r>
            <a:r>
              <a:rPr lang="sk-SK" sz="1200" dirty="0" err="1"/>
              <a:t>musim</a:t>
            </a:r>
            <a:r>
              <a:rPr lang="sk-SK" sz="1200" dirty="0"/>
              <a:t> </a:t>
            </a:r>
            <a:r>
              <a:rPr lang="sk-SK" sz="1200" dirty="0" err="1"/>
              <a:t>bojovat</a:t>
            </a:r>
            <a:r>
              <a:rPr lang="sk-SK" sz="1200" dirty="0"/>
              <a:t> aby som mal </a:t>
            </a:r>
            <a:r>
              <a:rPr lang="sk-SK" sz="1200" dirty="0" err="1"/>
              <a:t>zakladne</a:t>
            </a:r>
            <a:r>
              <a:rPr lang="sk-SK" sz="1200" dirty="0"/>
              <a:t> potreby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sk-SK" sz="1200" dirty="0"/>
              <a:t>uvedomenie reality, </a:t>
            </a:r>
            <a:r>
              <a:rPr lang="sk-SK" sz="1200" dirty="0" err="1"/>
              <a:t>narocnost</a:t>
            </a:r>
            <a:r>
              <a:rPr lang="sk-SK" sz="1200" dirty="0"/>
              <a:t> </a:t>
            </a:r>
            <a:r>
              <a:rPr lang="sk-SK" sz="1200" dirty="0" err="1"/>
              <a:t>prezitia</a:t>
            </a:r>
            <a:r>
              <a:rPr lang="sk-SK" sz="1200" dirty="0"/>
              <a:t>, </a:t>
            </a:r>
            <a:r>
              <a:rPr lang="sk-SK" sz="1200" dirty="0" err="1"/>
              <a:t>ine</a:t>
            </a:r>
            <a:r>
              <a:rPr lang="sk-SK" sz="1200" dirty="0"/>
              <a:t> </a:t>
            </a:r>
            <a:r>
              <a:rPr lang="sk-SK" sz="1200" dirty="0" err="1"/>
              <a:t>vnimanie</a:t>
            </a:r>
            <a:r>
              <a:rPr lang="sk-SK" sz="1200" dirty="0"/>
              <a:t> </a:t>
            </a:r>
            <a:r>
              <a:rPr lang="sk-SK" sz="1200" dirty="0" err="1"/>
              <a:t>tychto</a:t>
            </a:r>
            <a:r>
              <a:rPr lang="sk-SK" sz="1200" dirty="0"/>
              <a:t> </a:t>
            </a:r>
            <a:r>
              <a:rPr lang="sk-SK" sz="1200" dirty="0" err="1"/>
              <a:t>ludi</a:t>
            </a:r>
            <a:endParaRPr lang="sk-SK" sz="1200" dirty="0"/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sk-SK" sz="1200" dirty="0" err="1" smtClean="0"/>
              <a:t>jednoznacne</a:t>
            </a:r>
            <a:r>
              <a:rPr lang="sk-SK" sz="1200" dirty="0" smtClean="0"/>
              <a:t> </a:t>
            </a:r>
            <a:r>
              <a:rPr lang="sk-SK" sz="1200" dirty="0"/>
              <a:t>o </a:t>
            </a:r>
            <a:r>
              <a:rPr lang="sk-SK" sz="1200" dirty="0" err="1"/>
              <a:t>skusenosti</a:t>
            </a:r>
            <a:r>
              <a:rPr lang="sk-SK" sz="1200" dirty="0"/>
              <a:t> </a:t>
            </a:r>
            <a:r>
              <a:rPr lang="sk-SK" sz="1200" dirty="0" err="1"/>
              <a:t>co</a:t>
            </a:r>
            <a:r>
              <a:rPr lang="sk-SK" sz="1200" dirty="0"/>
              <a:t> </a:t>
            </a:r>
            <a:r>
              <a:rPr lang="sk-SK" sz="1200" dirty="0" err="1"/>
              <a:t>zaziva</a:t>
            </a:r>
            <a:r>
              <a:rPr lang="sk-SK" sz="1200" dirty="0"/>
              <a:t> nevidiaci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sk-SK" sz="1200" dirty="0" smtClean="0"/>
              <a:t>emócie</a:t>
            </a:r>
            <a:r>
              <a:rPr lang="sk-SK" sz="1200" dirty="0"/>
              <a:t>, sebauvedomenie, empatiu, širší pohľad na ľudí s </a:t>
            </a:r>
            <a:r>
              <a:rPr lang="sk-SK" sz="1200" dirty="0" err="1"/>
              <a:t>handicapom</a:t>
            </a:r>
            <a:endParaRPr lang="sk-SK" sz="1200" dirty="0"/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sk-SK" sz="1200" dirty="0"/>
              <a:t>Nové informácie, iný pohľad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sk-SK" sz="1200" dirty="0" err="1"/>
              <a:t>skusenosti</a:t>
            </a:r>
            <a:r>
              <a:rPr lang="sk-SK" sz="1200" dirty="0"/>
              <a:t> s </a:t>
            </a:r>
            <a:r>
              <a:rPr lang="sk-SK" sz="1200" dirty="0" err="1"/>
              <a:t>bulimiou</a:t>
            </a:r>
            <a:endParaRPr lang="sk-SK" sz="1200" dirty="0"/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sk-SK" sz="1200" dirty="0" err="1"/>
              <a:t>emocia,to</a:t>
            </a:r>
            <a:r>
              <a:rPr lang="sk-SK" sz="1200" dirty="0"/>
              <a:t> </a:t>
            </a:r>
            <a:r>
              <a:rPr lang="sk-SK" sz="1200" dirty="0" err="1"/>
              <a:t>ze</a:t>
            </a:r>
            <a:r>
              <a:rPr lang="sk-SK" sz="1200" dirty="0"/>
              <a:t> </a:t>
            </a:r>
            <a:r>
              <a:rPr lang="sk-SK" sz="1200" dirty="0" err="1"/>
              <a:t>mozem</a:t>
            </a:r>
            <a:r>
              <a:rPr lang="sk-SK" sz="1200" dirty="0"/>
              <a:t> byt </a:t>
            </a:r>
            <a:r>
              <a:rPr lang="sk-SK" sz="1200" dirty="0" err="1"/>
              <a:t>vdacny</a:t>
            </a:r>
            <a:r>
              <a:rPr lang="sk-SK" sz="1200" dirty="0"/>
              <a:t> za to </a:t>
            </a:r>
            <a:r>
              <a:rPr lang="sk-SK" sz="1200" dirty="0" err="1"/>
              <a:t>co</a:t>
            </a:r>
            <a:r>
              <a:rPr lang="sk-SK" sz="1200" dirty="0"/>
              <a:t> mam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sk-SK" sz="1200" dirty="0"/>
              <a:t>Obohatiť </a:t>
            </a:r>
            <a:r>
              <a:rPr lang="sk-SK" sz="1200" dirty="0" err="1"/>
              <a:t>hmmm</a:t>
            </a:r>
            <a:r>
              <a:rPr lang="sk-SK" sz="1200" dirty="0"/>
              <a:t> ja sa správam k ľudom na linke rovnako čí </a:t>
            </a:r>
            <a:r>
              <a:rPr lang="sk-SK" sz="1200" dirty="0" err="1"/>
              <a:t>uz</a:t>
            </a:r>
            <a:r>
              <a:rPr lang="sk-SK" sz="1200" dirty="0"/>
              <a:t> je taký alebo taký - ja rozdiel nerobím takže ja sa správam na linke tak ako by som chcela aby sa aj </a:t>
            </a:r>
            <a:r>
              <a:rPr lang="sk-SK" sz="1200" dirty="0" err="1"/>
              <a:t>kumne</a:t>
            </a:r>
            <a:r>
              <a:rPr lang="sk-SK" sz="1200" dirty="0"/>
              <a:t> tak správali .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sk-SK" sz="1200" dirty="0"/>
              <a:t>lepší nadhľad a pohľad na ľudí, väčšia empatia, otvorenejšia myseľ a zmýšľanie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sk-SK" sz="1200" dirty="0"/>
              <a:t>ako </a:t>
            </a:r>
            <a:r>
              <a:rPr lang="sk-SK" sz="1200" dirty="0" err="1"/>
              <a:t>vnimanie</a:t>
            </a:r>
            <a:r>
              <a:rPr lang="sk-SK" sz="1200" dirty="0"/>
              <a:t> seba </a:t>
            </a:r>
            <a:r>
              <a:rPr lang="sk-SK" sz="1200" dirty="0" err="1"/>
              <a:t>sameho</a:t>
            </a:r>
            <a:r>
              <a:rPr lang="sk-SK" sz="1200" dirty="0"/>
              <a:t> a stav mysle </a:t>
            </a:r>
            <a:r>
              <a:rPr lang="sk-SK" sz="1200" dirty="0" err="1"/>
              <a:t>moze</a:t>
            </a:r>
            <a:r>
              <a:rPr lang="sk-SK" sz="1200" dirty="0"/>
              <a:t> </a:t>
            </a:r>
            <a:r>
              <a:rPr lang="sk-SK" sz="1200" dirty="0" err="1"/>
              <a:t>zmenit</a:t>
            </a:r>
            <a:r>
              <a:rPr lang="sk-SK" sz="1200" dirty="0"/>
              <a:t> </a:t>
            </a:r>
            <a:r>
              <a:rPr lang="sk-SK" sz="1200" dirty="0" err="1"/>
              <a:t>zivot</a:t>
            </a:r>
            <a:r>
              <a:rPr lang="sk-SK" sz="1200" dirty="0"/>
              <a:t> </a:t>
            </a:r>
            <a:r>
              <a:rPr lang="sk-SK" sz="1200" dirty="0" err="1"/>
              <a:t>cloveka</a:t>
            </a:r>
            <a:r>
              <a:rPr lang="sk-SK" sz="1200" dirty="0"/>
              <a:t>. </a:t>
            </a:r>
            <a:r>
              <a:rPr lang="sk-SK" sz="1200" dirty="0" err="1"/>
              <a:t>Kazdy</a:t>
            </a:r>
            <a:r>
              <a:rPr lang="sk-SK" sz="1200" dirty="0"/>
              <a:t> </a:t>
            </a:r>
            <a:r>
              <a:rPr lang="sk-SK" sz="1200" dirty="0" err="1"/>
              <a:t>clovek</a:t>
            </a:r>
            <a:r>
              <a:rPr lang="sk-SK" sz="1200" dirty="0"/>
              <a:t> </a:t>
            </a:r>
            <a:r>
              <a:rPr lang="sk-SK" sz="1200" dirty="0" err="1"/>
              <a:t>podla</a:t>
            </a:r>
            <a:r>
              <a:rPr lang="sk-SK" sz="1200" dirty="0"/>
              <a:t> svojho nastavenia mysle </a:t>
            </a:r>
            <a:r>
              <a:rPr lang="sk-SK" sz="1200" dirty="0" err="1"/>
              <a:t>zije</a:t>
            </a:r>
            <a:r>
              <a:rPr lang="sk-SK" sz="1200" dirty="0"/>
              <a:t> svoj </a:t>
            </a:r>
            <a:r>
              <a:rPr lang="sk-SK" sz="1200" dirty="0" err="1"/>
              <a:t>zivot</a:t>
            </a:r>
            <a:endParaRPr lang="sk-SK" sz="1200" dirty="0"/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sk-SK" sz="1200" dirty="0"/>
              <a:t>viem sa lepšie vcítiť do našich zákazníkov ale aj ľudí v mojom okolí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sk-SK" sz="1200" dirty="0" smtClean="0"/>
              <a:t>je </a:t>
            </a:r>
            <a:r>
              <a:rPr lang="sk-SK" sz="1200" dirty="0"/>
              <a:t>to </a:t>
            </a:r>
            <a:r>
              <a:rPr lang="sk-SK" sz="1200" dirty="0" err="1"/>
              <a:t>lepsie</a:t>
            </a:r>
            <a:r>
              <a:rPr lang="sk-SK" sz="1200" dirty="0"/>
              <a:t>, ako </a:t>
            </a:r>
            <a:r>
              <a:rPr lang="sk-SK" sz="1200" dirty="0" err="1"/>
              <a:t>ked</a:t>
            </a:r>
            <a:r>
              <a:rPr lang="sk-SK" sz="1200" dirty="0"/>
              <a:t> </a:t>
            </a:r>
            <a:r>
              <a:rPr lang="sk-SK" sz="1200" dirty="0" err="1"/>
              <a:t>su</a:t>
            </a:r>
            <a:r>
              <a:rPr lang="sk-SK" sz="1200" dirty="0"/>
              <a:t> </a:t>
            </a:r>
            <a:r>
              <a:rPr lang="sk-SK" sz="1200" dirty="0" err="1"/>
              <a:t>pribehy</a:t>
            </a:r>
            <a:r>
              <a:rPr lang="sk-SK" sz="1200" dirty="0"/>
              <a:t> len </a:t>
            </a:r>
            <a:r>
              <a:rPr lang="sk-SK" sz="1200" dirty="0" err="1"/>
              <a:t>spostredkovane</a:t>
            </a:r>
            <a:endParaRPr lang="sk-SK" sz="1200" dirty="0"/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sk-SK" sz="1200" dirty="0" smtClean="0"/>
              <a:t>životný </a:t>
            </a:r>
            <a:r>
              <a:rPr lang="sk-SK" sz="1200" dirty="0"/>
              <a:t>nadhľad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sk-SK" sz="1200" dirty="0"/>
              <a:t>obohatilo ma to o </a:t>
            </a:r>
            <a:r>
              <a:rPr lang="sk-SK" sz="1200" dirty="0" err="1"/>
              <a:t>vela</a:t>
            </a:r>
            <a:r>
              <a:rPr lang="sk-SK" sz="1200" dirty="0"/>
              <a:t>, </a:t>
            </a:r>
            <a:r>
              <a:rPr lang="sk-SK" sz="1200" dirty="0" err="1"/>
              <a:t>kedze</a:t>
            </a:r>
            <a:r>
              <a:rPr lang="sk-SK" sz="1200" dirty="0"/>
              <a:t> som </a:t>
            </a:r>
            <a:r>
              <a:rPr lang="sk-SK" sz="1200" dirty="0" err="1"/>
              <a:t>prisla</a:t>
            </a:r>
            <a:r>
              <a:rPr lang="sk-SK" sz="1200" dirty="0"/>
              <a:t> na to, </a:t>
            </a:r>
            <a:r>
              <a:rPr lang="sk-SK" sz="1200" dirty="0" err="1"/>
              <a:t>ze</a:t>
            </a:r>
            <a:r>
              <a:rPr lang="sk-SK" sz="1200" dirty="0"/>
              <a:t> ak s </a:t>
            </a:r>
            <a:r>
              <a:rPr lang="sk-SK" sz="1200" dirty="0" err="1"/>
              <a:t>niekym</a:t>
            </a:r>
            <a:r>
              <a:rPr lang="sk-SK" sz="1200" dirty="0"/>
              <a:t> telefonujeme, </a:t>
            </a:r>
            <a:r>
              <a:rPr lang="sk-SK" sz="1200" dirty="0" err="1"/>
              <a:t>nepozname</a:t>
            </a:r>
            <a:r>
              <a:rPr lang="sk-SK" sz="1200" dirty="0"/>
              <a:t> cely jeho </a:t>
            </a:r>
            <a:r>
              <a:rPr lang="sk-SK" sz="1200" dirty="0" err="1"/>
              <a:t>pribeh</a:t>
            </a:r>
            <a:r>
              <a:rPr lang="sk-SK" sz="1200" dirty="0"/>
              <a:t>, </a:t>
            </a:r>
            <a:r>
              <a:rPr lang="sk-SK" sz="1200" dirty="0" err="1"/>
              <a:t>cize</a:t>
            </a:r>
            <a:r>
              <a:rPr lang="sk-SK" sz="1200" dirty="0"/>
              <a:t> mali by sme sa </a:t>
            </a:r>
            <a:r>
              <a:rPr lang="sk-SK" sz="1200" dirty="0" err="1"/>
              <a:t>spravat</a:t>
            </a:r>
            <a:r>
              <a:rPr lang="sk-SK" sz="1200" dirty="0"/>
              <a:t> </a:t>
            </a:r>
            <a:r>
              <a:rPr lang="sk-SK" sz="1200" dirty="0" err="1"/>
              <a:t>uctivo</a:t>
            </a:r>
            <a:r>
              <a:rPr lang="sk-SK" sz="1200" dirty="0"/>
              <a:t> ku </a:t>
            </a:r>
            <a:r>
              <a:rPr lang="sk-SK" sz="1200" dirty="0" err="1"/>
              <a:t>kazdemu</a:t>
            </a:r>
            <a:endParaRPr lang="sk-SK" sz="1200" dirty="0"/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sk-SK" sz="1200" dirty="0"/>
              <a:t>iný pohľad ale aj potvrdenie, že v každej spoločnosti sú všelijaký ľudia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sk-SK" sz="1200" dirty="0"/>
              <a:t>o väčšiu tolerantnosť a ohľaduplnosť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sk-SK" sz="1200" dirty="0"/>
              <a:t>životné skúsenosti daných ľudí. </a:t>
            </a:r>
            <a:r>
              <a:rPr lang="sk-SK" sz="1200" dirty="0"/>
              <a:t>upravilo to môj pohľad na ich život - vyvolanie väčšej </a:t>
            </a:r>
            <a:r>
              <a:rPr lang="sk-SK" sz="1200" dirty="0" smtClean="0"/>
              <a:t>empatie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sk-SK" sz="1200" dirty="0" smtClean="0"/>
              <a:t>.........</a:t>
            </a:r>
            <a:endParaRPr lang="sk-SK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8557-742D-4FFB-A4DC-9DD5E3512A91}" type="datetime1">
              <a:rPr lang="sk-SK" noProof="0" smtClean="0"/>
              <a:t>7.1.2020</a:t>
            </a:fld>
            <a:endParaRPr lang="sk-SK" noProof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– confidential –                         Ľ. Jakubíková, P.Oláš/CEX &amp; CLAIMS overview</a:t>
            </a:r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5F043-C5C9-4543-B156-099DED57FF04}" type="slidenum">
              <a:rPr lang="sk-SK" noProof="0" smtClean="0"/>
              <a:pPr/>
              <a:t>19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408419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83" name="Object 103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42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3" name="Rectangle 1029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919062" y="1240478"/>
            <a:ext cx="8496300" cy="498598"/>
          </a:xfrm>
        </p:spPr>
        <p:txBody>
          <a:bodyPr/>
          <a:lstStyle/>
          <a:p>
            <a:pPr algn="ctr"/>
            <a:r>
              <a:rPr lang="sk-SK" sz="3600" b="1" dirty="0" smtClean="0">
                <a:latin typeface="Calibri" panose="020F0502020204030204" pitchFamily="34" charset="0"/>
              </a:rPr>
              <a:t>PREČO</a:t>
            </a:r>
            <a:endParaRPr lang="en-US" sz="3600" dirty="0" smtClean="0">
              <a:latin typeface="Calibri" panose="020F0502020204030204" pitchFamily="34" charset="0"/>
            </a:endParaRPr>
          </a:p>
        </p:txBody>
      </p:sp>
      <p:sp>
        <p:nvSpPr>
          <p:cNvPr id="58374" name="Rectangle 1030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863600" y="1593933"/>
            <a:ext cx="9798957" cy="3533548"/>
          </a:xfrm>
        </p:spPr>
        <p:txBody>
          <a:bodyPr/>
          <a:lstStyle/>
          <a:p>
            <a:pPr lvl="1"/>
            <a:endParaRPr lang="sk-SK" sz="2400" dirty="0"/>
          </a:p>
          <a:p>
            <a:pPr lvl="1"/>
            <a:endParaRPr lang="sk-SK" sz="2400" i="1" dirty="0">
              <a:latin typeface="Calibri" panose="020F0502020204030204" pitchFamily="34" charset="0"/>
            </a:endParaRPr>
          </a:p>
          <a:p>
            <a:pPr lvl="1"/>
            <a:r>
              <a:rPr lang="sk-SK" sz="2400" i="1" dirty="0" smtClean="0">
                <a:latin typeface="Calibri" panose="020F0502020204030204" pitchFamily="34" charset="0"/>
                <a:cs typeface="Aharoni" panose="02010803020104030203" pitchFamily="2" charset="-79"/>
              </a:rPr>
              <a:t>	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2095500" y="2092531"/>
            <a:ext cx="8458200" cy="3808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</a:pPr>
            <a:r>
              <a:rPr lang="sk-SK" b="1" dirty="0" smtClean="0">
                <a:latin typeface="+mn-lt"/>
              </a:rPr>
              <a:t>Sme zákaznícky orientovaná firma, ktorej alfou a omegou je zákazník.</a:t>
            </a:r>
            <a:br>
              <a:rPr lang="sk-SK" b="1" dirty="0" smtClean="0">
                <a:latin typeface="+mn-lt"/>
              </a:rPr>
            </a:br>
            <a:r>
              <a:rPr lang="sk-SK" b="1" dirty="0" smtClean="0">
                <a:latin typeface="+mn-lt"/>
              </a:rPr>
              <a:t> A naši kolegovia v predných líniách sa stretávajú s rôznymi zákazníkmi v rôznych situáciách...</a:t>
            </a:r>
          </a:p>
          <a:p>
            <a:pPr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</a:pPr>
            <a:endParaRPr lang="sk-SK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</a:pPr>
            <a:r>
              <a:rPr lang="sk-SK" dirty="0" smtClean="0">
                <a:latin typeface="+mn-lt"/>
              </a:rPr>
              <a:t>Je po porážke alebo je opitá? </a:t>
            </a:r>
            <a:r>
              <a:rPr lang="sk-SK" dirty="0">
                <a:latin typeface="+mn-lt"/>
              </a:rPr>
              <a:t/>
            </a:r>
            <a:br>
              <a:rPr lang="sk-SK" dirty="0">
                <a:latin typeface="+mn-lt"/>
              </a:rPr>
            </a:br>
            <a:r>
              <a:rPr lang="sk-SK" i="1" dirty="0" smtClean="0">
                <a:latin typeface="+mn-lt"/>
              </a:rPr>
              <a:t>Prvá myšlienka pri telefonickom kontakte so zákazníčkou, ktorá veľmi problematicky artikuluje...</a:t>
            </a:r>
          </a:p>
          <a:p>
            <a:pPr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</a:pPr>
            <a:r>
              <a:rPr lang="sk-SK" dirty="0" smtClean="0">
                <a:latin typeface="+mn-lt"/>
              </a:rPr>
              <a:t>Náš operátor na </a:t>
            </a:r>
            <a:r>
              <a:rPr lang="sk-SK" dirty="0" err="1" smtClean="0">
                <a:latin typeface="+mn-lt"/>
              </a:rPr>
              <a:t>callcentre</a:t>
            </a:r>
            <a:r>
              <a:rPr lang="sk-SK" dirty="0" smtClean="0">
                <a:latin typeface="+mn-lt"/>
              </a:rPr>
              <a:t> </a:t>
            </a:r>
            <a:r>
              <a:rPr lang="sk-SK" dirty="0" smtClean="0">
                <a:latin typeface="+mn-lt"/>
              </a:rPr>
              <a:t>hovor zvládol na výbornú. A pani mu ďakovala za trpezlivosť a vyriešenie jej požiadavky.</a:t>
            </a:r>
          </a:p>
          <a:p>
            <a:pPr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</a:pPr>
            <a:endParaRPr lang="sk-SK" dirty="0"/>
          </a:p>
          <a:p>
            <a:pPr algn="ctr"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</a:pPr>
            <a:r>
              <a:rPr lang="sk-SK" sz="2000" dirty="0" smtClean="0">
                <a:solidFill>
                  <a:srgbClr val="E20074"/>
                </a:solidFill>
              </a:rPr>
              <a:t>Predsudky, stereotypy môžu byť užitočné, </a:t>
            </a:r>
            <a:br>
              <a:rPr lang="sk-SK" sz="2000" dirty="0" smtClean="0">
                <a:solidFill>
                  <a:srgbClr val="E20074"/>
                </a:solidFill>
              </a:rPr>
            </a:br>
            <a:r>
              <a:rPr lang="sk-SK" sz="2000" dirty="0" smtClean="0">
                <a:solidFill>
                  <a:srgbClr val="E20074"/>
                </a:solidFill>
              </a:rPr>
              <a:t>avšak väčšinou zraňujú, ubližujú a vytvárajú napätie.</a:t>
            </a:r>
          </a:p>
          <a:p>
            <a:pPr algn="ctr"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</a:pPr>
            <a:endParaRPr lang="sk-SK" sz="2000" dirty="0">
              <a:solidFill>
                <a:srgbClr val="E20074"/>
              </a:solidFill>
            </a:endParaRPr>
          </a:p>
          <a:p>
            <a:pPr algn="ctr"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</a:pPr>
            <a:r>
              <a:rPr lang="sk-SK" sz="2000" i="1" dirty="0" smtClean="0">
                <a:solidFill>
                  <a:srgbClr val="E20074"/>
                </a:solidFill>
              </a:rPr>
              <a:t>Kampaňou a vzdelávaním podporujeme rešpekt a úctu bez ohľadu </a:t>
            </a:r>
          </a:p>
          <a:p>
            <a:pPr algn="ctr"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</a:pPr>
            <a:r>
              <a:rPr lang="sk-SK" sz="2000" i="1" dirty="0" smtClean="0">
                <a:solidFill>
                  <a:srgbClr val="E20074"/>
                </a:solidFill>
              </a:rPr>
              <a:t>na inakosť...</a:t>
            </a:r>
          </a:p>
          <a:p>
            <a:pPr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</a:pPr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145083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8" name="Objec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714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bdĺžniková bublina 2"/>
          <p:cNvSpPr/>
          <p:nvPr/>
        </p:nvSpPr>
        <p:spPr>
          <a:xfrm>
            <a:off x="3289301" y="2049236"/>
            <a:ext cx="4825999" cy="2569028"/>
          </a:xfrm>
          <a:prstGeom prst="wedgeRectCallou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b="1" dirty="0" smtClean="0">
                <a:solidFill>
                  <a:schemeClr val="tx1"/>
                </a:solidFill>
              </a:rPr>
              <a:t>Ďakujeme za pozornosť</a:t>
            </a:r>
          </a:p>
        </p:txBody>
      </p:sp>
    </p:spTree>
    <p:extLst>
      <p:ext uri="{BB962C8B-B14F-4D97-AF65-F5344CB8AC3E}">
        <p14:creationId xmlns:p14="http://schemas.microsoft.com/office/powerpoint/2010/main" val="302666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83" name="Object 103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38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3" name="Rectangle 1029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919062" y="1240478"/>
            <a:ext cx="8496300" cy="498598"/>
          </a:xfrm>
        </p:spPr>
        <p:txBody>
          <a:bodyPr/>
          <a:lstStyle/>
          <a:p>
            <a:pPr algn="ctr"/>
            <a:r>
              <a:rPr lang="sk-SK" sz="3600" dirty="0" smtClean="0">
                <a:latin typeface="+mj-lt"/>
              </a:rPr>
              <a:t>NÁŠ DLHODOBÝ CIEĽ</a:t>
            </a:r>
            <a:endParaRPr lang="en-US" sz="3600" dirty="0" smtClean="0">
              <a:latin typeface="+mj-lt"/>
            </a:endParaRPr>
          </a:p>
        </p:txBody>
      </p:sp>
      <p:sp>
        <p:nvSpPr>
          <p:cNvPr id="58374" name="Rectangle 1030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1267733" y="1670133"/>
            <a:ext cx="9798957" cy="3533548"/>
          </a:xfrm>
        </p:spPr>
        <p:txBody>
          <a:bodyPr/>
          <a:lstStyle/>
          <a:p>
            <a:pPr lvl="1"/>
            <a:endParaRPr lang="sk-SK" sz="2400" dirty="0"/>
          </a:p>
          <a:p>
            <a:pPr lvl="1"/>
            <a:endParaRPr lang="sk-SK" sz="2400" i="1" dirty="0">
              <a:latin typeface="Calibri" panose="020F0502020204030204" pitchFamily="34" charset="0"/>
            </a:endParaRPr>
          </a:p>
          <a:p>
            <a:pPr lvl="1"/>
            <a:r>
              <a:rPr lang="sk-SK" sz="2400" i="1" dirty="0" smtClean="0">
                <a:latin typeface="Calibri" panose="020F0502020204030204" pitchFamily="34" charset="0"/>
                <a:cs typeface="Aharoni" panose="02010803020104030203" pitchFamily="2" charset="-79"/>
              </a:rPr>
              <a:t>	Vytvoriť </a:t>
            </a:r>
            <a:r>
              <a:rPr lang="sk-SK" sz="2400" i="1" dirty="0">
                <a:latin typeface="Calibri" panose="020F0502020204030204" pitchFamily="34" charset="0"/>
                <a:cs typeface="Aharoni" panose="02010803020104030203" pitchFamily="2" charset="-79"/>
              </a:rPr>
              <a:t>motivujúce prostredie, kde sa inakosť, či špecifické potreby nehodnotia, ale berú ako príležitosť. Prostredie, ktoré prispieva k spoločenskej zodpovednosti firmy kvalitou prípravy zamestnancov, služieb dostupných klientom s hendikepom a prekážkami v spoločnosti. Zároveň zvyšuje citlivosť svojich zamestnancov voči inakosti, pomáha búrať predsudky a stereotypy.  </a:t>
            </a:r>
            <a:endParaRPr lang="en-US" sz="2400" i="1" dirty="0">
              <a:latin typeface="Calibri" panose="020F0502020204030204" pitchFamily="34" charset="0"/>
              <a:cs typeface="Aharoni" panose="02010803020104030203" pitchFamily="2" charset="-79"/>
            </a:endParaRPr>
          </a:p>
          <a:p>
            <a:pPr marL="344488" lvl="1" indent="-342900">
              <a:buFont typeface="Wingdings" pitchFamily="2" charset="2"/>
              <a:buAutoNum type="arabicPeriod"/>
            </a:pPr>
            <a:endParaRPr lang="en-US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24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láčik 7"/>
          <p:cNvSpPr/>
          <p:nvPr/>
        </p:nvSpPr>
        <p:spPr>
          <a:xfrm>
            <a:off x="1543859" y="38943"/>
            <a:ext cx="6502400" cy="2233573"/>
          </a:xfrm>
          <a:prstGeom prst="cloudCallout">
            <a:avLst/>
          </a:prstGeom>
          <a:solidFill>
            <a:srgbClr val="FFEF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4800" b="1" dirty="0" smtClean="0">
              <a:solidFill>
                <a:schemeClr val="tx1"/>
              </a:solidFill>
            </a:endParaRPr>
          </a:p>
          <a:p>
            <a:pPr algn="ctr"/>
            <a:r>
              <a:rPr lang="sk-SK" sz="4800" b="1" dirty="0" smtClean="0">
                <a:solidFill>
                  <a:schemeClr val="tx1"/>
                </a:solidFill>
                <a:latin typeface="+mj-lt"/>
              </a:rPr>
              <a:t>ROBIŤ VECI INAK</a:t>
            </a:r>
          </a:p>
          <a:p>
            <a:pPr algn="ctr"/>
            <a:r>
              <a:rPr lang="sk-SK" sz="4800" b="1" dirty="0" smtClean="0">
                <a:solidFill>
                  <a:schemeClr val="tx1"/>
                </a:solidFill>
              </a:rPr>
              <a:t>  </a:t>
            </a:r>
            <a:r>
              <a:rPr lang="sk-SK" sz="3600" b="1" dirty="0" smtClean="0">
                <a:solidFill>
                  <a:schemeClr val="tx1"/>
                </a:solidFill>
                <a:latin typeface="+mj-lt"/>
              </a:rPr>
              <a:t>komplexne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61470" y="2228849"/>
            <a:ext cx="4737101" cy="4162426"/>
          </a:xfrm>
          <a:ln>
            <a:solidFill>
              <a:schemeClr val="tx2"/>
            </a:solidFill>
          </a:ln>
        </p:spPr>
        <p:txBody>
          <a:bodyPr/>
          <a:lstStyle/>
          <a:p>
            <a:pPr marL="8550" lvl="1" algn="ctr" defTabSz="914400">
              <a:spcBef>
                <a:spcPct val="30000"/>
              </a:spcBef>
            </a:pPr>
            <a:r>
              <a:rPr lang="sk-SK" b="1" dirty="0" smtClean="0"/>
              <a:t>Ako sme vyrazili po Slovensku a v teréne sme diskutovali, vysvetľovali, zlaďovali a navzájom sa vzdelávali...</a:t>
            </a:r>
          </a:p>
          <a:p>
            <a:pPr marL="294300" lvl="1" indent="-285750" algn="ctr" defTabSz="914400">
              <a:spcBef>
                <a:spcPct val="30000"/>
              </a:spcBef>
              <a:buFont typeface="Wingdings" panose="05000000000000000000" pitchFamily="2" charset="2"/>
              <a:buChar char="v"/>
            </a:pPr>
            <a:endParaRPr lang="sk-SK" dirty="0"/>
          </a:p>
          <a:p>
            <a:pPr marL="8550" lvl="1" algn="ctr" defTabSz="914400">
              <a:spcBef>
                <a:spcPct val="30000"/>
              </a:spcBef>
            </a:pPr>
            <a:r>
              <a:rPr lang="sk-SK" dirty="0" smtClean="0"/>
              <a:t>V predných líniách sme pracovali s vybranými kolegami z ktorých sa stali Ambasádori </a:t>
            </a:r>
            <a:r>
              <a:rPr lang="sk-SK" dirty="0" err="1" smtClean="0"/>
              <a:t>Inkluzívnej</a:t>
            </a:r>
            <a:r>
              <a:rPr lang="sk-SK" dirty="0" smtClean="0"/>
              <a:t> starostlivosti. Títo kolegovia prechádzali tréningom s cieľom čo predsudky spôsobujú, aký to má vplyv priamo na ich prácu a ako pristupovať k našim zákazníkom so špecifickými potrebami</a:t>
            </a:r>
          </a:p>
          <a:p>
            <a:pPr marL="8550" lvl="1" algn="ctr" defTabSz="914400">
              <a:spcBef>
                <a:spcPct val="30000"/>
              </a:spcBef>
            </a:pPr>
            <a:r>
              <a:rPr lang="sk-SK" dirty="0" smtClean="0"/>
              <a:t>Ambasádori prešli </a:t>
            </a:r>
            <a:r>
              <a:rPr lang="sk-SK" dirty="0" err="1" smtClean="0"/>
              <a:t>regulérnou</a:t>
            </a:r>
            <a:r>
              <a:rPr lang="sk-SK" dirty="0" smtClean="0"/>
              <a:t> skúškou a stali sa prvými držiteľmi certifikátov akreditovaných ministerstvom školstva v tejto oblasti.</a:t>
            </a:r>
          </a:p>
          <a:p>
            <a:pPr marL="8550" lvl="1" algn="ctr" defTabSz="914400">
              <a:spcBef>
                <a:spcPct val="30000"/>
              </a:spcBef>
            </a:pPr>
            <a:r>
              <a:rPr lang="sk-SK" dirty="0" smtClean="0"/>
              <a:t>Workshopy a vzdelávanie rolujeme na predné línie kontinuálne prostredníctvom Ambasádorov a táto téma je súčasťou tréningov.</a:t>
            </a:r>
          </a:p>
          <a:p>
            <a:pPr marL="294300" lvl="1" indent="-285750" defTabSz="914400">
              <a:spcBef>
                <a:spcPct val="30000"/>
              </a:spcBef>
              <a:buFont typeface="Wingdings" panose="05000000000000000000" pitchFamily="2" charset="2"/>
              <a:buChar char="v"/>
            </a:pPr>
            <a:endParaRPr lang="sk-SK" dirty="0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06400" y="333375"/>
            <a:ext cx="11328400" cy="276999"/>
          </a:xfrm>
        </p:spPr>
        <p:txBody>
          <a:bodyPr/>
          <a:lstStyle/>
          <a:p>
            <a:r>
              <a:rPr lang="sk-SK" sz="2000" dirty="0" smtClean="0"/>
              <a:t>Na počiatku bola myšlienka</a:t>
            </a:r>
            <a:endParaRPr lang="sk-SK" sz="2000" dirty="0"/>
          </a:p>
        </p:txBody>
      </p:sp>
      <p:sp>
        <p:nvSpPr>
          <p:cNvPr id="14" name="Zástupný symbol obsahu 2"/>
          <p:cNvSpPr>
            <a:spLocks noGrp="1"/>
          </p:cNvSpPr>
          <p:nvPr>
            <p:ph sz="half" idx="1"/>
          </p:nvPr>
        </p:nvSpPr>
        <p:spPr>
          <a:xfrm>
            <a:off x="5266079" y="2272516"/>
            <a:ext cx="4737101" cy="3787387"/>
          </a:xfrm>
          <a:ln>
            <a:solidFill>
              <a:schemeClr val="tx2"/>
            </a:solidFill>
          </a:ln>
        </p:spPr>
        <p:txBody>
          <a:bodyPr/>
          <a:lstStyle/>
          <a:p>
            <a:pPr marL="8550" lvl="1" algn="ctr" defTabSz="914400">
              <a:spcBef>
                <a:spcPct val="30000"/>
              </a:spcBef>
            </a:pPr>
            <a:endParaRPr lang="sk-SK" b="1" dirty="0" smtClean="0">
              <a:solidFill>
                <a:schemeClr val="tx2"/>
              </a:solidFill>
            </a:endParaRPr>
          </a:p>
          <a:p>
            <a:pPr marL="8550" lvl="1" algn="ctr" defTabSz="914400">
              <a:spcBef>
                <a:spcPct val="30000"/>
              </a:spcBef>
            </a:pPr>
            <a:endParaRPr lang="sk-SK" b="1" dirty="0">
              <a:solidFill>
                <a:schemeClr val="tx2"/>
              </a:solidFill>
            </a:endParaRPr>
          </a:p>
          <a:p>
            <a:pPr marL="8550" lvl="1" algn="ctr" defTabSz="914400">
              <a:spcBef>
                <a:spcPct val="30000"/>
              </a:spcBef>
            </a:pPr>
            <a:r>
              <a:rPr lang="sk-SK" b="1" dirty="0" smtClean="0">
                <a:solidFill>
                  <a:schemeClr val="tx2"/>
                </a:solidFill>
              </a:rPr>
              <a:t>Spustili </a:t>
            </a:r>
            <a:r>
              <a:rPr lang="sk-SK" b="1" dirty="0" smtClean="0">
                <a:solidFill>
                  <a:schemeClr val="tx2"/>
                </a:solidFill>
              </a:rPr>
              <a:t>sme komunikáciu v interných médiách a pridali sme k tomu aj vlastnú skúsenosť...</a:t>
            </a:r>
          </a:p>
          <a:p>
            <a:pPr marL="294300" lvl="1" indent="-285750" algn="ctr" defTabSz="914400">
              <a:spcBef>
                <a:spcPct val="30000"/>
              </a:spcBef>
              <a:buFont typeface="Wingdings" panose="05000000000000000000" pitchFamily="2" charset="2"/>
              <a:buChar char="v"/>
            </a:pPr>
            <a:endParaRPr lang="sk-SK" dirty="0">
              <a:solidFill>
                <a:schemeClr val="tx2"/>
              </a:solidFill>
            </a:endParaRPr>
          </a:p>
          <a:p>
            <a:pPr marL="8550" lvl="1" algn="ctr" defTabSz="914400">
              <a:spcBef>
                <a:spcPct val="30000"/>
              </a:spcBef>
            </a:pPr>
            <a:r>
              <a:rPr lang="sk-SK" dirty="0" smtClean="0">
                <a:solidFill>
                  <a:schemeClr val="tx2"/>
                </a:solidFill>
              </a:rPr>
              <a:t>Intranet, </a:t>
            </a:r>
            <a:r>
              <a:rPr lang="sk-SK" dirty="0" err="1" smtClean="0">
                <a:solidFill>
                  <a:schemeClr val="tx2"/>
                </a:solidFill>
              </a:rPr>
              <a:t>workplace</a:t>
            </a:r>
            <a:r>
              <a:rPr lang="sk-SK" dirty="0" smtClean="0">
                <a:solidFill>
                  <a:schemeClr val="tx2"/>
                </a:solidFill>
              </a:rPr>
              <a:t> (interná sociálna sieť </a:t>
            </a:r>
            <a:r>
              <a:rPr lang="sk-SK" dirty="0" smtClean="0">
                <a:solidFill>
                  <a:schemeClr val="tx2"/>
                </a:solidFill>
              </a:rPr>
              <a:t>FB/</a:t>
            </a:r>
            <a:r>
              <a:rPr lang="sk-SK" dirty="0" err="1" smtClean="0">
                <a:solidFill>
                  <a:schemeClr val="tx2"/>
                </a:solidFill>
              </a:rPr>
              <a:t>Workplace</a:t>
            </a:r>
            <a:r>
              <a:rPr lang="sk-SK" dirty="0" smtClean="0">
                <a:solidFill>
                  <a:schemeClr val="tx2"/>
                </a:solidFill>
              </a:rPr>
              <a:t>)</a:t>
            </a:r>
            <a:r>
              <a:rPr lang="sk-SK" dirty="0" smtClean="0">
                <a:solidFill>
                  <a:schemeClr val="tx2"/>
                </a:solidFill>
              </a:rPr>
              <a:t/>
            </a:r>
            <a:br>
              <a:rPr lang="sk-SK" dirty="0" smtClean="0">
                <a:solidFill>
                  <a:schemeClr val="tx2"/>
                </a:solidFill>
              </a:rPr>
            </a:br>
            <a:r>
              <a:rPr lang="sk-SK" dirty="0" smtClean="0">
                <a:solidFill>
                  <a:schemeClr val="tx2"/>
                </a:solidFill>
              </a:rPr>
              <a:t>plagáty</a:t>
            </a:r>
          </a:p>
          <a:p>
            <a:pPr marL="8550" lvl="1" algn="ctr" defTabSz="914400">
              <a:spcBef>
                <a:spcPct val="30000"/>
              </a:spcBef>
            </a:pPr>
            <a:r>
              <a:rPr lang="sk-SK" dirty="0" smtClean="0">
                <a:solidFill>
                  <a:schemeClr val="tx2"/>
                </a:solidFill>
              </a:rPr>
              <a:t>Interné </a:t>
            </a:r>
            <a:r>
              <a:rPr lang="sk-SK" dirty="0" err="1" smtClean="0">
                <a:solidFill>
                  <a:schemeClr val="tx2"/>
                </a:solidFill>
              </a:rPr>
              <a:t>promo</a:t>
            </a:r>
            <a:r>
              <a:rPr lang="sk-SK" dirty="0" smtClean="0">
                <a:solidFill>
                  <a:schemeClr val="tx2"/>
                </a:solidFill>
              </a:rPr>
              <a:t>: V inej koži</a:t>
            </a:r>
          </a:p>
          <a:p>
            <a:pPr marL="8550" lvl="1" algn="ctr" defTabSz="914400">
              <a:spcBef>
                <a:spcPct val="30000"/>
              </a:spcBef>
            </a:pPr>
            <a:r>
              <a:rPr lang="sk-SK" dirty="0" smtClean="0">
                <a:solidFill>
                  <a:schemeClr val="tx2"/>
                </a:solidFill>
              </a:rPr>
              <a:t>Online hra šitá  na mieru #</a:t>
            </a:r>
            <a:r>
              <a:rPr lang="sk-SK" dirty="0" err="1" smtClean="0">
                <a:solidFill>
                  <a:schemeClr val="tx2"/>
                </a:solidFill>
              </a:rPr>
              <a:t>nezivimpredsudky</a:t>
            </a:r>
            <a:endParaRPr lang="sk-SK" dirty="0" smtClean="0">
              <a:solidFill>
                <a:schemeClr val="tx2"/>
              </a:solidFill>
            </a:endParaRPr>
          </a:p>
          <a:p>
            <a:pPr marL="8550" lvl="1" algn="ctr" defTabSz="914400">
              <a:spcBef>
                <a:spcPct val="30000"/>
              </a:spcBef>
            </a:pPr>
            <a:r>
              <a:rPr lang="sk-SK" dirty="0" smtClean="0">
                <a:solidFill>
                  <a:schemeClr val="tx2"/>
                </a:solidFill>
              </a:rPr>
              <a:t>Časopis</a:t>
            </a:r>
            <a:endParaRPr lang="sk-SK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05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8" name="Objec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758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bdĺžniková bublina 2"/>
          <p:cNvSpPr/>
          <p:nvPr/>
        </p:nvSpPr>
        <p:spPr>
          <a:xfrm>
            <a:off x="3289301" y="2049236"/>
            <a:ext cx="4825999" cy="2569028"/>
          </a:xfrm>
          <a:prstGeom prst="wedgeRectCallou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400" b="1" dirty="0" smtClean="0">
                <a:solidFill>
                  <a:schemeClr val="bg1"/>
                </a:solidFill>
              </a:rPr>
              <a:t>2017 - 2018</a:t>
            </a:r>
            <a:endParaRPr lang="sk-SK" sz="4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98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8" y="1524377"/>
            <a:ext cx="6750883" cy="342862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WORSHOPY, </a:t>
            </a:r>
            <a:r>
              <a:rPr lang="sk-SK" dirty="0" err="1" smtClean="0"/>
              <a:t>AMBSASáDORI</a:t>
            </a:r>
            <a:r>
              <a:rPr lang="sk-SK" dirty="0" smtClean="0"/>
              <a:t> po </a:t>
            </a:r>
            <a:r>
              <a:rPr lang="sk-SK" dirty="0" err="1" smtClean="0"/>
              <a:t>slovensku</a:t>
            </a:r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8601075" y="1514852"/>
            <a:ext cx="2590800" cy="24365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70000" indent="-270000"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sk-SK" dirty="0" smtClean="0"/>
              <a:t>Workshopy a vzdelávanie prebiehalo priamo s našimi dobrovoľníkmi, ktorí s inakosťou doslova žijú....nepočujúci, </a:t>
            </a:r>
            <a:r>
              <a:rPr lang="sk-SK" dirty="0" err="1" smtClean="0"/>
              <a:t>nevidiaca</a:t>
            </a:r>
            <a:r>
              <a:rPr lang="sk-SK" dirty="0" smtClean="0"/>
              <a:t>, Rómka</a:t>
            </a:r>
            <a:r>
              <a:rPr lang="sk-SK" dirty="0" smtClean="0"/>
              <a:t>, </a:t>
            </a:r>
            <a:r>
              <a:rPr lang="sk-SK" dirty="0" smtClean="0"/>
              <a:t>vozíčkar </a:t>
            </a:r>
            <a:r>
              <a:rPr lang="sk-SK" dirty="0" smtClean="0"/>
              <a:t>– naši hlavní „skúšajúci</a:t>
            </a:r>
            <a:r>
              <a:rPr lang="sk-SK" dirty="0" smtClean="0"/>
              <a:t>“</a:t>
            </a:r>
          </a:p>
          <a:p>
            <a:pPr marL="270000" indent="-270000"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sk-SK" dirty="0"/>
          </a:p>
          <a:p>
            <a:pPr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4081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111034" y="1484295"/>
            <a:ext cx="1563373" cy="2376655"/>
          </a:xfrm>
          <a:prstGeom prst="rect">
            <a:avLst/>
          </a:prstGeom>
        </p:spPr>
      </p:pic>
      <p:pic>
        <p:nvPicPr>
          <p:cNvPr id="8" name="Obrázok 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78684" y="3946675"/>
            <a:ext cx="1760662" cy="218742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681" y="1205478"/>
            <a:ext cx="1901660" cy="2655472"/>
          </a:xfrm>
          <a:prstGeom prst="rect">
            <a:avLst/>
          </a:prstGeom>
        </p:spPr>
      </p:pic>
      <p:pic>
        <p:nvPicPr>
          <p:cNvPr id="10" name="Obrázok 9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053765" y="4223034"/>
            <a:ext cx="1591948" cy="1911066"/>
          </a:xfrm>
          <a:prstGeom prst="rect">
            <a:avLst/>
          </a:prstGeom>
        </p:spPr>
      </p:pic>
      <p:pic>
        <p:nvPicPr>
          <p:cNvPr id="11" name="Obrázok 10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861336" y="2246800"/>
            <a:ext cx="1900800" cy="2656800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 rotWithShape="1">
          <a:blip r:embed="rId8"/>
          <a:srcRect l="749" t="695" b="462"/>
          <a:stretch/>
        </p:blipFill>
        <p:spPr>
          <a:xfrm>
            <a:off x="8103687" y="1484294"/>
            <a:ext cx="3686610" cy="520569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6400" y="333375"/>
            <a:ext cx="11328400" cy="830997"/>
          </a:xfrm>
        </p:spPr>
        <p:txBody>
          <a:bodyPr/>
          <a:lstStyle/>
          <a:p>
            <a:r>
              <a:rPr lang="sk-SK" dirty="0" smtClean="0"/>
              <a:t>PLAGÁTY</a:t>
            </a:r>
            <a:r>
              <a:rPr lang="en-US" dirty="0" smtClean="0"/>
              <a:t> #</a:t>
            </a:r>
            <a:r>
              <a:rPr lang="en-US" dirty="0" err="1" smtClean="0"/>
              <a:t>nezivimpredsudky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                         Slová a Obrazy vytvárajú prostredie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871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0" y="1402497"/>
            <a:ext cx="9048750" cy="576030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6400" y="333375"/>
            <a:ext cx="11328400" cy="830997"/>
          </a:xfrm>
        </p:spPr>
        <p:txBody>
          <a:bodyPr/>
          <a:lstStyle/>
          <a:p>
            <a:r>
              <a:rPr lang="sk-SK" dirty="0" smtClean="0"/>
              <a:t>INTRANET</a:t>
            </a:r>
            <a:r>
              <a:rPr lang="en-US" dirty="0" smtClean="0"/>
              <a:t> #</a:t>
            </a:r>
            <a:r>
              <a:rPr lang="en-US" dirty="0" err="1" smtClean="0"/>
              <a:t>nezivimpredsudky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                        Slová a Obrazy vytvárajú prostredie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5" y="3286125"/>
            <a:ext cx="4842933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0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6400" y="333375"/>
            <a:ext cx="11328400" cy="830997"/>
          </a:xfrm>
        </p:spPr>
        <p:txBody>
          <a:bodyPr/>
          <a:lstStyle/>
          <a:p>
            <a:r>
              <a:rPr lang="sk-SK" dirty="0" smtClean="0"/>
              <a:t>INTRANET</a:t>
            </a:r>
            <a:r>
              <a:rPr lang="en-US" dirty="0" smtClean="0"/>
              <a:t> #</a:t>
            </a:r>
            <a:r>
              <a:rPr lang="en-US" dirty="0" err="1" smtClean="0"/>
              <a:t>nezivimpredsudky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                        Slová a Obrazy vytvárajú prostredie</a:t>
            </a: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50" y="1238250"/>
            <a:ext cx="9363075" cy="526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2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TCON_GUIDELINES" val="FALSE"/>
  <p:tag name="THINKCELLUNDODONOTDELETE" val="9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1TK1pNer0iCL9XGuqahT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TnI3I7e2UiVG3_HdrPkL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8t2GHyXP0GVucpiMelXa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YBg6pen4UmvJxVMjkNQQ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CVu27cMk0.5DhAsWnS6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8o5VaWD6UCX6CwEccqN2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xigrFBIk62JofbC6qh0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HfbzT1bcUSs.FNzId_5c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.Ngp_mEGBmbi5d3Gt7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.Ngp_mEGBmbi5d3Gt7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ISQmn5SC0670Esdl5YCX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Gl86bAKNkuIN9FReMdMg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xigrFBIk62JofbC6qh0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xyv5yaMEmr45gqOtRem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.Ngp_mEGBmbi5d3Gt7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.Ngp_mEGBmbi5d3Gt7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1d1NlrTwUq3jrPuq8jIW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1Ni7GKOMEqqjmw02iGVg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EOXNuRzOUSFtRFKPfcWv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IXNec9CQE.lu4sBAr6zk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bq8MdRfEWID4GqyIjvz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OIO_BqzvE2iRr9MX5uTR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Vq_7YG62kK7j6GQRtDwA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ONyStFQ2kS3b2Ngo1kEf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YBg6pen4UmvJxVMjkNQQ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1TK1pNer0iCL9XGuqahT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ZQQDPWfBUmvnvMMSlsrN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1TK1pNer0iCL9XGuqahT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snWwQLGmEOEJejw86OSR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ZphIxPhBEWWYcJG55Wf0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cWm0Y5r2UqXMVaiy8.pl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1EZnEKyfU.0pqeK4tgDp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rxKzRR.20aHmoSUzP5cb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1hoTFgnUmQlNDT_z6F9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F_Qdh86jEay6kvI0v5.u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nrI_l.V5EmwD6.z6u21a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cFNUDk0EyiPtdPLb1CC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Dk1vz.VPk.INV4hWRVUX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Ds7oB6VDUy4CICx53VxU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3JUOz8yekixwxp73VtJ7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lhsuHP7_UGMc7dQRBZTh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19O1W7_FEqhRiOAUYGES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PzGl8NCECAtRkfrqiTN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WK0DOMVEe6IRTEv1I8i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HxeflVzlkaKbtlMi8o2L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EDm3nq2Emi_ZzqpqfaF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4PBtFnexUCv9Zs6w9lbA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mcF8T_0EGXV0IdJLAG0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mLSN079W0iGId8gmuTM1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XFXZuqD20CY2niZ1sG_l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zKJVt6.uU.oUbj.zZM9R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.FtmRvuaUuc5RujGSi4TQ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bIVTN.hwU.pk_IfiG.3u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36QSeyiCEK9nM05fMeDM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b50Z0Z9T0KZiKgAFJP7i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PzGl8NCECAtRkfrqiTN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FyeVI_muU.yaTYBGTz20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WK0DOMVEe6IRTEv1I8i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HxeflVzlkaKbtlMi8o2L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EDm3nq2Emi_ZzqpqfaF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mcF8T_0EGXV0IdJLAG0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mLSN079W0iGId8gmuTM1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XFXZuqD20CY2niZ1sG_l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1TK1pNer0iCL9XGuqahT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8t2GHyXP0GVucpiMelXa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YBg6pen4UmvJxVMjkNQQ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.Ngp_mEGBmbi5d3Gt7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.Ngp_mEGBmbi5d3Gt7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.Ngp_mEGBmbi5d3Gt7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.Ngp_mEGBmbi5d3Gt7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.Ngp_mEGBmbi5d3Gt7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nClE2xeHUyxVQNPTp22L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ajCBUJ3DEO.QOOlM1oXoQ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nClE2xeHUyxVQNPTp22L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ajCBUJ3DEO.QOOlM1oXo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rezentácia_SK_standard_LFS2.0">
  <a:themeElements>
    <a:clrScheme name="TELEKOM_Master_SK">
      <a:dk1>
        <a:srgbClr val="000000"/>
      </a:dk1>
      <a:lt1>
        <a:srgbClr val="FFFFFF"/>
      </a:lt1>
      <a:dk2>
        <a:srgbClr val="E20074"/>
      </a:dk2>
      <a:lt2>
        <a:srgbClr val="CCCCCC"/>
      </a:lt2>
      <a:accent1>
        <a:srgbClr val="427BAB"/>
      </a:accent1>
      <a:accent2>
        <a:srgbClr val="BABD5A"/>
      </a:accent2>
      <a:accent3>
        <a:srgbClr val="E20074"/>
      </a:accent3>
      <a:accent4>
        <a:srgbClr val="64B9E4"/>
      </a:accent4>
      <a:accent5>
        <a:srgbClr val="B48062"/>
      </a:accent5>
      <a:accent6>
        <a:srgbClr val="FDD167"/>
      </a:accent6>
      <a:hlink>
        <a:srgbClr val="E20074"/>
      </a:hlink>
      <a:folHlink>
        <a:srgbClr val="64B9E4"/>
      </a:folHlink>
    </a:clrScheme>
    <a:fontScheme name="DT Fonts">
      <a:majorFont>
        <a:latin typeface="Tele-GroteskUlt"/>
        <a:ea typeface=""/>
        <a:cs typeface=""/>
      </a:majorFont>
      <a:minorFont>
        <a:latin typeface="Tele-GroteskNo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/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arrow" w="lg" len="lg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70000" indent="-270000">
          <a:spcBef>
            <a:spcPts val="0"/>
          </a:spcBef>
          <a:spcAft>
            <a:spcPts val="450"/>
          </a:spcAft>
          <a:buClr>
            <a:schemeClr val="tx2"/>
          </a:buClr>
          <a:buFont typeface="Wingdings" pitchFamily="2" charset="2"/>
          <a:buChar char="§"/>
          <a:defRPr dirty="0" smtClean="0"/>
        </a:defPPr>
      </a:lstStyle>
    </a:txDef>
  </a:objectDefaults>
  <a:extraClrSchemeLst>
    <a:extraClrScheme>
      <a:clrScheme name="TELEKOM_Master_SK">
        <a:dk1>
          <a:srgbClr val="000000"/>
        </a:dk1>
        <a:lt1>
          <a:srgbClr val="FFFFFF"/>
        </a:lt1>
        <a:dk2>
          <a:srgbClr val="E20074"/>
        </a:dk2>
        <a:lt2>
          <a:srgbClr val="CCCCCC"/>
        </a:lt2>
        <a:accent1>
          <a:srgbClr val="427BAB"/>
        </a:accent1>
        <a:accent2>
          <a:srgbClr val="BABD5A"/>
        </a:accent2>
        <a:accent3>
          <a:srgbClr val="E20074"/>
        </a:accent3>
        <a:accent4>
          <a:srgbClr val="64B9E4"/>
        </a:accent4>
        <a:accent5>
          <a:srgbClr val="B48062"/>
        </a:accent5>
        <a:accent6>
          <a:srgbClr val="FDD167"/>
        </a:accent6>
        <a:hlink>
          <a:srgbClr val="E20074"/>
        </a:hlink>
        <a:folHlink>
          <a:srgbClr val="64B9E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KOM_Master_DE1">
        <a:dk1>
          <a:srgbClr val="000000"/>
        </a:dk1>
        <a:lt1>
          <a:srgbClr val="FFFFFF"/>
        </a:lt1>
        <a:dk2>
          <a:srgbClr val="E20074"/>
        </a:dk2>
        <a:lt2>
          <a:srgbClr val="FFFFFF"/>
        </a:lt2>
        <a:accent1>
          <a:srgbClr val="427BAB"/>
        </a:accent1>
        <a:accent2>
          <a:srgbClr val="FDD167"/>
        </a:accent2>
        <a:accent3>
          <a:srgbClr val="FFFFFF"/>
        </a:accent3>
        <a:accent4>
          <a:srgbClr val="000000"/>
        </a:accent4>
        <a:accent5>
          <a:srgbClr val="B0BFD2"/>
        </a:accent5>
        <a:accent6>
          <a:srgbClr val="E5BD5D"/>
        </a:accent6>
        <a:hlink>
          <a:srgbClr val="646464"/>
        </a:hlink>
        <a:folHlink>
          <a:srgbClr val="9D9D9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KOM_Master_DE2">
        <a:dk1>
          <a:srgbClr val="000000"/>
        </a:dk1>
        <a:lt1>
          <a:srgbClr val="FFFFFF"/>
        </a:lt1>
        <a:dk2>
          <a:srgbClr val="E20074"/>
        </a:dk2>
        <a:lt2>
          <a:srgbClr val="A4A4A4"/>
        </a:lt2>
        <a:accent1>
          <a:srgbClr val="EDEDED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4F4F4"/>
        </a:accent5>
        <a:accent6>
          <a:srgbClr val="BCBCBC"/>
        </a:accent6>
        <a:hlink>
          <a:srgbClr val="7C7C7C"/>
        </a:hlink>
        <a:folHlink>
          <a:srgbClr val="6C6C6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E20074"/>
      </a:dk2>
      <a:lt2>
        <a:srgbClr val="A4A4A4"/>
      </a:lt2>
      <a:accent1>
        <a:srgbClr val="EDEDED"/>
      </a:accent1>
      <a:accent2>
        <a:srgbClr val="D0D0D0"/>
      </a:accent2>
      <a:accent3>
        <a:srgbClr val="FFFFFF"/>
      </a:accent3>
      <a:accent4>
        <a:srgbClr val="000000"/>
      </a:accent4>
      <a:accent5>
        <a:srgbClr val="F4F4F4"/>
      </a:accent5>
      <a:accent6>
        <a:srgbClr val="BCBCBC"/>
      </a:accent6>
      <a:hlink>
        <a:srgbClr val="7C7C7C"/>
      </a:hlink>
      <a:folHlink>
        <a:srgbClr val="6C6C6C"/>
      </a:folHlink>
    </a:clrScheme>
    <a:fontScheme name="DT Fonts">
      <a:majorFont>
        <a:latin typeface="Tele-GroteskUlt"/>
        <a:ea typeface=""/>
        <a:cs typeface=""/>
      </a:majorFont>
      <a:minorFont>
        <a:latin typeface="Tele-GroteskNo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DT Farben">
      <a:dk1>
        <a:srgbClr val="646464"/>
      </a:dk1>
      <a:lt1>
        <a:srgbClr val="FFFFFF"/>
      </a:lt1>
      <a:dk2>
        <a:srgbClr val="E20074"/>
      </a:dk2>
      <a:lt2>
        <a:srgbClr val="FFFFFF"/>
      </a:lt2>
      <a:accent1>
        <a:srgbClr val="427BAB"/>
      </a:accent1>
      <a:accent2>
        <a:srgbClr val="FDD167"/>
      </a:accent2>
      <a:accent3>
        <a:srgbClr val="646464"/>
      </a:accent3>
      <a:accent4>
        <a:srgbClr val="64B9E4"/>
      </a:accent4>
      <a:accent5>
        <a:srgbClr val="9D9D9D"/>
      </a:accent5>
      <a:accent6>
        <a:srgbClr val="DADADA"/>
      </a:accent6>
      <a:hlink>
        <a:srgbClr val="646464"/>
      </a:hlink>
      <a:folHlink>
        <a:srgbClr val="9D9D9D"/>
      </a:folHlink>
    </a:clrScheme>
    <a:fontScheme name="DT Fonts">
      <a:majorFont>
        <a:latin typeface="Tele-GroteskUlt"/>
        <a:ea typeface=""/>
        <a:cs typeface=""/>
      </a:majorFont>
      <a:minorFont>
        <a:latin typeface="Tele-GroteskNo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4525</TotalTime>
  <Words>789</Words>
  <Application>Microsoft Office PowerPoint</Application>
  <PresentationFormat>Širokouhlá</PresentationFormat>
  <Paragraphs>138</Paragraphs>
  <Slides>20</Slides>
  <Notes>14</Notes>
  <HiddenSlides>0</HiddenSlides>
  <MMClips>0</MMClips>
  <ScaleCrop>false</ScaleCrop>
  <HeadingPairs>
    <vt:vector size="8" baseType="variant">
      <vt:variant>
        <vt:lpstr>Použité písma</vt:lpstr>
      </vt:variant>
      <vt:variant>
        <vt:i4>9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31" baseType="lpstr">
      <vt:lpstr>Aharoni</vt:lpstr>
      <vt:lpstr>Arial</vt:lpstr>
      <vt:lpstr>Calibri</vt:lpstr>
      <vt:lpstr>TeleGrotesk Headline</vt:lpstr>
      <vt:lpstr>TeleGrotesk Headline Ultra</vt:lpstr>
      <vt:lpstr>Tele-GroteskFet</vt:lpstr>
      <vt:lpstr>Tele-GroteskNor</vt:lpstr>
      <vt:lpstr>Tele-GroteskUlt</vt:lpstr>
      <vt:lpstr>Wingdings</vt:lpstr>
      <vt:lpstr>Prezentácia_SK_standard_LFS2.0</vt:lpstr>
      <vt:lpstr>think-cell Slide</vt:lpstr>
      <vt:lpstr>#nezivimpredsudky </vt:lpstr>
      <vt:lpstr>PREČO</vt:lpstr>
      <vt:lpstr>NÁŠ DLHODOBÝ CIEĽ</vt:lpstr>
      <vt:lpstr>Na počiatku bola myšlienka</vt:lpstr>
      <vt:lpstr>Prezentácia programu PowerPoint</vt:lpstr>
      <vt:lpstr>WORSHOPY, AMBSASáDORI po slovensku</vt:lpstr>
      <vt:lpstr>PLAGÁTY #nezivimpredsudky                          Slová a Obrazy vytvárajú prostredie</vt:lpstr>
      <vt:lpstr>INTRANET #nezivimpredsudky                         Slová a Obrazy vytvárajú prostredie</vt:lpstr>
      <vt:lpstr>INTRANET #nezivimpredsudky                         Slová a Obrazy vytvárajú prostredie</vt:lpstr>
      <vt:lpstr>AKCIA „V INEJ KOŽI“                Príbehmi k poznaniu – zažime to spolu </vt:lpstr>
      <vt:lpstr>Prezentácia programu PowerPoint</vt:lpstr>
      <vt:lpstr>ReaKcie na sociálnej sieti WORKPLACE</vt:lpstr>
      <vt:lpstr>AKCIE PRE VEREJNOSŤ</vt:lpstr>
      <vt:lpstr>AKCIE PRE VEREJNOSŤ</vt:lpstr>
      <vt:lpstr>Prezentácia programu PowerPoint</vt:lpstr>
      <vt:lpstr>Prezentácia programu PowerPoint</vt:lpstr>
      <vt:lpstr>Prezentácia programu PowerPoint</vt:lpstr>
      <vt:lpstr>Prezentácia programu PowerPoint</vt:lpstr>
      <vt:lpstr>Spätná väzba #nezivimpredsudky Obohatilo MA o:</vt:lpstr>
      <vt:lpstr>Prezentácia programu PowerPoint</vt:lpstr>
    </vt:vector>
  </TitlesOfParts>
  <Company>Slovak Telekom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ENGAGEMENT TO CEX CULTURE</dc:title>
  <dc:creator>Zolakova Kamila</dc:creator>
  <cp:lastModifiedBy>Svrckova Tatiana</cp:lastModifiedBy>
  <cp:revision>320</cp:revision>
  <cp:lastPrinted>2017-09-18T14:01:42Z</cp:lastPrinted>
  <dcterms:created xsi:type="dcterms:W3CDTF">2016-11-03T08:00:41Z</dcterms:created>
  <dcterms:modified xsi:type="dcterms:W3CDTF">2020-01-07T13:50:18Z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5026547</vt:lpwstr>
  </property>
  <property fmtid="{D5CDD505-2E9C-101B-9397-08002B2CF9AE}" pid="3" name="NXPowerLiteSettings">
    <vt:lpwstr>B98007B004F000</vt:lpwstr>
  </property>
  <property fmtid="{D5CDD505-2E9C-101B-9397-08002B2CF9AE}" pid="4" name="NXPowerLiteVersion">
    <vt:lpwstr>D5.0.6</vt:lpwstr>
  </property>
  <property fmtid="{D5CDD505-2E9C-101B-9397-08002B2CF9AE}" pid="5" name="NXTAG2">
    <vt:lpwstr>000800f2470000000000010250600207b98007b004f000</vt:lpwstr>
  </property>
</Properties>
</file>