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96" r:id="rId3"/>
    <p:sldId id="257" r:id="rId4"/>
    <p:sldId id="315" r:id="rId5"/>
    <p:sldId id="258" r:id="rId6"/>
    <p:sldId id="259" r:id="rId7"/>
    <p:sldId id="310" r:id="rId8"/>
    <p:sldId id="311" r:id="rId9"/>
    <p:sldId id="313" r:id="rId10"/>
    <p:sldId id="314" r:id="rId11"/>
    <p:sldId id="262" r:id="rId12"/>
    <p:sldId id="290" r:id="rId13"/>
    <p:sldId id="312" r:id="rId14"/>
    <p:sldId id="292" r:id="rId15"/>
    <p:sldId id="300" r:id="rId16"/>
    <p:sldId id="303" r:id="rId17"/>
    <p:sldId id="309" r:id="rId18"/>
    <p:sldId id="266" r:id="rId19"/>
    <p:sldId id="267" r:id="rId20"/>
    <p:sldId id="29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Grečko" initials="T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D5FA4-AADB-47C0-8C35-5F627346C505}" v="164" dt="2020-01-10T16:49:55.553"/>
    <p1510:client id="{366734DE-B18C-4640-A983-D06E6F3D157E}" v="144" dt="2020-01-10T09:45:36.658"/>
  </p1510:revLst>
</p1510:revInfo>
</file>

<file path=ppt/tableStyles.xml><?xml version="1.0" encoding="utf-8"?>
<a:tblStyleLst xmlns:a="http://schemas.openxmlformats.org/drawingml/2006/main" def="{C6E20949-CA27-4BA8-9DAA-E4D46FEC11FA}">
  <a:tblStyle styleId="{C6E20949-CA27-4BA8-9DAA-E4D46FEC11FA}"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3"/>
    <p:restoredTop sz="94668"/>
  </p:normalViewPr>
  <p:slideViewPr>
    <p:cSldViewPr snapToGrid="0">
      <p:cViewPr varScale="1">
        <p:scale>
          <a:sx n="112" d="100"/>
          <a:sy n="112" d="100"/>
        </p:scale>
        <p:origin x="11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a Sopková" userId="bbfc1b1aafd1c4b6" providerId="OrgId" clId="{2F1D5FA4-AADB-47C0-8C35-5F627346C505}"/>
    <pc:docChg chg="undo custSel addSld delSld modSld">
      <pc:chgData name="Zuzana Sopková" userId="bbfc1b1aafd1c4b6" providerId="OrgId" clId="{2F1D5FA4-AADB-47C0-8C35-5F627346C505}" dt="2020-01-10T16:51:37.280" v="372" actId="20577"/>
      <pc:docMkLst>
        <pc:docMk/>
      </pc:docMkLst>
      <pc:sldChg chg="modSp">
        <pc:chgData name="Zuzana Sopková" userId="bbfc1b1aafd1c4b6" providerId="OrgId" clId="{2F1D5FA4-AADB-47C0-8C35-5F627346C505}" dt="2020-01-10T09:56:49.460" v="19" actId="20577"/>
        <pc:sldMkLst>
          <pc:docMk/>
          <pc:sldMk cId="0" sldId="256"/>
        </pc:sldMkLst>
        <pc:spChg chg="mod">
          <ac:chgData name="Zuzana Sopková" userId="bbfc1b1aafd1c4b6" providerId="OrgId" clId="{2F1D5FA4-AADB-47C0-8C35-5F627346C505}" dt="2020-01-10T09:56:49.460" v="19" actId="20577"/>
          <ac:spMkLst>
            <pc:docMk/>
            <pc:sldMk cId="0" sldId="256"/>
            <ac:spMk id="53" creationId="{00000000-0000-0000-0000-000000000000}"/>
          </ac:spMkLst>
        </pc:spChg>
      </pc:sldChg>
      <pc:sldChg chg="modSp">
        <pc:chgData name="Zuzana Sopková" userId="bbfc1b1aafd1c4b6" providerId="OrgId" clId="{2F1D5FA4-AADB-47C0-8C35-5F627346C505}" dt="2020-01-10T16:30:16.040" v="347" actId="20577"/>
        <pc:sldMkLst>
          <pc:docMk/>
          <pc:sldMk cId="0" sldId="257"/>
        </pc:sldMkLst>
        <pc:spChg chg="mod">
          <ac:chgData name="Zuzana Sopková" userId="bbfc1b1aafd1c4b6" providerId="OrgId" clId="{2F1D5FA4-AADB-47C0-8C35-5F627346C505}" dt="2020-01-10T16:30:16.040" v="347" actId="20577"/>
          <ac:spMkLst>
            <pc:docMk/>
            <pc:sldMk cId="0" sldId="257"/>
            <ac:spMk id="64" creationId="{00000000-0000-0000-0000-000000000000}"/>
          </ac:spMkLst>
        </pc:spChg>
      </pc:sldChg>
      <pc:sldChg chg="addSp delSp modSp">
        <pc:chgData name="Zuzana Sopková" userId="bbfc1b1aafd1c4b6" providerId="OrgId" clId="{2F1D5FA4-AADB-47C0-8C35-5F627346C505}" dt="2020-01-10T10:11:43.121" v="260" actId="1076"/>
        <pc:sldMkLst>
          <pc:docMk/>
          <pc:sldMk cId="0" sldId="259"/>
        </pc:sldMkLst>
        <pc:spChg chg="mod">
          <ac:chgData name="Zuzana Sopková" userId="bbfc1b1aafd1c4b6" providerId="OrgId" clId="{2F1D5FA4-AADB-47C0-8C35-5F627346C505}" dt="2020-01-10T10:10:26.425" v="247" actId="1076"/>
          <ac:spMkLst>
            <pc:docMk/>
            <pc:sldMk cId="0" sldId="259"/>
            <ac:spMk id="75" creationId="{00000000-0000-0000-0000-000000000000}"/>
          </ac:spMkLst>
        </pc:spChg>
        <pc:picChg chg="add del mod">
          <ac:chgData name="Zuzana Sopková" userId="bbfc1b1aafd1c4b6" providerId="OrgId" clId="{2F1D5FA4-AADB-47C0-8C35-5F627346C505}" dt="2020-01-10T10:10:51.666" v="250" actId="478"/>
          <ac:picMkLst>
            <pc:docMk/>
            <pc:sldMk cId="0" sldId="259"/>
            <ac:picMk id="2" creationId="{7E97D866-F4B1-4154-8806-20C0600C0778}"/>
          </ac:picMkLst>
        </pc:picChg>
        <pc:picChg chg="add mod">
          <ac:chgData name="Zuzana Sopková" userId="bbfc1b1aafd1c4b6" providerId="OrgId" clId="{2F1D5FA4-AADB-47C0-8C35-5F627346C505}" dt="2020-01-10T10:11:43.121" v="260" actId="1076"/>
          <ac:picMkLst>
            <pc:docMk/>
            <pc:sldMk cId="0" sldId="259"/>
            <ac:picMk id="3" creationId="{9D177D76-7229-4239-97C1-13260320E629}"/>
          </ac:picMkLst>
        </pc:picChg>
        <pc:picChg chg="del">
          <ac:chgData name="Zuzana Sopková" userId="bbfc1b1aafd1c4b6" providerId="OrgId" clId="{2F1D5FA4-AADB-47C0-8C35-5F627346C505}" dt="2020-01-10T09:56:53.132" v="20" actId="478"/>
          <ac:picMkLst>
            <pc:docMk/>
            <pc:sldMk cId="0" sldId="259"/>
            <ac:picMk id="4" creationId="{25340B07-A278-45BD-A786-7899D0F30378}"/>
          </ac:picMkLst>
        </pc:picChg>
      </pc:sldChg>
      <pc:sldChg chg="del">
        <pc:chgData name="Zuzana Sopková" userId="bbfc1b1aafd1c4b6" providerId="OrgId" clId="{2F1D5FA4-AADB-47C0-8C35-5F627346C505}" dt="2020-01-10T09:57:34.982" v="34" actId="47"/>
        <pc:sldMkLst>
          <pc:docMk/>
          <pc:sldMk cId="3745248122" sldId="260"/>
        </pc:sldMkLst>
      </pc:sldChg>
      <pc:sldChg chg="addSp delSp modSp">
        <pc:chgData name="Zuzana Sopková" userId="bbfc1b1aafd1c4b6" providerId="OrgId" clId="{2F1D5FA4-AADB-47C0-8C35-5F627346C505}" dt="2020-01-10T16:51:37.280" v="372" actId="20577"/>
        <pc:sldMkLst>
          <pc:docMk/>
          <pc:sldMk cId="0" sldId="267"/>
        </pc:sldMkLst>
        <pc:spChg chg="mod">
          <ac:chgData name="Zuzana Sopková" userId="bbfc1b1aafd1c4b6" providerId="OrgId" clId="{2F1D5FA4-AADB-47C0-8C35-5F627346C505}" dt="2020-01-10T16:51:37.280" v="372" actId="20577"/>
          <ac:spMkLst>
            <pc:docMk/>
            <pc:sldMk cId="0" sldId="267"/>
            <ac:spMk id="126" creationId="{00000000-0000-0000-0000-000000000000}"/>
          </ac:spMkLst>
        </pc:spChg>
        <pc:picChg chg="add mod">
          <ac:chgData name="Zuzana Sopková" userId="bbfc1b1aafd1c4b6" providerId="OrgId" clId="{2F1D5FA4-AADB-47C0-8C35-5F627346C505}" dt="2020-01-10T10:02:22.155" v="119" actId="1076"/>
          <ac:picMkLst>
            <pc:docMk/>
            <pc:sldMk cId="0" sldId="267"/>
            <ac:picMk id="1026" creationId="{B27C10E0-3C16-4BC1-95C5-FEB42B8ED3A0}"/>
          </ac:picMkLst>
        </pc:picChg>
        <pc:picChg chg="del">
          <ac:chgData name="Zuzana Sopková" userId="bbfc1b1aafd1c4b6" providerId="OrgId" clId="{2F1D5FA4-AADB-47C0-8C35-5F627346C505}" dt="2020-01-10T10:01:13.332" v="98" actId="478"/>
          <ac:picMkLst>
            <pc:docMk/>
            <pc:sldMk cId="0" sldId="267"/>
            <ac:picMk id="12290" creationId="{609A1731-05E1-4DC9-9F2D-B0F06A3F1759}"/>
          </ac:picMkLst>
        </pc:picChg>
      </pc:sldChg>
      <pc:sldChg chg="addSp delSp modSp">
        <pc:chgData name="Zuzana Sopková" userId="bbfc1b1aafd1c4b6" providerId="OrgId" clId="{2F1D5FA4-AADB-47C0-8C35-5F627346C505}" dt="2020-01-10T16:50:32.700" v="370" actId="20577"/>
        <pc:sldMkLst>
          <pc:docMk/>
          <pc:sldMk cId="3739691358" sldId="290"/>
        </pc:sldMkLst>
        <pc:spChg chg="mod">
          <ac:chgData name="Zuzana Sopková" userId="bbfc1b1aafd1c4b6" providerId="OrgId" clId="{2F1D5FA4-AADB-47C0-8C35-5F627346C505}" dt="2020-01-10T16:50:32.700" v="370" actId="20577"/>
          <ac:spMkLst>
            <pc:docMk/>
            <pc:sldMk cId="3739691358" sldId="290"/>
            <ac:spMk id="86" creationId="{00000000-0000-0000-0000-000000000000}"/>
          </ac:spMkLst>
        </pc:spChg>
        <pc:picChg chg="add mod">
          <ac:chgData name="Zuzana Sopková" userId="bbfc1b1aafd1c4b6" providerId="OrgId" clId="{2F1D5FA4-AADB-47C0-8C35-5F627346C505}" dt="2020-01-10T10:16:07.112" v="332" actId="1076"/>
          <ac:picMkLst>
            <pc:docMk/>
            <pc:sldMk cId="3739691358" sldId="290"/>
            <ac:picMk id="2" creationId="{4DE1B5D8-A230-4A18-B20B-4F1EA96DEAE5}"/>
          </ac:picMkLst>
        </pc:picChg>
        <pc:picChg chg="del">
          <ac:chgData name="Zuzana Sopková" userId="bbfc1b1aafd1c4b6" providerId="OrgId" clId="{2F1D5FA4-AADB-47C0-8C35-5F627346C505}" dt="2020-01-10T09:59:17.460" v="61" actId="478"/>
          <ac:picMkLst>
            <pc:docMk/>
            <pc:sldMk cId="3739691358" sldId="290"/>
            <ac:picMk id="6146" creationId="{EF3DC280-BFA4-481B-807A-F8BEF8DA705D}"/>
          </ac:picMkLst>
        </pc:picChg>
      </pc:sldChg>
      <pc:sldChg chg="addSp delSp modSp">
        <pc:chgData name="Zuzana Sopková" userId="bbfc1b1aafd1c4b6" providerId="OrgId" clId="{2F1D5FA4-AADB-47C0-8C35-5F627346C505}" dt="2020-01-10T10:09:07.913" v="242" actId="1076"/>
        <pc:sldMkLst>
          <pc:docMk/>
          <pc:sldMk cId="0" sldId="292"/>
        </pc:sldMkLst>
        <pc:picChg chg="del">
          <ac:chgData name="Zuzana Sopková" userId="bbfc1b1aafd1c4b6" providerId="OrgId" clId="{2F1D5FA4-AADB-47C0-8C35-5F627346C505}" dt="2020-01-10T10:00:52.603" v="86" actId="478"/>
          <ac:picMkLst>
            <pc:docMk/>
            <pc:sldMk cId="0" sldId="292"/>
            <ac:picMk id="2053" creationId="{F7CADA92-C09D-4643-9181-926A46A1D18E}"/>
          </ac:picMkLst>
        </pc:picChg>
        <pc:picChg chg="del">
          <ac:chgData name="Zuzana Sopková" userId="bbfc1b1aafd1c4b6" providerId="OrgId" clId="{2F1D5FA4-AADB-47C0-8C35-5F627346C505}" dt="2020-01-10T10:00:53.123" v="87" actId="478"/>
          <ac:picMkLst>
            <pc:docMk/>
            <pc:sldMk cId="0" sldId="292"/>
            <ac:picMk id="2055" creationId="{843FCCB9-ACEA-40D4-924F-85961BE3A1DF}"/>
          </ac:picMkLst>
        </pc:picChg>
        <pc:picChg chg="add del mod">
          <ac:chgData name="Zuzana Sopková" userId="bbfc1b1aafd1c4b6" providerId="OrgId" clId="{2F1D5FA4-AADB-47C0-8C35-5F627346C505}" dt="2020-01-10T10:03:55.291" v="143" actId="478"/>
          <ac:picMkLst>
            <pc:docMk/>
            <pc:sldMk cId="0" sldId="292"/>
            <ac:picMk id="4098" creationId="{AC2574E5-C8B0-42E2-B905-79BEA00D4FD2}"/>
          </ac:picMkLst>
        </pc:picChg>
        <pc:picChg chg="add mod">
          <ac:chgData name="Zuzana Sopková" userId="bbfc1b1aafd1c4b6" providerId="OrgId" clId="{2F1D5FA4-AADB-47C0-8C35-5F627346C505}" dt="2020-01-10T10:08:56.282" v="234" actId="1076"/>
          <ac:picMkLst>
            <pc:docMk/>
            <pc:sldMk cId="0" sldId="292"/>
            <ac:picMk id="4100" creationId="{9533EB0F-34FF-49D6-B0E3-EAF217673CDE}"/>
          </ac:picMkLst>
        </pc:picChg>
        <pc:picChg chg="add mod">
          <ac:chgData name="Zuzana Sopková" userId="bbfc1b1aafd1c4b6" providerId="OrgId" clId="{2F1D5FA4-AADB-47C0-8C35-5F627346C505}" dt="2020-01-10T10:08:57.930" v="235" actId="1076"/>
          <ac:picMkLst>
            <pc:docMk/>
            <pc:sldMk cId="0" sldId="292"/>
            <ac:picMk id="4102" creationId="{7F89B6B7-794B-4E32-A355-ADB20A228CBF}"/>
          </ac:picMkLst>
        </pc:picChg>
        <pc:picChg chg="add mod">
          <ac:chgData name="Zuzana Sopková" userId="bbfc1b1aafd1c4b6" providerId="OrgId" clId="{2F1D5FA4-AADB-47C0-8C35-5F627346C505}" dt="2020-01-10T10:08:59.233" v="236" actId="1076"/>
          <ac:picMkLst>
            <pc:docMk/>
            <pc:sldMk cId="0" sldId="292"/>
            <ac:picMk id="4104" creationId="{0F9C7735-AFB5-40B3-BD0E-58A1F4BFA134}"/>
          </ac:picMkLst>
        </pc:picChg>
        <pc:picChg chg="add mod">
          <ac:chgData name="Zuzana Sopková" userId="bbfc1b1aafd1c4b6" providerId="OrgId" clId="{2F1D5FA4-AADB-47C0-8C35-5F627346C505}" dt="2020-01-10T10:09:07.913" v="242" actId="1076"/>
          <ac:picMkLst>
            <pc:docMk/>
            <pc:sldMk cId="0" sldId="292"/>
            <ac:picMk id="4106" creationId="{79AAA268-C225-4BB7-BC00-C5AB26FCBE15}"/>
          </ac:picMkLst>
        </pc:picChg>
      </pc:sldChg>
      <pc:sldChg chg="del">
        <pc:chgData name="Zuzana Sopková" userId="bbfc1b1aafd1c4b6" providerId="OrgId" clId="{2F1D5FA4-AADB-47C0-8C35-5F627346C505}" dt="2020-01-10T09:57:45.739" v="35" actId="47"/>
        <pc:sldMkLst>
          <pc:docMk/>
          <pc:sldMk cId="661888762" sldId="298"/>
        </pc:sldMkLst>
      </pc:sldChg>
      <pc:sldChg chg="addSp delSp modSp">
        <pc:chgData name="Zuzana Sopková" userId="bbfc1b1aafd1c4b6" providerId="OrgId" clId="{2F1D5FA4-AADB-47C0-8C35-5F627346C505}" dt="2020-01-10T10:05:09.010" v="158" actId="1076"/>
        <pc:sldMkLst>
          <pc:docMk/>
          <pc:sldMk cId="1396428723" sldId="300"/>
        </pc:sldMkLst>
        <pc:picChg chg="del">
          <ac:chgData name="Zuzana Sopková" userId="bbfc1b1aafd1c4b6" providerId="OrgId" clId="{2F1D5FA4-AADB-47C0-8C35-5F627346C505}" dt="2020-01-10T10:00:54.812" v="88" actId="478"/>
          <ac:picMkLst>
            <pc:docMk/>
            <pc:sldMk cId="1396428723" sldId="300"/>
            <ac:picMk id="4098" creationId="{5B57FCF5-A60A-46FC-8DD2-C221663B36BC}"/>
          </ac:picMkLst>
        </pc:picChg>
        <pc:picChg chg="del">
          <ac:chgData name="Zuzana Sopková" userId="bbfc1b1aafd1c4b6" providerId="OrgId" clId="{2F1D5FA4-AADB-47C0-8C35-5F627346C505}" dt="2020-01-10T10:00:55.251" v="89" actId="478"/>
          <ac:picMkLst>
            <pc:docMk/>
            <pc:sldMk cId="1396428723" sldId="300"/>
            <ac:picMk id="4100" creationId="{F18DDC64-ED05-4CF1-9150-713FB2DF2D19}"/>
          </ac:picMkLst>
        </pc:picChg>
        <pc:picChg chg="add del">
          <ac:chgData name="Zuzana Sopková" userId="bbfc1b1aafd1c4b6" providerId="OrgId" clId="{2F1D5FA4-AADB-47C0-8C35-5F627346C505}" dt="2020-01-10T10:04:08.891" v="145"/>
          <ac:picMkLst>
            <pc:docMk/>
            <pc:sldMk cId="1396428723" sldId="300"/>
            <ac:picMk id="5122" creationId="{A96E03E1-8431-4E11-B817-44246B1EF19F}"/>
          </ac:picMkLst>
        </pc:picChg>
        <pc:picChg chg="add del">
          <ac:chgData name="Zuzana Sopková" userId="bbfc1b1aafd1c4b6" providerId="OrgId" clId="{2F1D5FA4-AADB-47C0-8C35-5F627346C505}" dt="2020-01-10T10:04:08.891" v="145"/>
          <ac:picMkLst>
            <pc:docMk/>
            <pc:sldMk cId="1396428723" sldId="300"/>
            <ac:picMk id="5123" creationId="{4B950F32-078C-48DD-9908-BF0F750D9235}"/>
          </ac:picMkLst>
        </pc:picChg>
        <pc:picChg chg="add del">
          <ac:chgData name="Zuzana Sopková" userId="bbfc1b1aafd1c4b6" providerId="OrgId" clId="{2F1D5FA4-AADB-47C0-8C35-5F627346C505}" dt="2020-01-10T10:04:08.891" v="145"/>
          <ac:picMkLst>
            <pc:docMk/>
            <pc:sldMk cId="1396428723" sldId="300"/>
            <ac:picMk id="5124" creationId="{EA29616C-3E04-497E-A51C-BBBC8DF1CD67}"/>
          </ac:picMkLst>
        </pc:picChg>
        <pc:picChg chg="add del">
          <ac:chgData name="Zuzana Sopková" userId="bbfc1b1aafd1c4b6" providerId="OrgId" clId="{2F1D5FA4-AADB-47C0-8C35-5F627346C505}" dt="2020-01-10T10:04:08.891" v="145"/>
          <ac:picMkLst>
            <pc:docMk/>
            <pc:sldMk cId="1396428723" sldId="300"/>
            <ac:picMk id="5125" creationId="{3EA4FF38-E097-47E1-A976-F826A55B03F7}"/>
          </ac:picMkLst>
        </pc:picChg>
        <pc:picChg chg="add mod">
          <ac:chgData name="Zuzana Sopková" userId="bbfc1b1aafd1c4b6" providerId="OrgId" clId="{2F1D5FA4-AADB-47C0-8C35-5F627346C505}" dt="2020-01-10T10:05:07.786" v="157" actId="14100"/>
          <ac:picMkLst>
            <pc:docMk/>
            <pc:sldMk cId="1396428723" sldId="300"/>
            <ac:picMk id="5127" creationId="{D39AB4A0-B65B-4013-9E27-CCDE27B3E9B7}"/>
          </ac:picMkLst>
        </pc:picChg>
        <pc:picChg chg="add mod">
          <ac:chgData name="Zuzana Sopková" userId="bbfc1b1aafd1c4b6" providerId="OrgId" clId="{2F1D5FA4-AADB-47C0-8C35-5F627346C505}" dt="2020-01-10T10:05:09.010" v="158" actId="1076"/>
          <ac:picMkLst>
            <pc:docMk/>
            <pc:sldMk cId="1396428723" sldId="300"/>
            <ac:picMk id="5129" creationId="{30BF8EF9-0EC5-4B9D-A7B3-EE58A777682D}"/>
          </ac:picMkLst>
        </pc:picChg>
      </pc:sldChg>
      <pc:sldChg chg="addSp delSp modSp">
        <pc:chgData name="Zuzana Sopková" userId="bbfc1b1aafd1c4b6" providerId="OrgId" clId="{2F1D5FA4-AADB-47C0-8C35-5F627346C505}" dt="2020-01-10T10:06:49.618" v="199" actId="1076"/>
        <pc:sldMkLst>
          <pc:docMk/>
          <pc:sldMk cId="1261576388" sldId="303"/>
        </pc:sldMkLst>
        <pc:picChg chg="del">
          <ac:chgData name="Zuzana Sopková" userId="bbfc1b1aafd1c4b6" providerId="OrgId" clId="{2F1D5FA4-AADB-47C0-8C35-5F627346C505}" dt="2020-01-10T10:00:56.979" v="90" actId="478"/>
          <ac:picMkLst>
            <pc:docMk/>
            <pc:sldMk cId="1261576388" sldId="303"/>
            <ac:picMk id="4" creationId="{159D004B-335E-47A6-97DF-1039EB0AEA38}"/>
          </ac:picMkLst>
        </pc:picChg>
        <pc:picChg chg="del">
          <ac:chgData name="Zuzana Sopková" userId="bbfc1b1aafd1c4b6" providerId="OrgId" clId="{2F1D5FA4-AADB-47C0-8C35-5F627346C505}" dt="2020-01-10T10:00:57.427" v="91" actId="478"/>
          <ac:picMkLst>
            <pc:docMk/>
            <pc:sldMk cId="1261576388" sldId="303"/>
            <ac:picMk id="5125" creationId="{66B51108-2397-4D36-AC92-4EF26BE3424C}"/>
          </ac:picMkLst>
        </pc:picChg>
        <pc:picChg chg="del">
          <ac:chgData name="Zuzana Sopková" userId="bbfc1b1aafd1c4b6" providerId="OrgId" clId="{2F1D5FA4-AADB-47C0-8C35-5F627346C505}" dt="2020-01-10T10:00:58.084" v="92" actId="478"/>
          <ac:picMkLst>
            <pc:docMk/>
            <pc:sldMk cId="1261576388" sldId="303"/>
            <ac:picMk id="5127" creationId="{26843EA0-5210-4393-ABCA-FE80D2D0FF87}"/>
          </ac:picMkLst>
        </pc:picChg>
        <pc:picChg chg="add mod">
          <ac:chgData name="Zuzana Sopková" userId="bbfc1b1aafd1c4b6" providerId="OrgId" clId="{2F1D5FA4-AADB-47C0-8C35-5F627346C505}" dt="2020-01-10T10:06:49.618" v="199" actId="1076"/>
          <ac:picMkLst>
            <pc:docMk/>
            <pc:sldMk cId="1261576388" sldId="303"/>
            <ac:picMk id="6146" creationId="{7E19F813-29D2-4DA4-A3C2-495A73C4DADC}"/>
          </ac:picMkLst>
        </pc:picChg>
        <pc:picChg chg="add mod">
          <ac:chgData name="Zuzana Sopková" userId="bbfc1b1aafd1c4b6" providerId="OrgId" clId="{2F1D5FA4-AADB-47C0-8C35-5F627346C505}" dt="2020-01-10T10:06:48.377" v="198" actId="1076"/>
          <ac:picMkLst>
            <pc:docMk/>
            <pc:sldMk cId="1261576388" sldId="303"/>
            <ac:picMk id="6148" creationId="{D245A685-6406-4627-B608-01EB4DD4EFD1}"/>
          </ac:picMkLst>
        </pc:picChg>
        <pc:picChg chg="add mod">
          <ac:chgData name="Zuzana Sopková" userId="bbfc1b1aafd1c4b6" providerId="OrgId" clId="{2F1D5FA4-AADB-47C0-8C35-5F627346C505}" dt="2020-01-10T10:06:47.418" v="197" actId="1076"/>
          <ac:picMkLst>
            <pc:docMk/>
            <pc:sldMk cId="1261576388" sldId="303"/>
            <ac:picMk id="6150" creationId="{A1E71B09-8630-4E3C-B09C-7D9F86086AC3}"/>
          </ac:picMkLst>
        </pc:picChg>
        <pc:picChg chg="add mod">
          <ac:chgData name="Zuzana Sopková" userId="bbfc1b1aafd1c4b6" providerId="OrgId" clId="{2F1D5FA4-AADB-47C0-8C35-5F627346C505}" dt="2020-01-10T10:06:46.386" v="196" actId="14100"/>
          <ac:picMkLst>
            <pc:docMk/>
            <pc:sldMk cId="1261576388" sldId="303"/>
            <ac:picMk id="6152" creationId="{D3EECB98-C5ED-4125-AF1B-80EA4A476CA5}"/>
          </ac:picMkLst>
        </pc:picChg>
      </pc:sldChg>
      <pc:sldChg chg="delSp modSp del">
        <pc:chgData name="Zuzana Sopková" userId="bbfc1b1aafd1c4b6" providerId="OrgId" clId="{2F1D5FA4-AADB-47C0-8C35-5F627346C505}" dt="2020-01-10T10:00:50.655" v="85" actId="47"/>
        <pc:sldMkLst>
          <pc:docMk/>
          <pc:sldMk cId="1719484894" sldId="306"/>
        </pc:sldMkLst>
        <pc:spChg chg="mod">
          <ac:chgData name="Zuzana Sopková" userId="bbfc1b1aafd1c4b6" providerId="OrgId" clId="{2F1D5FA4-AADB-47C0-8C35-5F627346C505}" dt="2020-01-10T10:00:00.712" v="69" actId="20577"/>
          <ac:spMkLst>
            <pc:docMk/>
            <pc:sldMk cId="1719484894" sldId="306"/>
            <ac:spMk id="3" creationId="{1AC824C0-4E89-48FF-89F5-376CA51F09B5}"/>
          </ac:spMkLst>
        </pc:spChg>
        <pc:picChg chg="del">
          <ac:chgData name="Zuzana Sopková" userId="bbfc1b1aafd1c4b6" providerId="OrgId" clId="{2F1D5FA4-AADB-47C0-8C35-5F627346C505}" dt="2020-01-10T09:59:58.252" v="68" actId="478"/>
          <ac:picMkLst>
            <pc:docMk/>
            <pc:sldMk cId="1719484894" sldId="306"/>
            <ac:picMk id="10242" creationId="{5394C3ED-985A-4E9B-AF02-A7975E54D1FC}"/>
          </ac:picMkLst>
        </pc:picChg>
      </pc:sldChg>
      <pc:sldChg chg="addSp delSp modSp">
        <pc:chgData name="Zuzana Sopková" userId="bbfc1b1aafd1c4b6" providerId="OrgId" clId="{2F1D5FA4-AADB-47C0-8C35-5F627346C505}" dt="2020-01-10T10:03:11.731" v="136" actId="14100"/>
        <pc:sldMkLst>
          <pc:docMk/>
          <pc:sldMk cId="1499346450" sldId="309"/>
        </pc:sldMkLst>
        <pc:picChg chg="add mod">
          <ac:chgData name="Zuzana Sopková" userId="bbfc1b1aafd1c4b6" providerId="OrgId" clId="{2F1D5FA4-AADB-47C0-8C35-5F627346C505}" dt="2020-01-10T10:02:47.098" v="126" actId="1076"/>
          <ac:picMkLst>
            <pc:docMk/>
            <pc:sldMk cId="1499346450" sldId="309"/>
            <ac:picMk id="2050" creationId="{E4051EAC-DAD7-48D5-9233-FD4584D019B0}"/>
          </ac:picMkLst>
        </pc:picChg>
        <pc:picChg chg="add mod">
          <ac:chgData name="Zuzana Sopková" userId="bbfc1b1aafd1c4b6" providerId="OrgId" clId="{2F1D5FA4-AADB-47C0-8C35-5F627346C505}" dt="2020-01-10T10:02:50.883" v="128" actId="1076"/>
          <ac:picMkLst>
            <pc:docMk/>
            <pc:sldMk cId="1499346450" sldId="309"/>
            <ac:picMk id="2052" creationId="{5F88BA88-9E96-4548-B25C-DB090ECCC491}"/>
          </ac:picMkLst>
        </pc:picChg>
        <pc:picChg chg="add mod">
          <ac:chgData name="Zuzana Sopková" userId="bbfc1b1aafd1c4b6" providerId="OrgId" clId="{2F1D5FA4-AADB-47C0-8C35-5F627346C505}" dt="2020-01-10T10:03:00.075" v="131" actId="1076"/>
          <ac:picMkLst>
            <pc:docMk/>
            <pc:sldMk cId="1499346450" sldId="309"/>
            <ac:picMk id="2054" creationId="{D4A8ED6D-B83E-4716-A53C-2A80079602E7}"/>
          </ac:picMkLst>
        </pc:picChg>
        <pc:picChg chg="add mod">
          <ac:chgData name="Zuzana Sopková" userId="bbfc1b1aafd1c4b6" providerId="OrgId" clId="{2F1D5FA4-AADB-47C0-8C35-5F627346C505}" dt="2020-01-10T10:03:11.731" v="136" actId="14100"/>
          <ac:picMkLst>
            <pc:docMk/>
            <pc:sldMk cId="1499346450" sldId="309"/>
            <ac:picMk id="2056" creationId="{7D9CB63F-8DA7-47F9-90C5-D84F0BE87344}"/>
          </ac:picMkLst>
        </pc:picChg>
        <pc:picChg chg="del">
          <ac:chgData name="Zuzana Sopková" userId="bbfc1b1aafd1c4b6" providerId="OrgId" clId="{2F1D5FA4-AADB-47C0-8C35-5F627346C505}" dt="2020-01-10T10:01:00.171" v="93" actId="478"/>
          <ac:picMkLst>
            <pc:docMk/>
            <pc:sldMk cId="1499346450" sldId="309"/>
            <ac:picMk id="7182" creationId="{06412490-FDE1-407D-AF6D-FED8C61816B2}"/>
          </ac:picMkLst>
        </pc:picChg>
        <pc:picChg chg="del">
          <ac:chgData name="Zuzana Sopková" userId="bbfc1b1aafd1c4b6" providerId="OrgId" clId="{2F1D5FA4-AADB-47C0-8C35-5F627346C505}" dt="2020-01-10T10:01:00.603" v="94" actId="478"/>
          <ac:picMkLst>
            <pc:docMk/>
            <pc:sldMk cId="1499346450" sldId="309"/>
            <ac:picMk id="7184" creationId="{DC1E3380-D7CA-4ABC-9685-FC4E40F09C1F}"/>
          </ac:picMkLst>
        </pc:picChg>
        <pc:picChg chg="del">
          <ac:chgData name="Zuzana Sopková" userId="bbfc1b1aafd1c4b6" providerId="OrgId" clId="{2F1D5FA4-AADB-47C0-8C35-5F627346C505}" dt="2020-01-10T10:01:01.196" v="95" actId="478"/>
          <ac:picMkLst>
            <pc:docMk/>
            <pc:sldMk cId="1499346450" sldId="309"/>
            <ac:picMk id="7186" creationId="{D84EA66F-2A92-4692-AD9E-0E3955525770}"/>
          </ac:picMkLst>
        </pc:picChg>
        <pc:picChg chg="del">
          <ac:chgData name="Zuzana Sopková" userId="bbfc1b1aafd1c4b6" providerId="OrgId" clId="{2F1D5FA4-AADB-47C0-8C35-5F627346C505}" dt="2020-01-10T10:01:01.748" v="96" actId="478"/>
          <ac:picMkLst>
            <pc:docMk/>
            <pc:sldMk cId="1499346450" sldId="309"/>
            <ac:picMk id="7188" creationId="{77A8151A-3E2D-46E5-9339-19C5AD1A093A}"/>
          </ac:picMkLst>
        </pc:picChg>
      </pc:sldChg>
      <pc:sldChg chg="modSp add">
        <pc:chgData name="Zuzana Sopková" userId="bbfc1b1aafd1c4b6" providerId="OrgId" clId="{2F1D5FA4-AADB-47C0-8C35-5F627346C505}" dt="2020-01-10T09:58:00.532" v="45" actId="20577"/>
        <pc:sldMkLst>
          <pc:docMk/>
          <pc:sldMk cId="2602758575" sldId="310"/>
        </pc:sldMkLst>
        <pc:spChg chg="mod">
          <ac:chgData name="Zuzana Sopková" userId="bbfc1b1aafd1c4b6" providerId="OrgId" clId="{2F1D5FA4-AADB-47C0-8C35-5F627346C505}" dt="2020-01-10T09:58:00.532" v="45" actId="20577"/>
          <ac:spMkLst>
            <pc:docMk/>
            <pc:sldMk cId="2602758575" sldId="310"/>
            <ac:spMk id="92" creationId="{00000000-0000-0000-0000-000000000000}"/>
          </ac:spMkLst>
        </pc:spChg>
      </pc:sldChg>
      <pc:sldChg chg="addSp modSp add">
        <pc:chgData name="Zuzana Sopková" userId="bbfc1b1aafd1c4b6" providerId="OrgId" clId="{2F1D5FA4-AADB-47C0-8C35-5F627346C505}" dt="2020-01-10T10:10:47.495" v="249"/>
        <pc:sldMkLst>
          <pc:docMk/>
          <pc:sldMk cId="1778772559" sldId="311"/>
        </pc:sldMkLst>
        <pc:spChg chg="mod">
          <ac:chgData name="Zuzana Sopková" userId="bbfc1b1aafd1c4b6" providerId="OrgId" clId="{2F1D5FA4-AADB-47C0-8C35-5F627346C505}" dt="2020-01-10T09:59:03.039" v="60" actId="113"/>
          <ac:spMkLst>
            <pc:docMk/>
            <pc:sldMk cId="1778772559" sldId="311"/>
            <ac:spMk id="75" creationId="{00000000-0000-0000-0000-000000000000}"/>
          </ac:spMkLst>
        </pc:spChg>
        <pc:picChg chg="add">
          <ac:chgData name="Zuzana Sopková" userId="bbfc1b1aafd1c4b6" providerId="OrgId" clId="{2F1D5FA4-AADB-47C0-8C35-5F627346C505}" dt="2020-01-10T10:10:47.495" v="249"/>
          <ac:picMkLst>
            <pc:docMk/>
            <pc:sldMk cId="1778772559" sldId="311"/>
            <ac:picMk id="3" creationId="{719733F2-5716-49FB-A851-2F49C2EE1F7C}"/>
          </ac:picMkLst>
        </pc:picChg>
      </pc:sldChg>
      <pc:sldChg chg="add del">
        <pc:chgData name="Zuzana Sopková" userId="bbfc1b1aafd1c4b6" providerId="OrgId" clId="{2F1D5FA4-AADB-47C0-8C35-5F627346C505}" dt="2020-01-10T09:58:15.433" v="47" actId="47"/>
        <pc:sldMkLst>
          <pc:docMk/>
          <pc:sldMk cId="2620216569" sldId="311"/>
        </pc:sldMkLst>
      </pc:sldChg>
      <pc:sldChg chg="addSp delSp modSp add">
        <pc:chgData name="Zuzana Sopková" userId="bbfc1b1aafd1c4b6" providerId="OrgId" clId="{2F1D5FA4-AADB-47C0-8C35-5F627346C505}" dt="2020-01-10T16:50:51.966" v="371" actId="20577"/>
        <pc:sldMkLst>
          <pc:docMk/>
          <pc:sldMk cId="4016470950" sldId="312"/>
        </pc:sldMkLst>
        <pc:spChg chg="add mod">
          <ac:chgData name="Zuzana Sopková" userId="bbfc1b1aafd1c4b6" providerId="OrgId" clId="{2F1D5FA4-AADB-47C0-8C35-5F627346C505}" dt="2020-01-10T16:50:51.966" v="371" actId="20577"/>
          <ac:spMkLst>
            <pc:docMk/>
            <pc:sldMk cId="4016470950" sldId="312"/>
            <ac:spMk id="2" creationId="{79D6AA64-01D5-4AD2-BB21-5C727FC7421D}"/>
          </ac:spMkLst>
        </pc:spChg>
        <pc:spChg chg="del">
          <ac:chgData name="Zuzana Sopková" userId="bbfc1b1aafd1c4b6" providerId="OrgId" clId="{2F1D5FA4-AADB-47C0-8C35-5F627346C505}" dt="2020-01-10T10:00:25.747" v="76" actId="478"/>
          <ac:spMkLst>
            <pc:docMk/>
            <pc:sldMk cId="4016470950" sldId="312"/>
            <ac:spMk id="2" creationId="{FE5A624D-6A41-495E-B2DA-82EE1809F68D}"/>
          </ac:spMkLst>
        </pc:spChg>
        <pc:spChg chg="mod">
          <ac:chgData name="Zuzana Sopková" userId="bbfc1b1aafd1c4b6" providerId="OrgId" clId="{2F1D5FA4-AADB-47C0-8C35-5F627346C505}" dt="2020-01-10T16:49:45.400" v="349" actId="20577"/>
          <ac:spMkLst>
            <pc:docMk/>
            <pc:sldMk cId="4016470950" sldId="312"/>
            <ac:spMk id="3" creationId="{4EEAC5C5-F548-4FBC-81CC-A95A5E495242}"/>
          </ac:spMkLst>
        </pc:spChg>
        <pc:picChg chg="add mod">
          <ac:chgData name="Zuzana Sopková" userId="bbfc1b1aafd1c4b6" providerId="OrgId" clId="{2F1D5FA4-AADB-47C0-8C35-5F627346C505}" dt="2020-01-10T10:07:23.850" v="203" actId="1076"/>
          <ac:picMkLst>
            <pc:docMk/>
            <pc:sldMk cId="4016470950" sldId="312"/>
            <ac:picMk id="7170" creationId="{74E51A9E-B8CB-49F7-8D20-EAFCC8DF2CCA}"/>
          </ac:picMkLst>
        </pc:picChg>
      </pc:sldChg>
      <pc:sldChg chg="addSp modSp add">
        <pc:chgData name="Zuzana Sopková" userId="bbfc1b1aafd1c4b6" providerId="OrgId" clId="{2F1D5FA4-AADB-47C0-8C35-5F627346C505}" dt="2020-01-10T10:03:28.459" v="139" actId="1076"/>
        <pc:sldMkLst>
          <pc:docMk/>
          <pc:sldMk cId="2987428788" sldId="313"/>
        </pc:sldMkLst>
        <pc:picChg chg="add mod">
          <ac:chgData name="Zuzana Sopková" userId="bbfc1b1aafd1c4b6" providerId="OrgId" clId="{2F1D5FA4-AADB-47C0-8C35-5F627346C505}" dt="2020-01-10T10:03:28.459" v="139" actId="1076"/>
          <ac:picMkLst>
            <pc:docMk/>
            <pc:sldMk cId="2987428788" sldId="313"/>
            <ac:picMk id="3074" creationId="{3525651B-1BD9-485E-ABA9-2D8BC8460F97}"/>
          </ac:picMkLst>
        </pc:picChg>
      </pc:sldChg>
      <pc:sldChg chg="addSp delSp modSp add">
        <pc:chgData name="Zuzana Sopková" userId="bbfc1b1aafd1c4b6" providerId="OrgId" clId="{2F1D5FA4-AADB-47C0-8C35-5F627346C505}" dt="2020-01-10T10:14:51.520" v="327" actId="1076"/>
        <pc:sldMkLst>
          <pc:docMk/>
          <pc:sldMk cId="865859177" sldId="314"/>
        </pc:sldMkLst>
        <pc:spChg chg="del">
          <ac:chgData name="Zuzana Sopková" userId="bbfc1b1aafd1c4b6" providerId="OrgId" clId="{2F1D5FA4-AADB-47C0-8C35-5F627346C505}" dt="2020-01-10T10:11:12.930" v="252" actId="478"/>
          <ac:spMkLst>
            <pc:docMk/>
            <pc:sldMk cId="865859177" sldId="314"/>
            <ac:spMk id="2" creationId="{C1FF06A8-FE61-46A3-A26A-87251868370C}"/>
          </ac:spMkLst>
        </pc:spChg>
        <pc:spChg chg="del">
          <ac:chgData name="Zuzana Sopková" userId="bbfc1b1aafd1c4b6" providerId="OrgId" clId="{2F1D5FA4-AADB-47C0-8C35-5F627346C505}" dt="2020-01-10T10:11:14.282" v="253" actId="478"/>
          <ac:spMkLst>
            <pc:docMk/>
            <pc:sldMk cId="865859177" sldId="314"/>
            <ac:spMk id="3" creationId="{96A4D235-DAE0-4FB7-B121-F66C93003878}"/>
          </ac:spMkLst>
        </pc:spChg>
        <pc:picChg chg="add mod">
          <ac:chgData name="Zuzana Sopková" userId="bbfc1b1aafd1c4b6" providerId="OrgId" clId="{2F1D5FA4-AADB-47C0-8C35-5F627346C505}" dt="2020-01-10T10:14:38.673" v="319" actId="1076"/>
          <ac:picMkLst>
            <pc:docMk/>
            <pc:sldMk cId="865859177" sldId="314"/>
            <ac:picMk id="4" creationId="{09A7F042-F837-46DB-86BF-8663D60ED366}"/>
          </ac:picMkLst>
        </pc:picChg>
        <pc:picChg chg="add mod">
          <ac:chgData name="Zuzana Sopková" userId="bbfc1b1aafd1c4b6" providerId="OrgId" clId="{2F1D5FA4-AADB-47C0-8C35-5F627346C505}" dt="2020-01-10T10:14:40.456" v="320" actId="1076"/>
          <ac:picMkLst>
            <pc:docMk/>
            <pc:sldMk cId="865859177" sldId="314"/>
            <ac:picMk id="5" creationId="{FA27672D-F720-4B5D-8519-45F203638762}"/>
          </ac:picMkLst>
        </pc:picChg>
        <pc:picChg chg="add mod">
          <ac:chgData name="Zuzana Sopková" userId="bbfc1b1aafd1c4b6" providerId="OrgId" clId="{2F1D5FA4-AADB-47C0-8C35-5F627346C505}" dt="2020-01-10T10:14:41.368" v="321" actId="1076"/>
          <ac:picMkLst>
            <pc:docMk/>
            <pc:sldMk cId="865859177" sldId="314"/>
            <ac:picMk id="6" creationId="{19908A1B-F415-42EF-9F7F-6D2228DB2EC1}"/>
          </ac:picMkLst>
        </pc:picChg>
        <pc:picChg chg="add mod">
          <ac:chgData name="Zuzana Sopková" userId="bbfc1b1aafd1c4b6" providerId="OrgId" clId="{2F1D5FA4-AADB-47C0-8C35-5F627346C505}" dt="2020-01-10T10:14:46.249" v="324" actId="14100"/>
          <ac:picMkLst>
            <pc:docMk/>
            <pc:sldMk cId="865859177" sldId="314"/>
            <ac:picMk id="7" creationId="{3E23E636-2961-4C60-9F53-721B612A3B90}"/>
          </ac:picMkLst>
        </pc:picChg>
        <pc:picChg chg="add mod">
          <ac:chgData name="Zuzana Sopková" userId="bbfc1b1aafd1c4b6" providerId="OrgId" clId="{2F1D5FA4-AADB-47C0-8C35-5F627346C505}" dt="2020-01-10T10:14:51.520" v="327" actId="1076"/>
          <ac:picMkLst>
            <pc:docMk/>
            <pc:sldMk cId="865859177" sldId="314"/>
            <ac:picMk id="8" creationId="{88A8C6E9-BA5C-4151-B0C2-DEAC1A3BF8FB}"/>
          </ac:picMkLst>
        </pc:picChg>
      </pc:sldChg>
      <pc:sldChg chg="add">
        <pc:chgData name="Zuzana Sopková" userId="bbfc1b1aafd1c4b6" providerId="OrgId" clId="{2F1D5FA4-AADB-47C0-8C35-5F627346C505}" dt="2020-01-10T16:29:26.486" v="342"/>
        <pc:sldMkLst>
          <pc:docMk/>
          <pc:sldMk cId="512684249" sldId="315"/>
        </pc:sldMkLst>
      </pc:sldChg>
    </pc:docChg>
  </pc:docChgLst>
  <pc:docChgLst>
    <pc:chgData name="Zuzana" userId="5d75f40e1d447e98" providerId="OrgId" clId="{6A30E76E-51C7-43EC-943E-A696AAA409C5}"/>
    <pc:docChg chg="modSld">
      <pc:chgData name="Zuzana" userId="5d75f40e1d447e98" providerId="OrgId" clId="{6A30E76E-51C7-43EC-943E-A696AAA409C5}" dt="2018-10-12T08:37:34.751" v="1" actId="108"/>
      <pc:docMkLst>
        <pc:docMk/>
      </pc:docMkLst>
      <pc:sldChg chg="modSp">
        <pc:chgData name="Zuzana" userId="5d75f40e1d447e98" providerId="OrgId" clId="{6A30E76E-51C7-43EC-943E-A696AAA409C5}" dt="2018-10-12T08:37:34.751" v="1" actId="108"/>
        <pc:sldMkLst>
          <pc:docMk/>
          <pc:sldMk cId="0" sldId="256"/>
        </pc:sldMkLst>
        <pc:spChg chg="mod">
          <ac:chgData name="Zuzana" userId="5d75f40e1d447e98" providerId="OrgId" clId="{6A30E76E-51C7-43EC-943E-A696AAA409C5}" dt="2018-10-12T08:37:34.751" v="1" actId="108"/>
          <ac:spMkLst>
            <pc:docMk/>
            <pc:sldMk cId="0" sldId="256"/>
            <ac:spMk id="53" creationId="{00000000-0000-0000-0000-000000000000}"/>
          </ac:spMkLst>
        </pc:spChg>
      </pc:sldChg>
    </pc:docChg>
  </pc:docChgLst>
  <pc:docChgLst>
    <pc:chgData name="Zuzana Sopková" userId="bbfc1b1aafd1c4b6" providerId="OrgId" clId="{366734DE-B18C-4640-A983-D06E6F3D157E}"/>
    <pc:docChg chg="undo custSel addSld delSld modSld addSection delSection">
      <pc:chgData name="Zuzana Sopková" userId="bbfc1b1aafd1c4b6" providerId="OrgId" clId="{366734DE-B18C-4640-A983-D06E6F3D157E}" dt="2020-01-10T09:46:09.290" v="343" actId="1076"/>
      <pc:docMkLst>
        <pc:docMk/>
      </pc:docMkLst>
      <pc:sldChg chg="modSp">
        <pc:chgData name="Zuzana Sopková" userId="bbfc1b1aafd1c4b6" providerId="OrgId" clId="{366734DE-B18C-4640-A983-D06E6F3D157E}" dt="2020-01-10T09:16:47.326" v="30" actId="20577"/>
        <pc:sldMkLst>
          <pc:docMk/>
          <pc:sldMk cId="0" sldId="256"/>
        </pc:sldMkLst>
        <pc:spChg chg="mod">
          <ac:chgData name="Zuzana Sopková" userId="bbfc1b1aafd1c4b6" providerId="OrgId" clId="{366734DE-B18C-4640-A983-D06E6F3D157E}" dt="2020-01-10T09:16:47.326" v="30" actId="20577"/>
          <ac:spMkLst>
            <pc:docMk/>
            <pc:sldMk cId="0" sldId="256"/>
            <ac:spMk id="53" creationId="{00000000-0000-0000-0000-000000000000}"/>
          </ac:spMkLst>
        </pc:spChg>
      </pc:sldChg>
      <pc:sldChg chg="delSp modSp">
        <pc:chgData name="Zuzana Sopková" userId="bbfc1b1aafd1c4b6" providerId="OrgId" clId="{366734DE-B18C-4640-A983-D06E6F3D157E}" dt="2020-01-10T09:45:48.042" v="342" actId="1076"/>
        <pc:sldMkLst>
          <pc:docMk/>
          <pc:sldMk cId="0" sldId="257"/>
        </pc:sldMkLst>
        <pc:spChg chg="mod">
          <ac:chgData name="Zuzana Sopková" userId="bbfc1b1aafd1c4b6" providerId="OrgId" clId="{366734DE-B18C-4640-A983-D06E6F3D157E}" dt="2020-01-10T09:45:48.042" v="342" actId="1076"/>
          <ac:spMkLst>
            <pc:docMk/>
            <pc:sldMk cId="0" sldId="257"/>
            <ac:spMk id="64" creationId="{00000000-0000-0000-0000-000000000000}"/>
          </ac:spMkLst>
        </pc:spChg>
        <pc:picChg chg="del">
          <ac:chgData name="Zuzana Sopková" userId="bbfc1b1aafd1c4b6" providerId="OrgId" clId="{366734DE-B18C-4640-A983-D06E6F3D157E}" dt="2020-01-10T09:17:01.439" v="31" actId="478"/>
          <ac:picMkLst>
            <pc:docMk/>
            <pc:sldMk cId="0" sldId="257"/>
            <ac:picMk id="2" creationId="{B3FBB6BE-9476-4007-86E8-862871DD900B}"/>
          </ac:picMkLst>
        </pc:picChg>
      </pc:sldChg>
      <pc:sldChg chg="addSp delSp modSp">
        <pc:chgData name="Zuzana Sopková" userId="bbfc1b1aafd1c4b6" providerId="OrgId" clId="{366734DE-B18C-4640-A983-D06E6F3D157E}" dt="2020-01-10T09:22:17.420" v="57" actId="1076"/>
        <pc:sldMkLst>
          <pc:docMk/>
          <pc:sldMk cId="0" sldId="259"/>
        </pc:sldMkLst>
        <pc:spChg chg="mod">
          <ac:chgData name="Zuzana Sopková" userId="bbfc1b1aafd1c4b6" providerId="OrgId" clId="{366734DE-B18C-4640-A983-D06E6F3D157E}" dt="2020-01-10T09:19:06.843" v="48" actId="113"/>
          <ac:spMkLst>
            <pc:docMk/>
            <pc:sldMk cId="0" sldId="259"/>
            <ac:spMk id="75" creationId="{00000000-0000-0000-0000-000000000000}"/>
          </ac:spMkLst>
        </pc:spChg>
        <pc:picChg chg="del">
          <ac:chgData name="Zuzana Sopková" userId="bbfc1b1aafd1c4b6" providerId="OrgId" clId="{366734DE-B18C-4640-A983-D06E6F3D157E}" dt="2020-01-10T09:19:17.798" v="49" actId="478"/>
          <ac:picMkLst>
            <pc:docMk/>
            <pc:sldMk cId="0" sldId="259"/>
            <ac:picMk id="2" creationId="{BAFD2BD3-96AF-4191-B6BD-CBFCCA455AD2}"/>
          </ac:picMkLst>
        </pc:picChg>
        <pc:picChg chg="add del mod">
          <ac:chgData name="Zuzana Sopková" userId="bbfc1b1aafd1c4b6" providerId="OrgId" clId="{366734DE-B18C-4640-A983-D06E6F3D157E}" dt="2020-01-10T09:22:13.246" v="54" actId="478"/>
          <ac:picMkLst>
            <pc:docMk/>
            <pc:sldMk cId="0" sldId="259"/>
            <ac:picMk id="3" creationId="{B0266FC3-10E3-459F-AC01-31DE903DFBB9}"/>
          </ac:picMkLst>
        </pc:picChg>
        <pc:picChg chg="add mod">
          <ac:chgData name="Zuzana Sopková" userId="bbfc1b1aafd1c4b6" providerId="OrgId" clId="{366734DE-B18C-4640-A983-D06E6F3D157E}" dt="2020-01-10T09:22:17.420" v="57" actId="1076"/>
          <ac:picMkLst>
            <pc:docMk/>
            <pc:sldMk cId="0" sldId="259"/>
            <ac:picMk id="4" creationId="{25340B07-A278-45BD-A786-7899D0F30378}"/>
          </ac:picMkLst>
        </pc:picChg>
      </pc:sldChg>
      <pc:sldChg chg="del">
        <pc:chgData name="Zuzana Sopková" userId="bbfc1b1aafd1c4b6" providerId="OrgId" clId="{366734DE-B18C-4640-A983-D06E6F3D157E}" dt="2020-01-10T09:25:59.237" v="121" actId="2696"/>
        <pc:sldMkLst>
          <pc:docMk/>
          <pc:sldMk cId="3745248122" sldId="260"/>
        </pc:sldMkLst>
      </pc:sldChg>
      <pc:sldChg chg="addSp delSp modSp del">
        <pc:chgData name="Zuzana Sopková" userId="bbfc1b1aafd1c4b6" providerId="OrgId" clId="{366734DE-B18C-4640-A983-D06E6F3D157E}" dt="2020-01-10T09:26:03.113" v="123" actId="47"/>
        <pc:sldMkLst>
          <pc:docMk/>
          <pc:sldMk cId="0" sldId="261"/>
        </pc:sldMkLst>
        <pc:spChg chg="mod">
          <ac:chgData name="Zuzana Sopková" userId="bbfc1b1aafd1c4b6" providerId="OrgId" clId="{366734DE-B18C-4640-A983-D06E6F3D157E}" dt="2020-01-10T09:24:10.299" v="99" actId="20577"/>
          <ac:spMkLst>
            <pc:docMk/>
            <pc:sldMk cId="0" sldId="261"/>
            <ac:spMk id="86" creationId="{00000000-0000-0000-0000-000000000000}"/>
          </ac:spMkLst>
        </pc:spChg>
        <pc:picChg chg="del">
          <ac:chgData name="Zuzana Sopková" userId="bbfc1b1aafd1c4b6" providerId="OrgId" clId="{366734DE-B18C-4640-A983-D06E6F3D157E}" dt="2020-01-10T09:22:22.235" v="58" actId="478"/>
          <ac:picMkLst>
            <pc:docMk/>
            <pc:sldMk cId="0" sldId="261"/>
            <ac:picMk id="6" creationId="{2AEF9163-A2A0-4EB4-9FA5-FF1CCD54BF64}"/>
          </ac:picMkLst>
        </pc:picChg>
        <pc:picChg chg="add mod">
          <ac:chgData name="Zuzana Sopková" userId="bbfc1b1aafd1c4b6" providerId="OrgId" clId="{366734DE-B18C-4640-A983-D06E6F3D157E}" dt="2020-01-10T09:22:45.098" v="62" actId="1076"/>
          <ac:picMkLst>
            <pc:docMk/>
            <pc:sldMk cId="0" sldId="261"/>
            <ac:picMk id="1026" creationId="{10A957E7-38D2-4623-8B80-4D008B1C74AD}"/>
          </ac:picMkLst>
        </pc:picChg>
      </pc:sldChg>
      <pc:sldChg chg="addSp delSp modSp">
        <pc:chgData name="Zuzana Sopková" userId="bbfc1b1aafd1c4b6" providerId="OrgId" clId="{366734DE-B18C-4640-A983-D06E6F3D157E}" dt="2020-01-10T09:45:36.658" v="340" actId="1076"/>
        <pc:sldMkLst>
          <pc:docMk/>
          <pc:sldMk cId="0" sldId="267"/>
        </pc:sldMkLst>
        <pc:spChg chg="mod">
          <ac:chgData name="Zuzana Sopková" userId="bbfc1b1aafd1c4b6" providerId="OrgId" clId="{366734DE-B18C-4640-A983-D06E6F3D157E}" dt="2020-01-10T09:44:53.833" v="334" actId="113"/>
          <ac:spMkLst>
            <pc:docMk/>
            <pc:sldMk cId="0" sldId="267"/>
            <ac:spMk id="126" creationId="{00000000-0000-0000-0000-000000000000}"/>
          </ac:spMkLst>
        </pc:spChg>
        <pc:picChg chg="add del mod">
          <ac:chgData name="Zuzana Sopková" userId="bbfc1b1aafd1c4b6" providerId="OrgId" clId="{366734DE-B18C-4640-A983-D06E6F3D157E}" dt="2020-01-10T09:43:14.161" v="320" actId="478"/>
          <ac:picMkLst>
            <pc:docMk/>
            <pc:sldMk cId="0" sldId="267"/>
            <ac:picMk id="2" creationId="{2CA84718-7349-48FD-8D9B-2709BC834EE2}"/>
          </ac:picMkLst>
        </pc:picChg>
        <pc:picChg chg="del">
          <ac:chgData name="Zuzana Sopková" userId="bbfc1b1aafd1c4b6" providerId="OrgId" clId="{366734DE-B18C-4640-A983-D06E6F3D157E}" dt="2020-01-10T09:41:10.057" v="304" actId="478"/>
          <ac:picMkLst>
            <pc:docMk/>
            <pc:sldMk cId="0" sldId="267"/>
            <ac:picMk id="127" creationId="{00000000-0000-0000-0000-000000000000}"/>
          </ac:picMkLst>
        </pc:picChg>
        <pc:picChg chg="add mod">
          <ac:chgData name="Zuzana Sopková" userId="bbfc1b1aafd1c4b6" providerId="OrgId" clId="{366734DE-B18C-4640-A983-D06E6F3D157E}" dt="2020-01-10T09:45:36.658" v="340" actId="1076"/>
          <ac:picMkLst>
            <pc:docMk/>
            <pc:sldMk cId="0" sldId="267"/>
            <ac:picMk id="12290" creationId="{609A1731-05E1-4DC9-9F2D-B0F06A3F1759}"/>
          </ac:picMkLst>
        </pc:picChg>
      </pc:sldChg>
      <pc:sldChg chg="addSp delSp modSp">
        <pc:chgData name="Zuzana Sopková" userId="bbfc1b1aafd1c4b6" providerId="OrgId" clId="{366734DE-B18C-4640-A983-D06E6F3D157E}" dt="2020-01-10T09:46:09.290" v="343" actId="1076"/>
        <pc:sldMkLst>
          <pc:docMk/>
          <pc:sldMk cId="3739691358" sldId="290"/>
        </pc:sldMkLst>
        <pc:spChg chg="mod">
          <ac:chgData name="Zuzana Sopková" userId="bbfc1b1aafd1c4b6" providerId="OrgId" clId="{366734DE-B18C-4640-A983-D06E6F3D157E}" dt="2020-01-10T09:46:09.290" v="343" actId="1076"/>
          <ac:spMkLst>
            <pc:docMk/>
            <pc:sldMk cId="3739691358" sldId="290"/>
            <ac:spMk id="86" creationId="{00000000-0000-0000-0000-000000000000}"/>
          </ac:spMkLst>
        </pc:spChg>
        <pc:picChg chg="del">
          <ac:chgData name="Zuzana Sopková" userId="bbfc1b1aafd1c4b6" providerId="OrgId" clId="{366734DE-B18C-4640-A983-D06E6F3D157E}" dt="2020-01-10T09:26:22.803" v="125" actId="478"/>
          <ac:picMkLst>
            <pc:docMk/>
            <pc:sldMk cId="3739691358" sldId="290"/>
            <ac:picMk id="87" creationId="{00000000-0000-0000-0000-000000000000}"/>
          </ac:picMkLst>
        </pc:picChg>
        <pc:picChg chg="add mod">
          <ac:chgData name="Zuzana Sopková" userId="bbfc1b1aafd1c4b6" providerId="OrgId" clId="{366734DE-B18C-4640-A983-D06E6F3D157E}" dt="2020-01-10T09:32:38.492" v="209" actId="1076"/>
          <ac:picMkLst>
            <pc:docMk/>
            <pc:sldMk cId="3739691358" sldId="290"/>
            <ac:picMk id="6146" creationId="{EF3DC280-BFA4-481B-807A-F8BEF8DA705D}"/>
          </ac:picMkLst>
        </pc:picChg>
      </pc:sldChg>
      <pc:sldChg chg="delSp del">
        <pc:chgData name="Zuzana Sopková" userId="bbfc1b1aafd1c4b6" providerId="OrgId" clId="{366734DE-B18C-4640-A983-D06E6F3D157E}" dt="2020-01-10T09:29:00.561" v="170" actId="47"/>
        <pc:sldMkLst>
          <pc:docMk/>
          <pc:sldMk cId="1858188550" sldId="291"/>
        </pc:sldMkLst>
        <pc:picChg chg="del">
          <ac:chgData name="Zuzana Sopková" userId="bbfc1b1aafd1c4b6" providerId="OrgId" clId="{366734DE-B18C-4640-A983-D06E6F3D157E}" dt="2020-01-10T09:26:24.608" v="126" actId="478"/>
          <ac:picMkLst>
            <pc:docMk/>
            <pc:sldMk cId="1858188550" sldId="291"/>
            <ac:picMk id="4" creationId="{30B99DFE-CC5C-4F92-AE1A-A767E7437343}"/>
          </ac:picMkLst>
        </pc:picChg>
      </pc:sldChg>
      <pc:sldChg chg="addSp delSp modSp">
        <pc:chgData name="Zuzana Sopková" userId="bbfc1b1aafd1c4b6" providerId="OrgId" clId="{366734DE-B18C-4640-A983-D06E6F3D157E}" dt="2020-01-10T09:27:20.355" v="144" actId="14100"/>
        <pc:sldMkLst>
          <pc:docMk/>
          <pc:sldMk cId="0" sldId="292"/>
        </pc:sldMkLst>
        <pc:picChg chg="del">
          <ac:chgData name="Zuzana Sopková" userId="bbfc1b1aafd1c4b6" providerId="OrgId" clId="{366734DE-B18C-4640-A983-D06E6F3D157E}" dt="2020-01-10T09:26:28.347" v="127" actId="478"/>
          <ac:picMkLst>
            <pc:docMk/>
            <pc:sldMk cId="0" sldId="292"/>
            <ac:picMk id="10" creationId="{44325439-6F5C-4029-8119-452948B282D3}"/>
          </ac:picMkLst>
        </pc:picChg>
        <pc:picChg chg="del">
          <ac:chgData name="Zuzana Sopková" userId="bbfc1b1aafd1c4b6" providerId="OrgId" clId="{366734DE-B18C-4640-A983-D06E6F3D157E}" dt="2020-01-10T09:26:28.816" v="128" actId="478"/>
          <ac:picMkLst>
            <pc:docMk/>
            <pc:sldMk cId="0" sldId="292"/>
            <ac:picMk id="11" creationId="{92A6C1C3-BAFF-4647-9613-4C572A5042F8}"/>
          </ac:picMkLst>
        </pc:picChg>
        <pc:picChg chg="add del mod">
          <ac:chgData name="Zuzana Sopková" userId="bbfc1b1aafd1c4b6" providerId="OrgId" clId="{366734DE-B18C-4640-A983-D06E6F3D157E}" dt="2020-01-10T09:26:54.160" v="133" actId="478"/>
          <ac:picMkLst>
            <pc:docMk/>
            <pc:sldMk cId="0" sldId="292"/>
            <ac:picMk id="2050" creationId="{9FD9EF62-06DA-4510-85AE-471C102649E1}"/>
          </ac:picMkLst>
        </pc:picChg>
        <pc:picChg chg="add del mod">
          <ac:chgData name="Zuzana Sopková" userId="bbfc1b1aafd1c4b6" providerId="OrgId" clId="{366734DE-B18C-4640-A983-D06E6F3D157E}" dt="2020-01-10T09:26:54.160" v="133" actId="478"/>
          <ac:picMkLst>
            <pc:docMk/>
            <pc:sldMk cId="0" sldId="292"/>
            <ac:picMk id="2051" creationId="{8F9B8700-F533-4C9A-B4FA-94E6A838826D}"/>
          </ac:picMkLst>
        </pc:picChg>
        <pc:picChg chg="add mod">
          <ac:chgData name="Zuzana Sopková" userId="bbfc1b1aafd1c4b6" providerId="OrgId" clId="{366734DE-B18C-4640-A983-D06E6F3D157E}" dt="2020-01-10T09:27:17.740" v="142" actId="1076"/>
          <ac:picMkLst>
            <pc:docMk/>
            <pc:sldMk cId="0" sldId="292"/>
            <ac:picMk id="2053" creationId="{F7CADA92-C09D-4643-9181-926A46A1D18E}"/>
          </ac:picMkLst>
        </pc:picChg>
        <pc:picChg chg="add mod">
          <ac:chgData name="Zuzana Sopková" userId="bbfc1b1aafd1c4b6" providerId="OrgId" clId="{366734DE-B18C-4640-A983-D06E6F3D157E}" dt="2020-01-10T09:27:20.355" v="144" actId="14100"/>
          <ac:picMkLst>
            <pc:docMk/>
            <pc:sldMk cId="0" sldId="292"/>
            <ac:picMk id="2055" creationId="{843FCCB9-ACEA-40D4-924F-85961BE3A1DF}"/>
          </ac:picMkLst>
        </pc:picChg>
      </pc:sldChg>
      <pc:sldChg chg="delSp del">
        <pc:chgData name="Zuzana Sopková" userId="bbfc1b1aafd1c4b6" providerId="OrgId" clId="{366734DE-B18C-4640-A983-D06E6F3D157E}" dt="2020-01-10T09:45:38.535" v="341" actId="47"/>
        <pc:sldMkLst>
          <pc:docMk/>
          <pc:sldMk cId="2440071555" sldId="294"/>
        </pc:sldMkLst>
        <pc:picChg chg="del">
          <ac:chgData name="Zuzana Sopková" userId="bbfc1b1aafd1c4b6" providerId="OrgId" clId="{366734DE-B18C-4640-A983-D06E6F3D157E}" dt="2020-01-10T09:42:39.342" v="310" actId="478"/>
          <ac:picMkLst>
            <pc:docMk/>
            <pc:sldMk cId="2440071555" sldId="294"/>
            <ac:picMk id="4" creationId="{38EFA23F-61D9-4706-ADE0-3436EF7DAC6B}"/>
          </ac:picMkLst>
        </pc:picChg>
        <pc:picChg chg="del">
          <ac:chgData name="Zuzana Sopková" userId="bbfc1b1aafd1c4b6" providerId="OrgId" clId="{366734DE-B18C-4640-A983-D06E6F3D157E}" dt="2020-01-10T09:42:40.215" v="311" actId="478"/>
          <ac:picMkLst>
            <pc:docMk/>
            <pc:sldMk cId="2440071555" sldId="294"/>
            <ac:picMk id="5" creationId="{47628A1B-FE4B-4CDB-9E2E-28E8C0248482}"/>
          </ac:picMkLst>
        </pc:picChg>
        <pc:picChg chg="del">
          <ac:chgData name="Zuzana Sopková" userId="bbfc1b1aafd1c4b6" providerId="OrgId" clId="{366734DE-B18C-4640-A983-D06E6F3D157E}" dt="2020-01-10T09:42:40.638" v="312" actId="478"/>
          <ac:picMkLst>
            <pc:docMk/>
            <pc:sldMk cId="2440071555" sldId="294"/>
            <ac:picMk id="6" creationId="{1B976881-953C-4FFA-9C2F-163F61E92AD7}"/>
          </ac:picMkLst>
        </pc:picChg>
        <pc:picChg chg="del">
          <ac:chgData name="Zuzana Sopková" userId="bbfc1b1aafd1c4b6" providerId="OrgId" clId="{366734DE-B18C-4640-A983-D06E6F3D157E}" dt="2020-01-10T09:42:41.037" v="313" actId="478"/>
          <ac:picMkLst>
            <pc:docMk/>
            <pc:sldMk cId="2440071555" sldId="294"/>
            <ac:picMk id="8" creationId="{3C1CF2FD-D7CC-4E85-936D-5E6124541385}"/>
          </ac:picMkLst>
        </pc:picChg>
      </pc:sldChg>
      <pc:sldChg chg="add del">
        <pc:chgData name="Zuzana Sopková" userId="bbfc1b1aafd1c4b6" providerId="OrgId" clId="{366734DE-B18C-4640-A983-D06E6F3D157E}" dt="2020-01-10T09:26:12.521" v="124" actId="47"/>
        <pc:sldMkLst>
          <pc:docMk/>
          <pc:sldMk cId="2048158942" sldId="297"/>
        </pc:sldMkLst>
      </pc:sldChg>
      <pc:sldChg chg="addSp delSp modSp add">
        <pc:chgData name="Zuzana Sopková" userId="bbfc1b1aafd1c4b6" providerId="OrgId" clId="{366734DE-B18C-4640-A983-D06E6F3D157E}" dt="2020-01-10T09:33:29.283" v="222" actId="1076"/>
        <pc:sldMkLst>
          <pc:docMk/>
          <pc:sldMk cId="661888762" sldId="298"/>
        </pc:sldMkLst>
        <pc:spChg chg="del">
          <ac:chgData name="Zuzana Sopková" userId="bbfc1b1aafd1c4b6" providerId="OrgId" clId="{366734DE-B18C-4640-A983-D06E6F3D157E}" dt="2020-01-10T09:24:43.163" v="102" actId="478"/>
          <ac:spMkLst>
            <pc:docMk/>
            <pc:sldMk cId="661888762" sldId="298"/>
            <ac:spMk id="2" creationId="{1C2C8515-24CE-4575-8E63-39B9C43AE96B}"/>
          </ac:spMkLst>
        </pc:spChg>
        <pc:spChg chg="mod">
          <ac:chgData name="Zuzana Sopková" userId="bbfc1b1aafd1c4b6" providerId="OrgId" clId="{366734DE-B18C-4640-A983-D06E6F3D157E}" dt="2020-01-10T09:25:50.952" v="120" actId="20577"/>
          <ac:spMkLst>
            <pc:docMk/>
            <pc:sldMk cId="661888762" sldId="298"/>
            <ac:spMk id="3" creationId="{0FD8A484-BF31-4326-874E-924845214D09}"/>
          </ac:spMkLst>
        </pc:spChg>
        <pc:picChg chg="add del">
          <ac:chgData name="Zuzana Sopková" userId="bbfc1b1aafd1c4b6" providerId="OrgId" clId="{366734DE-B18C-4640-A983-D06E6F3D157E}" dt="2020-01-10T09:32:40.335" v="210" actId="478"/>
          <ac:picMkLst>
            <pc:docMk/>
            <pc:sldMk cId="661888762" sldId="298"/>
            <ac:picMk id="4" creationId="{C3805EB5-B8B5-41B9-9B60-4628F69AE931}"/>
          </ac:picMkLst>
        </pc:picChg>
        <pc:picChg chg="add del mod">
          <ac:chgData name="Zuzana Sopková" userId="bbfc1b1aafd1c4b6" providerId="OrgId" clId="{366734DE-B18C-4640-A983-D06E6F3D157E}" dt="2020-01-10T09:33:23.062" v="217" actId="478"/>
          <ac:picMkLst>
            <pc:docMk/>
            <pc:sldMk cId="661888762" sldId="298"/>
            <ac:picMk id="3074" creationId="{BA1BC24F-A119-42A5-8FBE-C38D9A41F09C}"/>
          </ac:picMkLst>
        </pc:picChg>
        <pc:picChg chg="add mod">
          <ac:chgData name="Zuzana Sopková" userId="bbfc1b1aafd1c4b6" providerId="OrgId" clId="{366734DE-B18C-4640-A983-D06E6F3D157E}" dt="2020-01-10T09:33:29.283" v="222" actId="1076"/>
          <ac:picMkLst>
            <pc:docMk/>
            <pc:sldMk cId="661888762" sldId="298"/>
            <ac:picMk id="3076" creationId="{C2C9EF7D-A2F8-4AAA-8320-35EA712A9843}"/>
          </ac:picMkLst>
        </pc:picChg>
      </pc:sldChg>
      <pc:sldChg chg="add del">
        <pc:chgData name="Zuzana Sopková" userId="bbfc1b1aafd1c4b6" providerId="OrgId" clId="{366734DE-B18C-4640-A983-D06E6F3D157E}" dt="2020-01-10T09:27:42.829" v="147" actId="47"/>
        <pc:sldMkLst>
          <pc:docMk/>
          <pc:sldMk cId="1174320163" sldId="299"/>
        </pc:sldMkLst>
      </pc:sldChg>
      <pc:sldChg chg="addSp delSp modSp add">
        <pc:chgData name="Zuzana Sopková" userId="bbfc1b1aafd1c4b6" providerId="OrgId" clId="{366734DE-B18C-4640-A983-D06E6F3D157E}" dt="2020-01-10T09:28:14.722" v="162" actId="14100"/>
        <pc:sldMkLst>
          <pc:docMk/>
          <pc:sldMk cId="1396428723" sldId="300"/>
        </pc:sldMkLst>
        <pc:spChg chg="del">
          <ac:chgData name="Zuzana Sopková" userId="bbfc1b1aafd1c4b6" providerId="OrgId" clId="{366734DE-B18C-4640-A983-D06E6F3D157E}" dt="2020-01-10T09:27:47.020" v="148" actId="478"/>
          <ac:spMkLst>
            <pc:docMk/>
            <pc:sldMk cId="1396428723" sldId="300"/>
            <ac:spMk id="2" creationId="{6C373736-8911-4403-BE6A-F8C06477414E}"/>
          </ac:spMkLst>
        </pc:spChg>
        <pc:spChg chg="del">
          <ac:chgData name="Zuzana Sopková" userId="bbfc1b1aafd1c4b6" providerId="OrgId" clId="{366734DE-B18C-4640-A983-D06E6F3D157E}" dt="2020-01-10T09:27:51.523" v="149" actId="478"/>
          <ac:spMkLst>
            <pc:docMk/>
            <pc:sldMk cId="1396428723" sldId="300"/>
            <ac:spMk id="3" creationId="{0DC42965-00B0-4B56-8DDF-2D6E73C0A767}"/>
          </ac:spMkLst>
        </pc:spChg>
        <pc:picChg chg="add mod">
          <ac:chgData name="Zuzana Sopková" userId="bbfc1b1aafd1c4b6" providerId="OrgId" clId="{366734DE-B18C-4640-A983-D06E6F3D157E}" dt="2020-01-10T09:28:14.722" v="162" actId="14100"/>
          <ac:picMkLst>
            <pc:docMk/>
            <pc:sldMk cId="1396428723" sldId="300"/>
            <ac:picMk id="4098" creationId="{5B57FCF5-A60A-46FC-8DD2-C221663B36BC}"/>
          </ac:picMkLst>
        </pc:picChg>
        <pc:picChg chg="add mod">
          <ac:chgData name="Zuzana Sopková" userId="bbfc1b1aafd1c4b6" providerId="OrgId" clId="{366734DE-B18C-4640-A983-D06E6F3D157E}" dt="2020-01-10T09:28:12.971" v="161" actId="1076"/>
          <ac:picMkLst>
            <pc:docMk/>
            <pc:sldMk cId="1396428723" sldId="300"/>
            <ac:picMk id="4100" creationId="{F18DDC64-ED05-4CF1-9150-713FB2DF2D19}"/>
          </ac:picMkLst>
        </pc:picChg>
      </pc:sldChg>
      <pc:sldChg chg="delSp modSp add del">
        <pc:chgData name="Zuzana Sopková" userId="bbfc1b1aafd1c4b6" providerId="OrgId" clId="{366734DE-B18C-4640-A983-D06E6F3D157E}" dt="2020-01-10T09:36:06.355" v="241" actId="47"/>
        <pc:sldMkLst>
          <pc:docMk/>
          <pc:sldMk cId="4232961900" sldId="301"/>
        </pc:sldMkLst>
        <pc:spChg chg="del">
          <ac:chgData name="Zuzana Sopková" userId="bbfc1b1aafd1c4b6" providerId="OrgId" clId="{366734DE-B18C-4640-A983-D06E6F3D157E}" dt="2020-01-10T09:29:37.110" v="174" actId="478"/>
          <ac:spMkLst>
            <pc:docMk/>
            <pc:sldMk cId="4232961900" sldId="301"/>
            <ac:spMk id="2" creationId="{70E6D95E-4636-4503-91C9-73951A714531}"/>
          </ac:spMkLst>
        </pc:spChg>
        <pc:spChg chg="mod">
          <ac:chgData name="Zuzana Sopková" userId="bbfc1b1aafd1c4b6" providerId="OrgId" clId="{366734DE-B18C-4640-A983-D06E6F3D157E}" dt="2020-01-10T09:29:43.797" v="176" actId="5793"/>
          <ac:spMkLst>
            <pc:docMk/>
            <pc:sldMk cId="4232961900" sldId="301"/>
            <ac:spMk id="3" creationId="{F4058493-9FCA-4E73-A250-FDCA1F3567CE}"/>
          </ac:spMkLst>
        </pc:spChg>
      </pc:sldChg>
      <pc:sldChg chg="add del">
        <pc:chgData name="Zuzana Sopková" userId="bbfc1b1aafd1c4b6" providerId="OrgId" clId="{366734DE-B18C-4640-A983-D06E6F3D157E}" dt="2020-01-10T09:36:02.615" v="239" actId="47"/>
        <pc:sldMkLst>
          <pc:docMk/>
          <pc:sldMk cId="3866973151" sldId="302"/>
        </pc:sldMkLst>
      </pc:sldChg>
      <pc:sldChg chg="addSp delSp modSp add">
        <pc:chgData name="Zuzana Sopková" userId="bbfc1b1aafd1c4b6" providerId="OrgId" clId="{366734DE-B18C-4640-A983-D06E6F3D157E}" dt="2020-01-10T09:32:11.515" v="206" actId="1076"/>
        <pc:sldMkLst>
          <pc:docMk/>
          <pc:sldMk cId="1261576388" sldId="303"/>
        </pc:sldMkLst>
        <pc:spChg chg="del">
          <ac:chgData name="Zuzana Sopková" userId="bbfc1b1aafd1c4b6" providerId="OrgId" clId="{366734DE-B18C-4640-A983-D06E6F3D157E}" dt="2020-01-10T09:31:09.848" v="182" actId="478"/>
          <ac:spMkLst>
            <pc:docMk/>
            <pc:sldMk cId="1261576388" sldId="303"/>
            <ac:spMk id="2" creationId="{A3614345-A533-4BE0-9CD6-AB80891561C1}"/>
          </ac:spMkLst>
        </pc:spChg>
        <pc:spChg chg="del">
          <ac:chgData name="Zuzana Sopková" userId="bbfc1b1aafd1c4b6" providerId="OrgId" clId="{366734DE-B18C-4640-A983-D06E6F3D157E}" dt="2020-01-10T09:31:12.492" v="183" actId="478"/>
          <ac:spMkLst>
            <pc:docMk/>
            <pc:sldMk cId="1261576388" sldId="303"/>
            <ac:spMk id="3" creationId="{53F9E6C6-66A5-4C2F-A400-A0504BE8461F}"/>
          </ac:spMkLst>
        </pc:spChg>
        <pc:picChg chg="add mod">
          <ac:chgData name="Zuzana Sopková" userId="bbfc1b1aafd1c4b6" providerId="OrgId" clId="{366734DE-B18C-4640-A983-D06E6F3D157E}" dt="2020-01-10T09:32:11.515" v="206" actId="1076"/>
          <ac:picMkLst>
            <pc:docMk/>
            <pc:sldMk cId="1261576388" sldId="303"/>
            <ac:picMk id="4" creationId="{159D004B-335E-47A6-97DF-1039EB0AEA38}"/>
          </ac:picMkLst>
        </pc:picChg>
        <pc:picChg chg="add del mod">
          <ac:chgData name="Zuzana Sopková" userId="bbfc1b1aafd1c4b6" providerId="OrgId" clId="{366734DE-B18C-4640-A983-D06E6F3D157E}" dt="2020-01-10T09:31:36.531" v="189" actId="478"/>
          <ac:picMkLst>
            <pc:docMk/>
            <pc:sldMk cId="1261576388" sldId="303"/>
            <ac:picMk id="5122" creationId="{DAE5CD04-1502-4DF9-8FF9-3CA5D5588437}"/>
          </ac:picMkLst>
        </pc:picChg>
        <pc:picChg chg="add del mod">
          <ac:chgData name="Zuzana Sopková" userId="bbfc1b1aafd1c4b6" providerId="OrgId" clId="{366734DE-B18C-4640-A983-D06E6F3D157E}" dt="2020-01-10T09:31:36.531" v="189" actId="478"/>
          <ac:picMkLst>
            <pc:docMk/>
            <pc:sldMk cId="1261576388" sldId="303"/>
            <ac:picMk id="5123" creationId="{E68EFE53-9C2E-4699-9F34-DB5697E5C944}"/>
          </ac:picMkLst>
        </pc:picChg>
        <pc:picChg chg="add mod">
          <ac:chgData name="Zuzana Sopková" userId="bbfc1b1aafd1c4b6" providerId="OrgId" clId="{366734DE-B18C-4640-A983-D06E6F3D157E}" dt="2020-01-10T09:32:09.571" v="205" actId="1076"/>
          <ac:picMkLst>
            <pc:docMk/>
            <pc:sldMk cId="1261576388" sldId="303"/>
            <ac:picMk id="5125" creationId="{66B51108-2397-4D36-AC92-4EF26BE3424C}"/>
          </ac:picMkLst>
        </pc:picChg>
        <pc:picChg chg="add mod">
          <ac:chgData name="Zuzana Sopková" userId="bbfc1b1aafd1c4b6" providerId="OrgId" clId="{366734DE-B18C-4640-A983-D06E6F3D157E}" dt="2020-01-10T09:32:08.242" v="204" actId="1076"/>
          <ac:picMkLst>
            <pc:docMk/>
            <pc:sldMk cId="1261576388" sldId="303"/>
            <ac:picMk id="5127" creationId="{26843EA0-5210-4393-ABCA-FE80D2D0FF87}"/>
          </ac:picMkLst>
        </pc:picChg>
      </pc:sldChg>
      <pc:sldChg chg="modSp add del">
        <pc:chgData name="Zuzana Sopková" userId="bbfc1b1aafd1c4b6" providerId="OrgId" clId="{366734DE-B18C-4640-A983-D06E6F3D157E}" dt="2020-01-10T09:36:08.491" v="242" actId="47"/>
        <pc:sldMkLst>
          <pc:docMk/>
          <pc:sldMk cId="1108753674" sldId="304"/>
        </pc:sldMkLst>
        <pc:spChg chg="mod">
          <ac:chgData name="Zuzana Sopková" userId="bbfc1b1aafd1c4b6" providerId="OrgId" clId="{366734DE-B18C-4640-A983-D06E6F3D157E}" dt="2020-01-10T09:34:38.908" v="224" actId="20577"/>
          <ac:spMkLst>
            <pc:docMk/>
            <pc:sldMk cId="1108753674" sldId="304"/>
            <ac:spMk id="86" creationId="{00000000-0000-0000-0000-000000000000}"/>
          </ac:spMkLst>
        </pc:spChg>
      </pc:sldChg>
      <pc:sldChg chg="modSp add del">
        <pc:chgData name="Zuzana Sopková" userId="bbfc1b1aafd1c4b6" providerId="OrgId" clId="{366734DE-B18C-4640-A983-D06E6F3D157E}" dt="2020-01-10T09:36:05.074" v="240" actId="47"/>
        <pc:sldMkLst>
          <pc:docMk/>
          <pc:sldMk cId="274651385" sldId="305"/>
        </pc:sldMkLst>
        <pc:spChg chg="mod">
          <ac:chgData name="Zuzana Sopková" userId="bbfc1b1aafd1c4b6" providerId="OrgId" clId="{366734DE-B18C-4640-A983-D06E6F3D157E}" dt="2020-01-10T09:34:44.130" v="226" actId="20577"/>
          <ac:spMkLst>
            <pc:docMk/>
            <pc:sldMk cId="274651385" sldId="305"/>
            <ac:spMk id="86" creationId="{00000000-0000-0000-0000-000000000000}"/>
          </ac:spMkLst>
        </pc:spChg>
      </pc:sldChg>
      <pc:sldChg chg="addSp delSp modSp add">
        <pc:chgData name="Zuzana Sopková" userId="bbfc1b1aafd1c4b6" providerId="OrgId" clId="{366734DE-B18C-4640-A983-D06E6F3D157E}" dt="2020-01-10T09:40:14.441" v="299" actId="14100"/>
        <pc:sldMkLst>
          <pc:docMk/>
          <pc:sldMk cId="1719484894" sldId="306"/>
        </pc:sldMkLst>
        <pc:spChg chg="del">
          <ac:chgData name="Zuzana Sopková" userId="bbfc1b1aafd1c4b6" providerId="OrgId" clId="{366734DE-B18C-4640-A983-D06E6F3D157E}" dt="2020-01-10T09:35:05.178" v="229" actId="478"/>
          <ac:spMkLst>
            <pc:docMk/>
            <pc:sldMk cId="1719484894" sldId="306"/>
            <ac:spMk id="2" creationId="{0BF069C7-9311-4713-B1F8-3D38DE59F43E}"/>
          </ac:spMkLst>
        </pc:spChg>
        <pc:spChg chg="mod">
          <ac:chgData name="Zuzana Sopková" userId="bbfc1b1aafd1c4b6" providerId="OrgId" clId="{366734DE-B18C-4640-A983-D06E6F3D157E}" dt="2020-01-10T09:35:46.585" v="238" actId="113"/>
          <ac:spMkLst>
            <pc:docMk/>
            <pc:sldMk cId="1719484894" sldId="306"/>
            <ac:spMk id="3" creationId="{1AC824C0-4E89-48FF-89F5-376CA51F09B5}"/>
          </ac:spMkLst>
        </pc:spChg>
        <pc:picChg chg="add mod">
          <ac:chgData name="Zuzana Sopková" userId="bbfc1b1aafd1c4b6" providerId="OrgId" clId="{366734DE-B18C-4640-A983-D06E6F3D157E}" dt="2020-01-10T09:40:14.441" v="299" actId="14100"/>
          <ac:picMkLst>
            <pc:docMk/>
            <pc:sldMk cId="1719484894" sldId="306"/>
            <ac:picMk id="10242" creationId="{5394C3ED-985A-4E9B-AF02-A7975E54D1FC}"/>
          </ac:picMkLst>
        </pc:picChg>
      </pc:sldChg>
      <pc:sldChg chg="addSp delSp modSp add del">
        <pc:chgData name="Zuzana Sopková" userId="bbfc1b1aafd1c4b6" providerId="OrgId" clId="{366734DE-B18C-4640-A983-D06E6F3D157E}" dt="2020-01-10T09:39:11.852" v="291" actId="47"/>
        <pc:sldMkLst>
          <pc:docMk/>
          <pc:sldMk cId="2403196948" sldId="307"/>
        </pc:sldMkLst>
        <pc:picChg chg="del">
          <ac:chgData name="Zuzana Sopková" userId="bbfc1b1aafd1c4b6" providerId="OrgId" clId="{366734DE-B18C-4640-A983-D06E6F3D157E}" dt="2020-01-10T09:36:28.840" v="244" actId="478"/>
          <ac:picMkLst>
            <pc:docMk/>
            <pc:sldMk cId="2403196948" sldId="307"/>
            <ac:picMk id="4" creationId="{159D004B-335E-47A6-97DF-1039EB0AEA38}"/>
          </ac:picMkLst>
        </pc:picChg>
        <pc:picChg chg="del">
          <ac:chgData name="Zuzana Sopková" userId="bbfc1b1aafd1c4b6" providerId="OrgId" clId="{366734DE-B18C-4640-A983-D06E6F3D157E}" dt="2020-01-10T09:36:29.294" v="245" actId="478"/>
          <ac:picMkLst>
            <pc:docMk/>
            <pc:sldMk cId="2403196948" sldId="307"/>
            <ac:picMk id="5125" creationId="{66B51108-2397-4D36-AC92-4EF26BE3424C}"/>
          </ac:picMkLst>
        </pc:picChg>
        <pc:picChg chg="del">
          <ac:chgData name="Zuzana Sopková" userId="bbfc1b1aafd1c4b6" providerId="OrgId" clId="{366734DE-B18C-4640-A983-D06E6F3D157E}" dt="2020-01-10T09:36:30.422" v="246" actId="478"/>
          <ac:picMkLst>
            <pc:docMk/>
            <pc:sldMk cId="2403196948" sldId="307"/>
            <ac:picMk id="5127" creationId="{26843EA0-5210-4393-ABCA-FE80D2D0FF87}"/>
          </ac:picMkLst>
        </pc:picChg>
        <pc:picChg chg="add del mod">
          <ac:chgData name="Zuzana Sopková" userId="bbfc1b1aafd1c4b6" providerId="OrgId" clId="{366734DE-B18C-4640-A983-D06E6F3D157E}" dt="2020-01-10T09:36:56.664" v="250"/>
          <ac:picMkLst>
            <pc:docMk/>
            <pc:sldMk cId="2403196948" sldId="307"/>
            <ac:picMk id="7170" creationId="{816630F8-476E-4855-8722-ACED3C721E26}"/>
          </ac:picMkLst>
        </pc:picChg>
        <pc:picChg chg="add del mod">
          <ac:chgData name="Zuzana Sopková" userId="bbfc1b1aafd1c4b6" providerId="OrgId" clId="{366734DE-B18C-4640-A983-D06E6F3D157E}" dt="2020-01-10T09:36:56.664" v="250"/>
          <ac:picMkLst>
            <pc:docMk/>
            <pc:sldMk cId="2403196948" sldId="307"/>
            <ac:picMk id="7171" creationId="{2199482C-9970-4270-AD3B-EC510C21C166}"/>
          </ac:picMkLst>
        </pc:picChg>
        <pc:picChg chg="add del mod">
          <ac:chgData name="Zuzana Sopková" userId="bbfc1b1aafd1c4b6" providerId="OrgId" clId="{366734DE-B18C-4640-A983-D06E6F3D157E}" dt="2020-01-10T09:36:56.664" v="250"/>
          <ac:picMkLst>
            <pc:docMk/>
            <pc:sldMk cId="2403196948" sldId="307"/>
            <ac:picMk id="7172" creationId="{1EA77177-FF99-481F-A3F1-E1078DA87891}"/>
          </ac:picMkLst>
        </pc:picChg>
        <pc:picChg chg="add del mod">
          <ac:chgData name="Zuzana Sopková" userId="bbfc1b1aafd1c4b6" providerId="OrgId" clId="{366734DE-B18C-4640-A983-D06E6F3D157E}" dt="2020-01-10T09:36:56.664" v="250"/>
          <ac:picMkLst>
            <pc:docMk/>
            <pc:sldMk cId="2403196948" sldId="307"/>
            <ac:picMk id="7173" creationId="{AEAF1F4A-3321-4124-9223-2A251E50190B}"/>
          </ac:picMkLst>
        </pc:picChg>
        <pc:picChg chg="add del mod">
          <ac:chgData name="Zuzana Sopková" userId="bbfc1b1aafd1c4b6" providerId="OrgId" clId="{366734DE-B18C-4640-A983-D06E6F3D157E}" dt="2020-01-10T09:36:56.664" v="250"/>
          <ac:picMkLst>
            <pc:docMk/>
            <pc:sldMk cId="2403196948" sldId="307"/>
            <ac:picMk id="7174" creationId="{2C3DDE4F-9D3C-477B-B09C-76167DF5DA26}"/>
          </ac:picMkLst>
        </pc:picChg>
        <pc:picChg chg="add del mod">
          <ac:chgData name="Zuzana Sopková" userId="bbfc1b1aafd1c4b6" providerId="OrgId" clId="{366734DE-B18C-4640-A983-D06E6F3D157E}" dt="2020-01-10T09:37:10.181" v="260"/>
          <ac:picMkLst>
            <pc:docMk/>
            <pc:sldMk cId="2403196948" sldId="307"/>
            <ac:picMk id="7176" creationId="{D21D30AE-C3A6-4E82-B5D0-DA38F7D657D0}"/>
          </ac:picMkLst>
        </pc:picChg>
        <pc:picChg chg="add del mod">
          <ac:chgData name="Zuzana Sopková" userId="bbfc1b1aafd1c4b6" providerId="OrgId" clId="{366734DE-B18C-4640-A983-D06E6F3D157E}" dt="2020-01-10T09:37:10.181" v="260"/>
          <ac:picMkLst>
            <pc:docMk/>
            <pc:sldMk cId="2403196948" sldId="307"/>
            <ac:picMk id="7177" creationId="{29CD5F92-861E-4094-BFED-2EE0D7CF9DE3}"/>
          </ac:picMkLst>
        </pc:picChg>
        <pc:picChg chg="add del mod">
          <ac:chgData name="Zuzana Sopková" userId="bbfc1b1aafd1c4b6" providerId="OrgId" clId="{366734DE-B18C-4640-A983-D06E6F3D157E}" dt="2020-01-10T09:37:10.181" v="260"/>
          <ac:picMkLst>
            <pc:docMk/>
            <pc:sldMk cId="2403196948" sldId="307"/>
            <ac:picMk id="7178" creationId="{067D1A54-BEC1-4F58-B7E4-F31B2D136E39}"/>
          </ac:picMkLst>
        </pc:picChg>
        <pc:picChg chg="add del mod">
          <ac:chgData name="Zuzana Sopková" userId="bbfc1b1aafd1c4b6" providerId="OrgId" clId="{366734DE-B18C-4640-A983-D06E6F3D157E}" dt="2020-01-10T09:37:10.181" v="260"/>
          <ac:picMkLst>
            <pc:docMk/>
            <pc:sldMk cId="2403196948" sldId="307"/>
            <ac:picMk id="7179" creationId="{EF90179C-3559-4BB6-900C-06B3D9D47475}"/>
          </ac:picMkLst>
        </pc:picChg>
        <pc:picChg chg="add del mod">
          <ac:chgData name="Zuzana Sopková" userId="bbfc1b1aafd1c4b6" providerId="OrgId" clId="{366734DE-B18C-4640-A983-D06E6F3D157E}" dt="2020-01-10T09:37:10.181" v="260"/>
          <ac:picMkLst>
            <pc:docMk/>
            <pc:sldMk cId="2403196948" sldId="307"/>
            <ac:picMk id="7180" creationId="{CE373235-361E-46BD-BF2F-BC29769EFADD}"/>
          </ac:picMkLst>
        </pc:picChg>
        <pc:picChg chg="add mod">
          <ac:chgData name="Zuzana Sopková" userId="bbfc1b1aafd1c4b6" providerId="OrgId" clId="{366734DE-B18C-4640-A983-D06E6F3D157E}" dt="2020-01-10T09:37:19.506" v="263" actId="1076"/>
          <ac:picMkLst>
            <pc:docMk/>
            <pc:sldMk cId="2403196948" sldId="307"/>
            <ac:picMk id="7182" creationId="{06412490-FDE1-407D-AF6D-FED8C61816B2}"/>
          </ac:picMkLst>
        </pc:picChg>
        <pc:picChg chg="add mod">
          <ac:chgData name="Zuzana Sopková" userId="bbfc1b1aafd1c4b6" providerId="OrgId" clId="{366734DE-B18C-4640-A983-D06E6F3D157E}" dt="2020-01-10T09:37:30.249" v="267" actId="14100"/>
          <ac:picMkLst>
            <pc:docMk/>
            <pc:sldMk cId="2403196948" sldId="307"/>
            <ac:picMk id="7184" creationId="{DC1E3380-D7CA-4ABC-9685-FC4E40F09C1F}"/>
          </ac:picMkLst>
        </pc:picChg>
        <pc:picChg chg="add mod">
          <ac:chgData name="Zuzana Sopková" userId="bbfc1b1aafd1c4b6" providerId="OrgId" clId="{366734DE-B18C-4640-A983-D06E6F3D157E}" dt="2020-01-10T09:37:45.211" v="274" actId="1076"/>
          <ac:picMkLst>
            <pc:docMk/>
            <pc:sldMk cId="2403196948" sldId="307"/>
            <ac:picMk id="7186" creationId="{D84EA66F-2A92-4692-AD9E-0E3955525770}"/>
          </ac:picMkLst>
        </pc:picChg>
        <pc:picChg chg="add mod">
          <ac:chgData name="Zuzana Sopková" userId="bbfc1b1aafd1c4b6" providerId="OrgId" clId="{366734DE-B18C-4640-A983-D06E6F3D157E}" dt="2020-01-10T09:38:08.315" v="282" actId="1076"/>
          <ac:picMkLst>
            <pc:docMk/>
            <pc:sldMk cId="2403196948" sldId="307"/>
            <ac:picMk id="7188" creationId="{77A8151A-3E2D-46E5-9339-19C5AD1A093A}"/>
          </ac:picMkLst>
        </pc:picChg>
      </pc:sldChg>
      <pc:sldChg chg="add del">
        <pc:chgData name="Zuzana Sopková" userId="bbfc1b1aafd1c4b6" providerId="OrgId" clId="{366734DE-B18C-4640-A983-D06E6F3D157E}" dt="2020-01-10T09:39:15.299" v="292" actId="47"/>
        <pc:sldMkLst>
          <pc:docMk/>
          <pc:sldMk cId="268908550" sldId="308"/>
        </pc:sldMkLst>
      </pc:sldChg>
      <pc:sldChg chg="add">
        <pc:chgData name="Zuzana Sopková" userId="bbfc1b1aafd1c4b6" providerId="OrgId" clId="{366734DE-B18C-4640-A983-D06E6F3D157E}" dt="2020-01-10T09:39:10.055" v="290"/>
        <pc:sldMkLst>
          <pc:docMk/>
          <pc:sldMk cId="1499346450" sldId="309"/>
        </pc:sldMkLst>
      </pc:sldChg>
      <pc:sldChg chg="addSp delSp modSp add del">
        <pc:chgData name="Zuzana Sopková" userId="bbfc1b1aafd1c4b6" providerId="OrgId" clId="{366734DE-B18C-4640-A983-D06E6F3D157E}" dt="2020-01-10T09:44:24.979" v="324" actId="47"/>
        <pc:sldMkLst>
          <pc:docMk/>
          <pc:sldMk cId="4059334986" sldId="310"/>
        </pc:sldMkLst>
        <pc:spChg chg="del">
          <ac:chgData name="Zuzana Sopková" userId="bbfc1b1aafd1c4b6" providerId="OrgId" clId="{366734DE-B18C-4640-A983-D06E6F3D157E}" dt="2020-01-10T09:42:49.814" v="315" actId="478"/>
          <ac:spMkLst>
            <pc:docMk/>
            <pc:sldMk cId="4059334986" sldId="310"/>
            <ac:spMk id="2" creationId="{BE92D571-F3B6-4B19-8DC6-D9506344E257}"/>
          </ac:spMkLst>
        </pc:spChg>
        <pc:spChg chg="del">
          <ac:chgData name="Zuzana Sopková" userId="bbfc1b1aafd1c4b6" providerId="OrgId" clId="{366734DE-B18C-4640-A983-D06E6F3D157E}" dt="2020-01-10T09:42:51.750" v="316" actId="478"/>
          <ac:spMkLst>
            <pc:docMk/>
            <pc:sldMk cId="4059334986" sldId="310"/>
            <ac:spMk id="3" creationId="{4B7E5FE5-900B-43E0-9DB3-B4037B55F984}"/>
          </ac:spMkLst>
        </pc:spChg>
        <pc:picChg chg="add mod">
          <ac:chgData name="Zuzana Sopková" userId="bbfc1b1aafd1c4b6" providerId="OrgId" clId="{366734DE-B18C-4640-A983-D06E6F3D157E}" dt="2020-01-10T09:43:08.201" v="319" actId="1076"/>
          <ac:picMkLst>
            <pc:docMk/>
            <pc:sldMk cId="4059334986" sldId="310"/>
            <ac:picMk id="4" creationId="{08A5B7E2-E524-4572-B2F1-405E0EB5C7AB}"/>
          </ac:picMkLst>
        </pc:picChg>
        <pc:picChg chg="add mod">
          <ac:chgData name="Zuzana Sopková" userId="bbfc1b1aafd1c4b6" providerId="OrgId" clId="{366734DE-B18C-4640-A983-D06E6F3D157E}" dt="2020-01-10T09:43:50.506" v="323" actId="1076"/>
          <ac:picMkLst>
            <pc:docMk/>
            <pc:sldMk cId="4059334986" sldId="310"/>
            <ac:picMk id="5" creationId="{451B82DB-DBE8-4512-9609-817B4327A7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Sľúbený obsahový plán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Ščítanosť 3153</a:t>
            </a:r>
            <a:endParaRPr/>
          </a:p>
        </p:txBody>
      </p:sp>
    </p:spTree>
    <p:extLst>
      <p:ext uri="{BB962C8B-B14F-4D97-AF65-F5344CB8AC3E}">
        <p14:creationId xmlns:p14="http://schemas.microsoft.com/office/powerpoint/2010/main" val="177640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9c5305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d9c5305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d1420d0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d1420d0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185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3131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3617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9c5305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d9c5305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29126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ARK">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IZUAL">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68125" y="4539825"/>
            <a:ext cx="6693600" cy="471600"/>
          </a:xfrm>
          <a:prstGeom prst="rect">
            <a:avLst/>
          </a:prstGeom>
        </p:spPr>
        <p:txBody>
          <a:bodyPr spcFirstLastPara="1" wrap="square" lIns="91425" tIns="91425" rIns="91425" bIns="91425" anchor="t" anchorCtr="0"/>
          <a:lstStyle>
            <a:lvl1pPr lvl="0">
              <a:spcBef>
                <a:spcPts val="0"/>
              </a:spcBef>
              <a:spcAft>
                <a:spcPts val="0"/>
              </a:spcAft>
              <a:buNone/>
              <a:defRPr sz="1000">
                <a:solidFill>
                  <a:srgbClr val="FFFFFF"/>
                </a:solidFill>
                <a:latin typeface="Tahoma"/>
                <a:ea typeface="Tahoma"/>
                <a:cs typeface="Tahoma"/>
                <a:sym typeface="Tahom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0" name="Shape 40"/>
          <p:cNvSpPr/>
          <p:nvPr/>
        </p:nvSpPr>
        <p:spPr>
          <a:xfrm>
            <a:off x="844325" y="549300"/>
            <a:ext cx="7545600" cy="3910500"/>
          </a:xfrm>
          <a:prstGeom prst="rect">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GHT">
  <p:cSld name="1_INSIGH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46775" y="1744000"/>
            <a:ext cx="8520600" cy="572700"/>
          </a:xfrm>
          <a:prstGeom prst="rect">
            <a:avLst/>
          </a:prstGeom>
        </p:spPr>
        <p:txBody>
          <a:bodyPr spcFirstLastPara="1" wrap="square" lIns="91425" tIns="91425" rIns="91425" bIns="91425" anchor="t" anchorCtr="0"/>
          <a:lstStyle>
            <a:lvl1pPr lvl="0" rtl="0">
              <a:spcBef>
                <a:spcPts val="0"/>
              </a:spcBef>
              <a:spcAft>
                <a:spcPts val="0"/>
              </a:spcAft>
              <a:buNone/>
              <a:defRPr b="1">
                <a:solidFill>
                  <a:srgbClr val="B7B7B7"/>
                </a:solidFill>
                <a:latin typeface="Tahoma"/>
                <a:ea typeface="Tahoma"/>
                <a:cs typeface="Tahoma"/>
                <a:sym typeface="Tahoma"/>
              </a:defRPr>
            </a:lvl1pPr>
            <a:lvl2pPr lvl="1" rtl="0">
              <a:spcBef>
                <a:spcPts val="0"/>
              </a:spcBef>
              <a:spcAft>
                <a:spcPts val="0"/>
              </a:spcAft>
              <a:buNone/>
              <a:defRPr b="1">
                <a:solidFill>
                  <a:srgbClr val="B7B7B7"/>
                </a:solidFill>
                <a:latin typeface="Tahoma"/>
                <a:ea typeface="Tahoma"/>
                <a:cs typeface="Tahoma"/>
                <a:sym typeface="Tahoma"/>
              </a:defRPr>
            </a:lvl2pPr>
            <a:lvl3pPr lvl="2" rtl="0">
              <a:spcBef>
                <a:spcPts val="0"/>
              </a:spcBef>
              <a:spcAft>
                <a:spcPts val="0"/>
              </a:spcAft>
              <a:buNone/>
              <a:defRPr b="1">
                <a:solidFill>
                  <a:srgbClr val="B7B7B7"/>
                </a:solidFill>
                <a:latin typeface="Tahoma"/>
                <a:ea typeface="Tahoma"/>
                <a:cs typeface="Tahoma"/>
                <a:sym typeface="Tahoma"/>
              </a:defRPr>
            </a:lvl3pPr>
            <a:lvl4pPr lvl="3" rtl="0">
              <a:spcBef>
                <a:spcPts val="0"/>
              </a:spcBef>
              <a:spcAft>
                <a:spcPts val="0"/>
              </a:spcAft>
              <a:buNone/>
              <a:defRPr b="1">
                <a:solidFill>
                  <a:srgbClr val="B7B7B7"/>
                </a:solidFill>
                <a:latin typeface="Tahoma"/>
                <a:ea typeface="Tahoma"/>
                <a:cs typeface="Tahoma"/>
                <a:sym typeface="Tahoma"/>
              </a:defRPr>
            </a:lvl4pPr>
            <a:lvl5pPr lvl="4" rtl="0">
              <a:spcBef>
                <a:spcPts val="0"/>
              </a:spcBef>
              <a:spcAft>
                <a:spcPts val="0"/>
              </a:spcAft>
              <a:buNone/>
              <a:defRPr b="1">
                <a:solidFill>
                  <a:srgbClr val="B7B7B7"/>
                </a:solidFill>
                <a:latin typeface="Tahoma"/>
                <a:ea typeface="Tahoma"/>
                <a:cs typeface="Tahoma"/>
                <a:sym typeface="Tahoma"/>
              </a:defRPr>
            </a:lvl5pPr>
            <a:lvl6pPr lvl="5" rtl="0">
              <a:spcBef>
                <a:spcPts val="0"/>
              </a:spcBef>
              <a:spcAft>
                <a:spcPts val="0"/>
              </a:spcAft>
              <a:buNone/>
              <a:defRPr b="1">
                <a:solidFill>
                  <a:srgbClr val="B7B7B7"/>
                </a:solidFill>
                <a:latin typeface="Tahoma"/>
                <a:ea typeface="Tahoma"/>
                <a:cs typeface="Tahoma"/>
                <a:sym typeface="Tahoma"/>
              </a:defRPr>
            </a:lvl6pPr>
            <a:lvl7pPr lvl="6" rtl="0">
              <a:spcBef>
                <a:spcPts val="0"/>
              </a:spcBef>
              <a:spcAft>
                <a:spcPts val="0"/>
              </a:spcAft>
              <a:buNone/>
              <a:defRPr b="1">
                <a:solidFill>
                  <a:srgbClr val="B7B7B7"/>
                </a:solidFill>
                <a:latin typeface="Tahoma"/>
                <a:ea typeface="Tahoma"/>
                <a:cs typeface="Tahoma"/>
                <a:sym typeface="Tahoma"/>
              </a:defRPr>
            </a:lvl7pPr>
            <a:lvl8pPr lvl="7" rtl="0">
              <a:spcBef>
                <a:spcPts val="0"/>
              </a:spcBef>
              <a:spcAft>
                <a:spcPts val="0"/>
              </a:spcAft>
              <a:buNone/>
              <a:defRPr b="1">
                <a:solidFill>
                  <a:srgbClr val="B7B7B7"/>
                </a:solidFill>
                <a:latin typeface="Tahoma"/>
                <a:ea typeface="Tahoma"/>
                <a:cs typeface="Tahoma"/>
                <a:sym typeface="Tahoma"/>
              </a:defRPr>
            </a:lvl8pPr>
            <a:lvl9pPr lvl="8" rtl="0">
              <a:spcBef>
                <a:spcPts val="0"/>
              </a:spcBef>
              <a:spcAft>
                <a:spcPts val="0"/>
              </a:spcAft>
              <a:buNone/>
              <a:defRPr b="1">
                <a:solidFill>
                  <a:srgbClr val="B7B7B7"/>
                </a:solidFill>
                <a:latin typeface="Tahoma"/>
                <a:ea typeface="Tahoma"/>
                <a:cs typeface="Tahoma"/>
                <a:sym typeface="Tahoma"/>
              </a:defRPr>
            </a:lvl9pPr>
          </a:lstStyle>
          <a:p>
            <a:endParaRPr/>
          </a:p>
        </p:txBody>
      </p:sp>
      <p:sp>
        <p:nvSpPr>
          <p:cNvPr id="19" name="Google Shape;19;p5"/>
          <p:cNvSpPr txBox="1">
            <a:spLocks noGrp="1"/>
          </p:cNvSpPr>
          <p:nvPr>
            <p:ph type="body" idx="1"/>
          </p:nvPr>
        </p:nvSpPr>
        <p:spPr>
          <a:xfrm>
            <a:off x="446775" y="2536100"/>
            <a:ext cx="7361100" cy="2124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Tahoma"/>
              <a:buChar char="●"/>
              <a:defRPr>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74087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END">
  <p:cSld name="THE END">
    <p:bg>
      <p:bgPr>
        <a:solidFill>
          <a:srgbClr val="3C78D8"/>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48210" y="2327190"/>
            <a:ext cx="7986600" cy="1581300"/>
          </a:xfrm>
          <a:prstGeom prst="rect">
            <a:avLst/>
          </a:prstGeom>
        </p:spPr>
        <p:txBody>
          <a:bodyPr spcFirstLastPara="1" wrap="square" lIns="91425" tIns="91425" rIns="91425" bIns="91425" anchor="t" anchorCtr="0"/>
          <a:lstStyle>
            <a:lvl1pPr lvl="0" rtl="0">
              <a:spcBef>
                <a:spcPts val="0"/>
              </a:spcBef>
              <a:spcAft>
                <a:spcPts val="0"/>
              </a:spcAft>
              <a:buNone/>
              <a:defRPr sz="6000" b="1">
                <a:solidFill>
                  <a:srgbClr val="FFFFFF"/>
                </a:solidFill>
                <a:latin typeface="Tahoma"/>
                <a:ea typeface="Tahoma"/>
                <a:cs typeface="Tahoma"/>
                <a:sym typeface="Tahoma"/>
              </a:defRPr>
            </a:lvl1pPr>
            <a:lvl2pPr lvl="1" rtl="0">
              <a:spcBef>
                <a:spcPts val="0"/>
              </a:spcBef>
              <a:spcAft>
                <a:spcPts val="0"/>
              </a:spcAft>
              <a:buNone/>
              <a:defRPr sz="6000" b="1">
                <a:solidFill>
                  <a:srgbClr val="FFFFFF"/>
                </a:solidFill>
                <a:latin typeface="Tahoma"/>
                <a:ea typeface="Tahoma"/>
                <a:cs typeface="Tahoma"/>
                <a:sym typeface="Tahoma"/>
              </a:defRPr>
            </a:lvl2pPr>
            <a:lvl3pPr lvl="2" rtl="0">
              <a:spcBef>
                <a:spcPts val="0"/>
              </a:spcBef>
              <a:spcAft>
                <a:spcPts val="0"/>
              </a:spcAft>
              <a:buNone/>
              <a:defRPr sz="6000" b="1">
                <a:solidFill>
                  <a:srgbClr val="FFFFFF"/>
                </a:solidFill>
                <a:latin typeface="Tahoma"/>
                <a:ea typeface="Tahoma"/>
                <a:cs typeface="Tahoma"/>
                <a:sym typeface="Tahoma"/>
              </a:defRPr>
            </a:lvl3pPr>
            <a:lvl4pPr lvl="3" rtl="0">
              <a:spcBef>
                <a:spcPts val="0"/>
              </a:spcBef>
              <a:spcAft>
                <a:spcPts val="0"/>
              </a:spcAft>
              <a:buNone/>
              <a:defRPr sz="6000" b="1">
                <a:solidFill>
                  <a:srgbClr val="FFFFFF"/>
                </a:solidFill>
                <a:latin typeface="Tahoma"/>
                <a:ea typeface="Tahoma"/>
                <a:cs typeface="Tahoma"/>
                <a:sym typeface="Tahoma"/>
              </a:defRPr>
            </a:lvl4pPr>
            <a:lvl5pPr lvl="4" rtl="0">
              <a:spcBef>
                <a:spcPts val="0"/>
              </a:spcBef>
              <a:spcAft>
                <a:spcPts val="0"/>
              </a:spcAft>
              <a:buNone/>
              <a:defRPr sz="6000" b="1">
                <a:solidFill>
                  <a:srgbClr val="FFFFFF"/>
                </a:solidFill>
                <a:latin typeface="Tahoma"/>
                <a:ea typeface="Tahoma"/>
                <a:cs typeface="Tahoma"/>
                <a:sym typeface="Tahoma"/>
              </a:defRPr>
            </a:lvl5pPr>
            <a:lvl6pPr lvl="5" rtl="0">
              <a:spcBef>
                <a:spcPts val="0"/>
              </a:spcBef>
              <a:spcAft>
                <a:spcPts val="0"/>
              </a:spcAft>
              <a:buNone/>
              <a:defRPr sz="6000" b="1">
                <a:solidFill>
                  <a:srgbClr val="FFFFFF"/>
                </a:solidFill>
                <a:latin typeface="Tahoma"/>
                <a:ea typeface="Tahoma"/>
                <a:cs typeface="Tahoma"/>
                <a:sym typeface="Tahoma"/>
              </a:defRPr>
            </a:lvl6pPr>
            <a:lvl7pPr lvl="6" rtl="0">
              <a:spcBef>
                <a:spcPts val="0"/>
              </a:spcBef>
              <a:spcAft>
                <a:spcPts val="0"/>
              </a:spcAft>
              <a:buNone/>
              <a:defRPr sz="6000" b="1">
                <a:solidFill>
                  <a:srgbClr val="FFFFFF"/>
                </a:solidFill>
                <a:latin typeface="Tahoma"/>
                <a:ea typeface="Tahoma"/>
                <a:cs typeface="Tahoma"/>
                <a:sym typeface="Tahoma"/>
              </a:defRPr>
            </a:lvl7pPr>
            <a:lvl8pPr lvl="7" rtl="0">
              <a:spcBef>
                <a:spcPts val="0"/>
              </a:spcBef>
              <a:spcAft>
                <a:spcPts val="0"/>
              </a:spcAft>
              <a:buNone/>
              <a:defRPr sz="6000" b="1">
                <a:solidFill>
                  <a:srgbClr val="FFFFFF"/>
                </a:solidFill>
                <a:latin typeface="Tahoma"/>
                <a:ea typeface="Tahoma"/>
                <a:cs typeface="Tahoma"/>
                <a:sym typeface="Tahoma"/>
              </a:defRPr>
            </a:lvl8pPr>
            <a:lvl9pPr lvl="8" rtl="0">
              <a:spcBef>
                <a:spcPts val="0"/>
              </a:spcBef>
              <a:spcAft>
                <a:spcPts val="0"/>
              </a:spcAft>
              <a:buNone/>
              <a:defRPr sz="6000" b="1">
                <a:solidFill>
                  <a:srgbClr val="FFFFFF"/>
                </a:solidFill>
                <a:latin typeface="Tahoma"/>
                <a:ea typeface="Tahoma"/>
                <a:cs typeface="Tahoma"/>
                <a:sym typeface="Tahoma"/>
              </a:defRPr>
            </a:lvl9pPr>
          </a:lstStyle>
          <a:p>
            <a:endParaRPr/>
          </a:p>
        </p:txBody>
      </p:sp>
      <p:cxnSp>
        <p:nvCxnSpPr>
          <p:cNvPr id="43" name="Google Shape;43;p13"/>
          <p:cNvCxnSpPr/>
          <p:nvPr/>
        </p:nvCxnSpPr>
        <p:spPr>
          <a:xfrm>
            <a:off x="876125" y="4382825"/>
            <a:ext cx="7657800" cy="0"/>
          </a:xfrm>
          <a:prstGeom prst="straightConnector1">
            <a:avLst/>
          </a:prstGeom>
          <a:noFill/>
          <a:ln w="9525" cap="flat" cmpd="sng">
            <a:solidFill>
              <a:srgbClr val="FFFFFF"/>
            </a:solidFill>
            <a:prstDash val="solid"/>
            <a:round/>
            <a:headEnd type="none" w="med" len="med"/>
            <a:tailEnd type="none" w="med" len="med"/>
          </a:ln>
        </p:spPr>
      </p:cxnSp>
      <p:pic>
        <p:nvPicPr>
          <p:cNvPr id="44" name="Google Shape;44;p13" descr="ssm_logo_white.png"/>
          <p:cNvPicPr preferRelativeResize="0"/>
          <p:nvPr/>
        </p:nvPicPr>
        <p:blipFill>
          <a:blip r:embed="rId2">
            <a:alphaModFix/>
          </a:blip>
          <a:stretch>
            <a:fillRect/>
          </a:stretch>
        </p:blipFill>
        <p:spPr>
          <a:xfrm>
            <a:off x="6484671" y="4413929"/>
            <a:ext cx="965500" cy="563000"/>
          </a:xfrm>
          <a:prstGeom prst="rect">
            <a:avLst/>
          </a:prstGeom>
          <a:noFill/>
          <a:ln>
            <a:noFill/>
          </a:ln>
        </p:spPr>
      </p:pic>
      <p:sp>
        <p:nvSpPr>
          <p:cNvPr id="45" name="Google Shape;45;p13"/>
          <p:cNvSpPr txBox="1"/>
          <p:nvPr/>
        </p:nvSpPr>
        <p:spPr>
          <a:xfrm>
            <a:off x="7518164" y="4518671"/>
            <a:ext cx="1352100" cy="2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latin typeface="Tahoma"/>
                <a:ea typeface="Tahoma"/>
                <a:cs typeface="Tahoma"/>
                <a:sym typeface="Tahoma"/>
              </a:rPr>
              <a:t>SEESAME</a:t>
            </a:r>
            <a:br>
              <a:rPr lang="en" sz="700">
                <a:solidFill>
                  <a:srgbClr val="FFFFFF"/>
                </a:solidFill>
                <a:latin typeface="Tahoma"/>
                <a:ea typeface="Tahoma"/>
                <a:cs typeface="Tahoma"/>
                <a:sym typeface="Tahoma"/>
              </a:rPr>
            </a:br>
            <a:r>
              <a:rPr lang="en" sz="700">
                <a:solidFill>
                  <a:srgbClr val="FFFFFF"/>
                </a:solidFill>
                <a:latin typeface="Tahoma"/>
                <a:ea typeface="Tahoma"/>
                <a:cs typeface="Tahoma"/>
                <a:sym typeface="Tahoma"/>
              </a:rPr>
              <a:t>Communication Experts</a:t>
            </a:r>
            <a:endParaRPr sz="700">
              <a:solidFill>
                <a:srgbClr val="FFFFFF"/>
              </a:solidFill>
              <a:latin typeface="Tahoma"/>
              <a:ea typeface="Tahoma"/>
              <a:cs typeface="Tahoma"/>
              <a:sym typeface="Tahoma"/>
            </a:endParaRPr>
          </a:p>
        </p:txBody>
      </p:sp>
      <p:cxnSp>
        <p:nvCxnSpPr>
          <p:cNvPr id="46" name="Google Shape;46;p13"/>
          <p:cNvCxnSpPr/>
          <p:nvPr/>
        </p:nvCxnSpPr>
        <p:spPr>
          <a:xfrm>
            <a:off x="7402458" y="4555845"/>
            <a:ext cx="0" cy="301200"/>
          </a:xfrm>
          <a:prstGeom prst="straightConnector1">
            <a:avLst/>
          </a:prstGeom>
          <a:noFill/>
          <a:ln w="9525" cap="flat" cmpd="sng">
            <a:solidFill>
              <a:srgbClr val="FFFFFF"/>
            </a:solidFill>
            <a:prstDash val="solid"/>
            <a:round/>
            <a:headEnd type="none" w="med" len="med"/>
            <a:tailEnd type="none" w="med" len="med"/>
          </a:ln>
        </p:spPr>
      </p:cxnSp>
      <p:sp>
        <p:nvSpPr>
          <p:cNvPr id="47" name="Google Shape;47;p13"/>
          <p:cNvSpPr txBox="1">
            <a:spLocks noGrp="1"/>
          </p:cNvSpPr>
          <p:nvPr>
            <p:ph type="body" idx="1"/>
          </p:nvPr>
        </p:nvSpPr>
        <p:spPr>
          <a:xfrm>
            <a:off x="773675" y="4538150"/>
            <a:ext cx="1352100" cy="242700"/>
          </a:xfrm>
          <a:prstGeom prst="rect">
            <a:avLst/>
          </a:prstGeom>
        </p:spPr>
        <p:txBody>
          <a:bodyPr spcFirstLastPara="1" wrap="square" lIns="91425" tIns="91425" rIns="91425" bIns="91425" anchor="t" anchorCtr="0"/>
          <a:lstStyle>
            <a:lvl1pPr marL="457200" lvl="0" indent="-273050" rtl="0">
              <a:spcBef>
                <a:spcPts val="0"/>
              </a:spcBef>
              <a:spcAft>
                <a:spcPts val="0"/>
              </a:spcAft>
              <a:buClr>
                <a:srgbClr val="FFFFFF"/>
              </a:buClr>
              <a:buSzPts val="700"/>
              <a:buChar char="●"/>
              <a:defRPr sz="700">
                <a:solidFill>
                  <a:srgbClr val="FFFFFF"/>
                </a:solidFill>
              </a:defRPr>
            </a:lvl1pPr>
            <a:lvl2pPr marL="914400" lvl="1" indent="-273050" rtl="0">
              <a:spcBef>
                <a:spcPts val="1600"/>
              </a:spcBef>
              <a:spcAft>
                <a:spcPts val="0"/>
              </a:spcAft>
              <a:buClr>
                <a:srgbClr val="FFFFFF"/>
              </a:buClr>
              <a:buSzPts val="700"/>
              <a:buChar char="○"/>
              <a:defRPr sz="700">
                <a:solidFill>
                  <a:srgbClr val="FFFFFF"/>
                </a:solidFill>
              </a:defRPr>
            </a:lvl2pPr>
            <a:lvl3pPr marL="1371600" lvl="2" indent="-273050" rtl="0">
              <a:spcBef>
                <a:spcPts val="1600"/>
              </a:spcBef>
              <a:spcAft>
                <a:spcPts val="0"/>
              </a:spcAft>
              <a:buClr>
                <a:srgbClr val="FFFFFF"/>
              </a:buClr>
              <a:buSzPts val="700"/>
              <a:buChar char="■"/>
              <a:defRPr sz="700">
                <a:solidFill>
                  <a:srgbClr val="FFFFFF"/>
                </a:solidFill>
              </a:defRPr>
            </a:lvl3pPr>
            <a:lvl4pPr marL="1828800" lvl="3" indent="-273050" rtl="0">
              <a:spcBef>
                <a:spcPts val="1600"/>
              </a:spcBef>
              <a:spcAft>
                <a:spcPts val="0"/>
              </a:spcAft>
              <a:buClr>
                <a:srgbClr val="FFFFFF"/>
              </a:buClr>
              <a:buSzPts val="700"/>
              <a:buChar char="●"/>
              <a:defRPr sz="700">
                <a:solidFill>
                  <a:srgbClr val="FFFFFF"/>
                </a:solidFill>
              </a:defRPr>
            </a:lvl4pPr>
            <a:lvl5pPr marL="2286000" lvl="4" indent="-273050" rtl="0">
              <a:spcBef>
                <a:spcPts val="1600"/>
              </a:spcBef>
              <a:spcAft>
                <a:spcPts val="0"/>
              </a:spcAft>
              <a:buClr>
                <a:srgbClr val="FFFFFF"/>
              </a:buClr>
              <a:buSzPts val="700"/>
              <a:buChar char="○"/>
              <a:defRPr sz="700">
                <a:solidFill>
                  <a:srgbClr val="FFFFFF"/>
                </a:solidFill>
              </a:defRPr>
            </a:lvl5pPr>
            <a:lvl6pPr marL="2743200" lvl="5" indent="-273050" rtl="0">
              <a:spcBef>
                <a:spcPts val="1600"/>
              </a:spcBef>
              <a:spcAft>
                <a:spcPts val="0"/>
              </a:spcAft>
              <a:buClr>
                <a:srgbClr val="FFFFFF"/>
              </a:buClr>
              <a:buSzPts val="700"/>
              <a:buChar char="■"/>
              <a:defRPr sz="700">
                <a:solidFill>
                  <a:srgbClr val="FFFFFF"/>
                </a:solidFill>
              </a:defRPr>
            </a:lvl6pPr>
            <a:lvl7pPr marL="3200400" lvl="6" indent="-273050" rtl="0">
              <a:spcBef>
                <a:spcPts val="1600"/>
              </a:spcBef>
              <a:spcAft>
                <a:spcPts val="0"/>
              </a:spcAft>
              <a:buClr>
                <a:srgbClr val="FFFFFF"/>
              </a:buClr>
              <a:buSzPts val="700"/>
              <a:buChar char="●"/>
              <a:defRPr sz="700">
                <a:solidFill>
                  <a:srgbClr val="FFFFFF"/>
                </a:solidFill>
              </a:defRPr>
            </a:lvl7pPr>
            <a:lvl8pPr marL="3657600" lvl="7" indent="-273050" rtl="0">
              <a:spcBef>
                <a:spcPts val="1600"/>
              </a:spcBef>
              <a:spcAft>
                <a:spcPts val="0"/>
              </a:spcAft>
              <a:buClr>
                <a:srgbClr val="FFFFFF"/>
              </a:buClr>
              <a:buSzPts val="700"/>
              <a:buChar char="○"/>
              <a:defRPr sz="700">
                <a:solidFill>
                  <a:srgbClr val="FFFFFF"/>
                </a:solidFill>
              </a:defRPr>
            </a:lvl8pPr>
            <a:lvl9pPr marL="4114800" lvl="8" indent="-273050" rtl="0">
              <a:spcBef>
                <a:spcPts val="1600"/>
              </a:spcBef>
              <a:spcAft>
                <a:spcPts val="1600"/>
              </a:spcAft>
              <a:buClr>
                <a:srgbClr val="FFFFFF"/>
              </a:buClr>
              <a:buSzPts val="700"/>
              <a:buChar char="■"/>
              <a:defRPr sz="700">
                <a:solidFill>
                  <a:srgbClr val="FFFFFF"/>
                </a:solidFill>
              </a:defRPr>
            </a:lvl9pPr>
          </a:lstStyle>
          <a:p>
            <a:endParaRPr/>
          </a:p>
        </p:txBody>
      </p:sp>
    </p:spTree>
    <p:extLst>
      <p:ext uri="{BB962C8B-B14F-4D97-AF65-F5344CB8AC3E}">
        <p14:creationId xmlns:p14="http://schemas.microsoft.com/office/powerpoint/2010/main" val="399242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PREDELOVY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6500"/>
              <a:buFont typeface="Tahoma"/>
              <a:buNone/>
              <a:defRPr sz="6500" b="1">
                <a:solidFill>
                  <a:srgbClr val="FFFFFF"/>
                </a:solidFill>
                <a:latin typeface="Tahoma"/>
                <a:ea typeface="Tahoma"/>
                <a:cs typeface="Tahoma"/>
                <a:sym typeface="Tahoma"/>
              </a:defRPr>
            </a:lvl1pPr>
            <a:lvl2pPr lvl="1"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2pPr>
            <a:lvl3pPr lvl="2"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3pPr>
            <a:lvl4pPr lvl="3"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4pPr>
            <a:lvl5pPr lvl="4"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5pPr>
            <a:lvl6pPr lvl="5"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6pPr>
            <a:lvl7pPr lvl="6"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7pPr>
            <a:lvl8pPr lvl="7"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8pPr>
            <a:lvl9pPr lvl="8" rtl="0">
              <a:spcBef>
                <a:spcPts val="0"/>
              </a:spcBef>
              <a:spcAft>
                <a:spcPts val="0"/>
              </a:spcAft>
              <a:buClr>
                <a:srgbClr val="FFFFFF"/>
              </a:buClr>
              <a:buSzPts val="6000"/>
              <a:buFont typeface="Tahoma"/>
              <a:buNone/>
              <a:defRPr sz="6000" b="1">
                <a:solidFill>
                  <a:srgbClr val="FFFFFF"/>
                </a:solidFill>
                <a:latin typeface="Tahoma"/>
                <a:ea typeface="Tahoma"/>
                <a:cs typeface="Tahoma"/>
                <a:sym typeface="Tahoma"/>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cxnSp>
        <p:nvCxnSpPr>
          <p:cNvPr id="16" name="Shape 16"/>
          <p:cNvCxnSpPr/>
          <p:nvPr/>
        </p:nvCxnSpPr>
        <p:spPr>
          <a:xfrm>
            <a:off x="851775" y="4382823"/>
            <a:ext cx="7682100" cy="0"/>
          </a:xfrm>
          <a:prstGeom prst="straightConnector1">
            <a:avLst/>
          </a:prstGeom>
          <a:noFill/>
          <a:ln w="9525" cap="flat" cmpd="sng">
            <a:solidFill>
              <a:srgbClr val="3C78D8"/>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SIGH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46775" y="1744000"/>
            <a:ext cx="8520600" cy="572700"/>
          </a:xfrm>
          <a:prstGeom prst="rect">
            <a:avLst/>
          </a:prstGeom>
        </p:spPr>
        <p:txBody>
          <a:bodyPr spcFirstLastPara="1" wrap="square" lIns="91425" tIns="91425" rIns="91425" bIns="91425" anchor="t" anchorCtr="0"/>
          <a:lstStyle>
            <a:lvl1pPr lvl="0" rtl="0">
              <a:spcBef>
                <a:spcPts val="0"/>
              </a:spcBef>
              <a:spcAft>
                <a:spcPts val="0"/>
              </a:spcAft>
              <a:buNone/>
              <a:defRPr b="1">
                <a:solidFill>
                  <a:srgbClr val="B7B7B7"/>
                </a:solidFill>
                <a:latin typeface="Tahoma"/>
                <a:ea typeface="Tahoma"/>
                <a:cs typeface="Tahoma"/>
                <a:sym typeface="Tahoma"/>
              </a:defRPr>
            </a:lvl1pPr>
            <a:lvl2pPr lvl="1" rtl="0">
              <a:spcBef>
                <a:spcPts val="0"/>
              </a:spcBef>
              <a:spcAft>
                <a:spcPts val="0"/>
              </a:spcAft>
              <a:buNone/>
              <a:defRPr b="1">
                <a:solidFill>
                  <a:srgbClr val="B7B7B7"/>
                </a:solidFill>
                <a:latin typeface="Tahoma"/>
                <a:ea typeface="Tahoma"/>
                <a:cs typeface="Tahoma"/>
                <a:sym typeface="Tahoma"/>
              </a:defRPr>
            </a:lvl2pPr>
            <a:lvl3pPr lvl="2" rtl="0">
              <a:spcBef>
                <a:spcPts val="0"/>
              </a:spcBef>
              <a:spcAft>
                <a:spcPts val="0"/>
              </a:spcAft>
              <a:buNone/>
              <a:defRPr b="1">
                <a:solidFill>
                  <a:srgbClr val="B7B7B7"/>
                </a:solidFill>
                <a:latin typeface="Tahoma"/>
                <a:ea typeface="Tahoma"/>
                <a:cs typeface="Tahoma"/>
                <a:sym typeface="Tahoma"/>
              </a:defRPr>
            </a:lvl3pPr>
            <a:lvl4pPr lvl="3" rtl="0">
              <a:spcBef>
                <a:spcPts val="0"/>
              </a:spcBef>
              <a:spcAft>
                <a:spcPts val="0"/>
              </a:spcAft>
              <a:buNone/>
              <a:defRPr b="1">
                <a:solidFill>
                  <a:srgbClr val="B7B7B7"/>
                </a:solidFill>
                <a:latin typeface="Tahoma"/>
                <a:ea typeface="Tahoma"/>
                <a:cs typeface="Tahoma"/>
                <a:sym typeface="Tahoma"/>
              </a:defRPr>
            </a:lvl4pPr>
            <a:lvl5pPr lvl="4" rtl="0">
              <a:spcBef>
                <a:spcPts val="0"/>
              </a:spcBef>
              <a:spcAft>
                <a:spcPts val="0"/>
              </a:spcAft>
              <a:buNone/>
              <a:defRPr b="1">
                <a:solidFill>
                  <a:srgbClr val="B7B7B7"/>
                </a:solidFill>
                <a:latin typeface="Tahoma"/>
                <a:ea typeface="Tahoma"/>
                <a:cs typeface="Tahoma"/>
                <a:sym typeface="Tahoma"/>
              </a:defRPr>
            </a:lvl5pPr>
            <a:lvl6pPr lvl="5" rtl="0">
              <a:spcBef>
                <a:spcPts val="0"/>
              </a:spcBef>
              <a:spcAft>
                <a:spcPts val="0"/>
              </a:spcAft>
              <a:buNone/>
              <a:defRPr b="1">
                <a:solidFill>
                  <a:srgbClr val="B7B7B7"/>
                </a:solidFill>
                <a:latin typeface="Tahoma"/>
                <a:ea typeface="Tahoma"/>
                <a:cs typeface="Tahoma"/>
                <a:sym typeface="Tahoma"/>
              </a:defRPr>
            </a:lvl6pPr>
            <a:lvl7pPr lvl="6" rtl="0">
              <a:spcBef>
                <a:spcPts val="0"/>
              </a:spcBef>
              <a:spcAft>
                <a:spcPts val="0"/>
              </a:spcAft>
              <a:buNone/>
              <a:defRPr b="1">
                <a:solidFill>
                  <a:srgbClr val="B7B7B7"/>
                </a:solidFill>
                <a:latin typeface="Tahoma"/>
                <a:ea typeface="Tahoma"/>
                <a:cs typeface="Tahoma"/>
                <a:sym typeface="Tahoma"/>
              </a:defRPr>
            </a:lvl7pPr>
            <a:lvl8pPr lvl="7" rtl="0">
              <a:spcBef>
                <a:spcPts val="0"/>
              </a:spcBef>
              <a:spcAft>
                <a:spcPts val="0"/>
              </a:spcAft>
              <a:buNone/>
              <a:defRPr b="1">
                <a:solidFill>
                  <a:srgbClr val="B7B7B7"/>
                </a:solidFill>
                <a:latin typeface="Tahoma"/>
                <a:ea typeface="Tahoma"/>
                <a:cs typeface="Tahoma"/>
                <a:sym typeface="Tahoma"/>
              </a:defRPr>
            </a:lvl8pPr>
            <a:lvl9pPr lvl="8" rtl="0">
              <a:spcBef>
                <a:spcPts val="0"/>
              </a:spcBef>
              <a:spcAft>
                <a:spcPts val="0"/>
              </a:spcAft>
              <a:buNone/>
              <a:defRPr b="1">
                <a:solidFill>
                  <a:srgbClr val="B7B7B7"/>
                </a:solidFill>
                <a:latin typeface="Tahoma"/>
                <a:ea typeface="Tahoma"/>
                <a:cs typeface="Tahoma"/>
                <a:sym typeface="Tahoma"/>
              </a:defRPr>
            </a:lvl9pPr>
          </a:lstStyle>
          <a:p>
            <a:endParaRPr/>
          </a:p>
        </p:txBody>
      </p:sp>
      <p:sp>
        <p:nvSpPr>
          <p:cNvPr id="19" name="Shape 19"/>
          <p:cNvSpPr txBox="1">
            <a:spLocks noGrp="1"/>
          </p:cNvSpPr>
          <p:nvPr>
            <p:ph type="body" idx="1"/>
          </p:nvPr>
        </p:nvSpPr>
        <p:spPr>
          <a:xfrm>
            <a:off x="446775" y="2536100"/>
            <a:ext cx="7361100" cy="2124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Tahoma"/>
              <a:buChar char="●"/>
              <a:defRPr>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REATIVE IDEA">
    <p:bg>
      <p:bgPr>
        <a:solidFill>
          <a:srgbClr val="3C78D8"/>
        </a:solid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048800"/>
            <a:ext cx="8520600" cy="572700"/>
          </a:xfrm>
          <a:prstGeom prst="rect">
            <a:avLst/>
          </a:prstGeom>
        </p:spPr>
        <p:txBody>
          <a:bodyPr spcFirstLastPara="1" wrap="square" lIns="91425" tIns="91425" rIns="91425" bIns="91425" anchor="t" anchorCtr="0"/>
          <a:lstStyle>
            <a:lvl1pPr lvl="0" algn="ctr" rtl="0">
              <a:spcBef>
                <a:spcPts val="0"/>
              </a:spcBef>
              <a:spcAft>
                <a:spcPts val="0"/>
              </a:spcAft>
              <a:buNone/>
              <a:defRPr sz="1800" b="1">
                <a:solidFill>
                  <a:srgbClr val="FFFFFF"/>
                </a:solidFill>
                <a:latin typeface="Tahoma"/>
                <a:ea typeface="Tahoma"/>
                <a:cs typeface="Tahoma"/>
                <a:sym typeface="Tahoma"/>
              </a:defRPr>
            </a:lvl1pPr>
            <a:lvl2pPr lvl="1" rtl="0">
              <a:spcBef>
                <a:spcPts val="0"/>
              </a:spcBef>
              <a:spcAft>
                <a:spcPts val="0"/>
              </a:spcAft>
              <a:buNone/>
              <a:defRPr b="1">
                <a:solidFill>
                  <a:srgbClr val="FFFFFF"/>
                </a:solidFill>
                <a:latin typeface="Tahoma"/>
                <a:ea typeface="Tahoma"/>
                <a:cs typeface="Tahoma"/>
                <a:sym typeface="Tahoma"/>
              </a:defRPr>
            </a:lvl2pPr>
            <a:lvl3pPr lvl="2" rtl="0">
              <a:spcBef>
                <a:spcPts val="0"/>
              </a:spcBef>
              <a:spcAft>
                <a:spcPts val="0"/>
              </a:spcAft>
              <a:buNone/>
              <a:defRPr b="1">
                <a:solidFill>
                  <a:srgbClr val="FFFFFF"/>
                </a:solidFill>
                <a:latin typeface="Tahoma"/>
                <a:ea typeface="Tahoma"/>
                <a:cs typeface="Tahoma"/>
                <a:sym typeface="Tahoma"/>
              </a:defRPr>
            </a:lvl3pPr>
            <a:lvl4pPr lvl="3" rtl="0">
              <a:spcBef>
                <a:spcPts val="0"/>
              </a:spcBef>
              <a:spcAft>
                <a:spcPts val="0"/>
              </a:spcAft>
              <a:buNone/>
              <a:defRPr b="1">
                <a:solidFill>
                  <a:srgbClr val="FFFFFF"/>
                </a:solidFill>
                <a:latin typeface="Tahoma"/>
                <a:ea typeface="Tahoma"/>
                <a:cs typeface="Tahoma"/>
                <a:sym typeface="Tahoma"/>
              </a:defRPr>
            </a:lvl4pPr>
            <a:lvl5pPr lvl="4" rtl="0">
              <a:spcBef>
                <a:spcPts val="0"/>
              </a:spcBef>
              <a:spcAft>
                <a:spcPts val="0"/>
              </a:spcAft>
              <a:buNone/>
              <a:defRPr b="1">
                <a:solidFill>
                  <a:srgbClr val="FFFFFF"/>
                </a:solidFill>
                <a:latin typeface="Tahoma"/>
                <a:ea typeface="Tahoma"/>
                <a:cs typeface="Tahoma"/>
                <a:sym typeface="Tahoma"/>
              </a:defRPr>
            </a:lvl5pPr>
            <a:lvl6pPr lvl="5" rtl="0">
              <a:spcBef>
                <a:spcPts val="0"/>
              </a:spcBef>
              <a:spcAft>
                <a:spcPts val="0"/>
              </a:spcAft>
              <a:buNone/>
              <a:defRPr b="1">
                <a:solidFill>
                  <a:srgbClr val="FFFFFF"/>
                </a:solidFill>
                <a:latin typeface="Tahoma"/>
                <a:ea typeface="Tahoma"/>
                <a:cs typeface="Tahoma"/>
                <a:sym typeface="Tahoma"/>
              </a:defRPr>
            </a:lvl6pPr>
            <a:lvl7pPr lvl="6" rtl="0">
              <a:spcBef>
                <a:spcPts val="0"/>
              </a:spcBef>
              <a:spcAft>
                <a:spcPts val="0"/>
              </a:spcAft>
              <a:buNone/>
              <a:defRPr b="1">
                <a:solidFill>
                  <a:srgbClr val="FFFFFF"/>
                </a:solidFill>
                <a:latin typeface="Tahoma"/>
                <a:ea typeface="Tahoma"/>
                <a:cs typeface="Tahoma"/>
                <a:sym typeface="Tahoma"/>
              </a:defRPr>
            </a:lvl7pPr>
            <a:lvl8pPr lvl="7" rtl="0">
              <a:spcBef>
                <a:spcPts val="0"/>
              </a:spcBef>
              <a:spcAft>
                <a:spcPts val="0"/>
              </a:spcAft>
              <a:buNone/>
              <a:defRPr b="1">
                <a:solidFill>
                  <a:srgbClr val="FFFFFF"/>
                </a:solidFill>
                <a:latin typeface="Tahoma"/>
                <a:ea typeface="Tahoma"/>
                <a:cs typeface="Tahoma"/>
                <a:sym typeface="Tahoma"/>
              </a:defRPr>
            </a:lvl8pPr>
            <a:lvl9pPr lvl="8" rtl="0">
              <a:spcBef>
                <a:spcPts val="0"/>
              </a:spcBef>
              <a:spcAft>
                <a:spcPts val="0"/>
              </a:spcAft>
              <a:buNone/>
              <a:defRPr b="1">
                <a:solidFill>
                  <a:srgbClr val="FFFFFF"/>
                </a:solidFill>
                <a:latin typeface="Tahoma"/>
                <a:ea typeface="Tahoma"/>
                <a:cs typeface="Tahoma"/>
                <a:sym typeface="Tahoma"/>
              </a:defRPr>
            </a:lvl9pPr>
          </a:lstStyle>
          <a:p>
            <a:endParaRPr/>
          </a:p>
        </p:txBody>
      </p:sp>
      <p:sp>
        <p:nvSpPr>
          <p:cNvPr id="22" name="Shape 22"/>
          <p:cNvSpPr txBox="1">
            <a:spLocks noGrp="1"/>
          </p:cNvSpPr>
          <p:nvPr>
            <p:ph type="body" idx="1"/>
          </p:nvPr>
        </p:nvSpPr>
        <p:spPr>
          <a:xfrm>
            <a:off x="739050" y="2543175"/>
            <a:ext cx="7361100" cy="2124000"/>
          </a:xfrm>
          <a:prstGeom prst="rect">
            <a:avLst/>
          </a:prstGeom>
        </p:spPr>
        <p:txBody>
          <a:bodyPr spcFirstLastPara="1" wrap="square" lIns="91425" tIns="91425" rIns="91425" bIns="91425" anchor="t" anchorCtr="0"/>
          <a:lstStyle>
            <a:lvl1pPr marL="457200" lvl="0" indent="-533400" algn="ctr" rtl="0">
              <a:spcBef>
                <a:spcPts val="0"/>
              </a:spcBef>
              <a:spcAft>
                <a:spcPts val="0"/>
              </a:spcAft>
              <a:buClr>
                <a:srgbClr val="FFFFFF"/>
              </a:buClr>
              <a:buSzPts val="4800"/>
              <a:buFont typeface="Tahoma"/>
              <a:buChar char="●"/>
              <a:defRPr sz="4800" b="1">
                <a:solidFill>
                  <a:srgbClr val="FFFFFF"/>
                </a:solidFill>
                <a:latin typeface="Tahoma"/>
                <a:ea typeface="Tahoma"/>
                <a:cs typeface="Tahoma"/>
                <a:sym typeface="Tahoma"/>
              </a:defRPr>
            </a:lvl1pPr>
            <a:lvl2pPr marL="914400" lvl="1"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2pPr>
            <a:lvl3pPr marL="1371600" lvl="2"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3pPr>
            <a:lvl4pPr marL="1828800" lvl="3"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4pPr>
            <a:lvl5pPr marL="2286000" lvl="4"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5pPr>
            <a:lvl6pPr marL="2743200" lvl="5"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6pPr>
            <a:lvl7pPr marL="3200400" lvl="6"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7pPr>
            <a:lvl8pPr marL="3657600" lvl="7" indent="-317500" rtl="0">
              <a:spcBef>
                <a:spcPts val="1600"/>
              </a:spcBef>
              <a:spcAft>
                <a:spcPts val="0"/>
              </a:spcAft>
              <a:buClr>
                <a:srgbClr val="FFFFFF"/>
              </a:buClr>
              <a:buSzPts val="1400"/>
              <a:buFont typeface="Tahoma"/>
              <a:buChar char="○"/>
              <a:defRPr>
                <a:solidFill>
                  <a:srgbClr val="FFFFFF"/>
                </a:solidFill>
                <a:latin typeface="Tahoma"/>
                <a:ea typeface="Tahoma"/>
                <a:cs typeface="Tahoma"/>
                <a:sym typeface="Tahoma"/>
              </a:defRPr>
            </a:lvl8pPr>
            <a:lvl9pPr marL="4114800" lvl="8" indent="-317500" rtl="0">
              <a:spcBef>
                <a:spcPts val="1600"/>
              </a:spcBef>
              <a:spcAft>
                <a:spcPts val="1600"/>
              </a:spcAft>
              <a:buClr>
                <a:srgbClr val="FFFFFF"/>
              </a:buClr>
              <a:buSzPts val="1400"/>
              <a:buFont typeface="Tahoma"/>
              <a:buChar char="■"/>
              <a:defRPr>
                <a:solidFill>
                  <a:srgbClr val="FFFFFF"/>
                </a:solidFill>
                <a:latin typeface="Tahoma"/>
                <a:ea typeface="Tahoma"/>
                <a:cs typeface="Tahoma"/>
                <a:sym typeface="Tahom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902225"/>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Shape 25"/>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Font typeface="Tahoma"/>
              <a:buChar char="●"/>
              <a:defRPr sz="1400">
                <a:latin typeface="Tahoma"/>
                <a:ea typeface="Tahoma"/>
                <a:cs typeface="Tahoma"/>
                <a:sym typeface="Tahoma"/>
              </a:defRPr>
            </a:lvl1pPr>
            <a:lvl2pPr marL="914400" lvl="1" indent="-304800" rtl="0">
              <a:spcBef>
                <a:spcPts val="1600"/>
              </a:spcBef>
              <a:spcAft>
                <a:spcPts val="0"/>
              </a:spcAft>
              <a:buSzPts val="1200"/>
              <a:buFont typeface="Tahoma"/>
              <a:buChar char="○"/>
              <a:defRPr sz="1200">
                <a:latin typeface="Tahoma"/>
                <a:ea typeface="Tahoma"/>
                <a:cs typeface="Tahoma"/>
                <a:sym typeface="Tahoma"/>
              </a:defRPr>
            </a:lvl2pPr>
            <a:lvl3pPr marL="1371600" lvl="2" indent="-317500" rtl="0">
              <a:spcBef>
                <a:spcPts val="1600"/>
              </a:spcBef>
              <a:spcAft>
                <a:spcPts val="0"/>
              </a:spcAft>
              <a:buSzPts val="1400"/>
              <a:buFont typeface="Tahoma"/>
              <a:buChar char="■"/>
              <a:defRPr>
                <a:latin typeface="Tahoma"/>
                <a:ea typeface="Tahoma"/>
                <a:cs typeface="Tahoma"/>
                <a:sym typeface="Tahoma"/>
              </a:defRPr>
            </a:lvl3pPr>
            <a:lvl4pPr marL="1828800" lvl="3" indent="-317500" rtl="0">
              <a:spcBef>
                <a:spcPts val="1600"/>
              </a:spcBef>
              <a:spcAft>
                <a:spcPts val="0"/>
              </a:spcAft>
              <a:buSzPts val="1400"/>
              <a:buFont typeface="Tahoma"/>
              <a:buChar char="●"/>
              <a:defRPr>
                <a:latin typeface="Tahoma"/>
                <a:ea typeface="Tahoma"/>
                <a:cs typeface="Tahoma"/>
                <a:sym typeface="Tahoma"/>
              </a:defRPr>
            </a:lvl4pPr>
            <a:lvl5pPr marL="2286000" lvl="4" indent="-317500" rtl="0">
              <a:spcBef>
                <a:spcPts val="1600"/>
              </a:spcBef>
              <a:spcAft>
                <a:spcPts val="0"/>
              </a:spcAft>
              <a:buSzPts val="1400"/>
              <a:buFont typeface="Tahoma"/>
              <a:buChar char="○"/>
              <a:defRPr>
                <a:latin typeface="Tahoma"/>
                <a:ea typeface="Tahoma"/>
                <a:cs typeface="Tahoma"/>
                <a:sym typeface="Tahoma"/>
              </a:defRPr>
            </a:lvl5pPr>
            <a:lvl6pPr marL="2743200" lvl="5" indent="-317500" rtl="0">
              <a:spcBef>
                <a:spcPts val="1600"/>
              </a:spcBef>
              <a:spcAft>
                <a:spcPts val="0"/>
              </a:spcAft>
              <a:buSzPts val="1400"/>
              <a:buFont typeface="Tahoma"/>
              <a:buChar char="■"/>
              <a:defRPr>
                <a:latin typeface="Tahoma"/>
                <a:ea typeface="Tahoma"/>
                <a:cs typeface="Tahoma"/>
                <a:sym typeface="Tahoma"/>
              </a:defRPr>
            </a:lvl6pPr>
            <a:lvl7pPr marL="3200400" lvl="6" indent="-317500" rtl="0">
              <a:spcBef>
                <a:spcPts val="1600"/>
              </a:spcBef>
              <a:spcAft>
                <a:spcPts val="0"/>
              </a:spcAft>
              <a:buSzPts val="1400"/>
              <a:buFont typeface="Tahoma"/>
              <a:buChar char="●"/>
              <a:defRPr>
                <a:latin typeface="Tahoma"/>
                <a:ea typeface="Tahoma"/>
                <a:cs typeface="Tahoma"/>
                <a:sym typeface="Tahoma"/>
              </a:defRPr>
            </a:lvl7pPr>
            <a:lvl8pPr marL="3657600" lvl="7" indent="-317500" rtl="0">
              <a:spcBef>
                <a:spcPts val="1600"/>
              </a:spcBef>
              <a:spcAft>
                <a:spcPts val="0"/>
              </a:spcAft>
              <a:buSzPts val="1400"/>
              <a:buFont typeface="Tahoma"/>
              <a:buChar char="○"/>
              <a:defRPr>
                <a:latin typeface="Tahoma"/>
                <a:ea typeface="Tahoma"/>
                <a:cs typeface="Tahoma"/>
                <a:sym typeface="Tahoma"/>
              </a:defRPr>
            </a:lvl8pPr>
            <a:lvl9pPr marL="4114800" lvl="8" indent="-317500" rtl="0">
              <a:spcBef>
                <a:spcPts val="1600"/>
              </a:spcBef>
              <a:spcAft>
                <a:spcPts val="1600"/>
              </a:spcAft>
              <a:buSzPts val="1400"/>
              <a:buFont typeface="Tahoma"/>
              <a:buChar char="■"/>
              <a:defRPr>
                <a:latin typeface="Tahoma"/>
                <a:ea typeface="Tahoma"/>
                <a:cs typeface="Tahoma"/>
                <a:sym typeface="Tahom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OAL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902225"/>
            <a:ext cx="85206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Shape 28"/>
          <p:cNvSpPr txBox="1">
            <a:spLocks noGrp="1"/>
          </p:cNvSpPr>
          <p:nvPr>
            <p:ph type="body" idx="1"/>
          </p:nvPr>
        </p:nvSpPr>
        <p:spPr>
          <a:xfrm>
            <a:off x="311700" y="1609675"/>
            <a:ext cx="8520600" cy="3416400"/>
          </a:xfrm>
          <a:prstGeom prst="rect">
            <a:avLst/>
          </a:prstGeom>
          <a:solidFill>
            <a:srgbClr val="FFFFFF"/>
          </a:solidFill>
          <a:ln>
            <a:noFill/>
          </a:ln>
        </p:spPr>
        <p:txBody>
          <a:bodyPr spcFirstLastPara="1" wrap="square" lIns="91425" tIns="91425" rIns="91425" bIns="91425" anchor="t" anchorCtr="0"/>
          <a:lstStyle>
            <a:lvl1pPr marL="457200" lvl="0" indent="-381000" rtl="0">
              <a:spcBef>
                <a:spcPts val="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1pPr>
            <a:lvl2pPr marL="914400" lvl="1"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2pPr>
            <a:lvl3pPr marL="1371600" lvl="2"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3pPr>
            <a:lvl4pPr marL="1828800" lvl="3"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4pPr>
            <a:lvl5pPr marL="2286000" lvl="4"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5pPr>
            <a:lvl6pPr marL="2743200" lvl="5"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6pPr>
            <a:lvl7pPr marL="3200400" lvl="6"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7pPr>
            <a:lvl8pPr marL="3657600" lvl="7" indent="-381000" rtl="0">
              <a:spcBef>
                <a:spcPts val="1600"/>
              </a:spcBef>
              <a:spcAft>
                <a:spcPts val="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8pPr>
            <a:lvl9pPr marL="4114800" lvl="8" indent="-381000" rtl="0">
              <a:spcBef>
                <a:spcPts val="1600"/>
              </a:spcBef>
              <a:spcAft>
                <a:spcPts val="1600"/>
              </a:spcAft>
              <a:buClr>
                <a:srgbClr val="FFFFFF"/>
              </a:buClr>
              <a:buSzPts val="2400"/>
              <a:buFont typeface="Tahoma"/>
              <a:buChar char="■"/>
              <a:defRPr sz="2400" b="1">
                <a:solidFill>
                  <a:srgbClr val="FFFFFF"/>
                </a:solidFill>
                <a:highlight>
                  <a:schemeClr val="accent4"/>
                </a:highlight>
                <a:latin typeface="Tahoma"/>
                <a:ea typeface="Tahoma"/>
                <a:cs typeface="Tahoma"/>
                <a:sym typeface="Tahom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WHO WE ARE">
    <p:spTree>
      <p:nvGrpSpPr>
        <p:cNvPr id="1" name="Shape 29"/>
        <p:cNvGrpSpPr/>
        <p:nvPr/>
      </p:nvGrpSpPr>
      <p:grpSpPr>
        <a:xfrm>
          <a:off x="0" y="0"/>
          <a:ext cx="0" cy="0"/>
          <a:chOff x="0" y="0"/>
          <a:chExt cx="0" cy="0"/>
        </a:xfrm>
      </p:grpSpPr>
      <p:sp>
        <p:nvSpPr>
          <p:cNvPr id="30" name="Shape 30"/>
          <p:cNvSpPr txBox="1"/>
          <p:nvPr/>
        </p:nvSpPr>
        <p:spPr>
          <a:xfrm>
            <a:off x="402750" y="1700450"/>
            <a:ext cx="5465100" cy="62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434343"/>
                </a:solidFill>
                <a:latin typeface="Tahoma"/>
                <a:ea typeface="Tahoma"/>
                <a:cs typeface="Tahoma"/>
                <a:sym typeface="Tahoma"/>
              </a:rPr>
              <a:t>Who we are</a:t>
            </a:r>
            <a:endParaRPr sz="3600" b="1">
              <a:solidFill>
                <a:srgbClr val="434343"/>
              </a:solidFill>
              <a:latin typeface="Tahoma"/>
              <a:ea typeface="Tahoma"/>
              <a:cs typeface="Tahoma"/>
              <a:sym typeface="Tahoma"/>
            </a:endParaRPr>
          </a:p>
        </p:txBody>
      </p:sp>
      <p:sp>
        <p:nvSpPr>
          <p:cNvPr id="31" name="Shape 31"/>
          <p:cNvSpPr txBox="1"/>
          <p:nvPr/>
        </p:nvSpPr>
        <p:spPr>
          <a:xfrm>
            <a:off x="422200" y="2552300"/>
            <a:ext cx="3805800" cy="1890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a:solidFill>
                  <a:srgbClr val="515152"/>
                </a:solidFill>
                <a:latin typeface="Tahoma"/>
                <a:ea typeface="Tahoma"/>
                <a:cs typeface="Tahoma"/>
                <a:sym typeface="Tahoma"/>
              </a:rPr>
              <a:t>SEESAME Communication Experts is an award-winning PR consultancy based in Bratislava, Slovakia.</a:t>
            </a:r>
            <a:endParaRPr sz="1000">
              <a:solidFill>
                <a:srgbClr val="515152"/>
              </a:solidFill>
              <a:latin typeface="Tahoma"/>
              <a:ea typeface="Tahoma"/>
              <a:cs typeface="Tahoma"/>
              <a:sym typeface="Tahoma"/>
            </a:endParaRPr>
          </a:p>
          <a:p>
            <a:pPr marL="0" lvl="0" indent="4800600" rtl="0">
              <a:lnSpc>
                <a:spcPct val="115000"/>
              </a:lnSpc>
              <a:spcBef>
                <a:spcPts val="0"/>
              </a:spcBef>
              <a:spcAft>
                <a:spcPts val="0"/>
              </a:spcAft>
              <a:buClr>
                <a:schemeClr val="dk1"/>
              </a:buClr>
              <a:buSzPts val="1100"/>
              <a:buFont typeface="Arial"/>
              <a:buNone/>
            </a:pPr>
            <a:endParaRPr sz="1000">
              <a:solidFill>
                <a:srgbClr val="515152"/>
              </a:solidFill>
              <a:latin typeface="Source Sans Pro"/>
              <a:ea typeface="Source Sans Pro"/>
              <a:cs typeface="Source Sans Pro"/>
              <a:sym typeface="Source Sans Pro"/>
            </a:endParaRPr>
          </a:p>
          <a:p>
            <a:pPr marL="0" lvl="0" indent="0" rtl="0">
              <a:lnSpc>
                <a:spcPct val="115000"/>
              </a:lnSpc>
              <a:spcBef>
                <a:spcPts val="0"/>
              </a:spcBef>
              <a:spcAft>
                <a:spcPts val="0"/>
              </a:spcAft>
              <a:buClr>
                <a:schemeClr val="dk1"/>
              </a:buClr>
              <a:buSzPts val="1100"/>
              <a:buFont typeface="Arial"/>
              <a:buNone/>
            </a:pPr>
            <a:r>
              <a:rPr lang="en" sz="1000">
                <a:solidFill>
                  <a:srgbClr val="515152"/>
                </a:solidFill>
                <a:latin typeface="Tahoma"/>
                <a:ea typeface="Tahoma"/>
                <a:cs typeface="Tahoma"/>
                <a:sym typeface="Tahoma"/>
              </a:rPr>
              <a:t>Established in 1996, now the largest PR &amp; communications agency in Slovakia.</a:t>
            </a:r>
            <a:endParaRPr sz="1100">
              <a:solidFill>
                <a:srgbClr val="434343"/>
              </a:solidFill>
              <a:latin typeface="Source Sans Pro"/>
              <a:ea typeface="Source Sans Pro"/>
              <a:cs typeface="Source Sans Pro"/>
              <a:sym typeface="Source Sans Pro"/>
            </a:endParaRPr>
          </a:p>
          <a:p>
            <a:pPr marL="0" lvl="0" indent="0" rtl="0">
              <a:lnSpc>
                <a:spcPct val="115000"/>
              </a:lnSpc>
              <a:spcBef>
                <a:spcPts val="1600"/>
              </a:spcBef>
              <a:spcAft>
                <a:spcPts val="1600"/>
              </a:spcAft>
              <a:buClr>
                <a:schemeClr val="dk1"/>
              </a:buClr>
              <a:buSzPts val="1100"/>
              <a:buFont typeface="Arial"/>
              <a:buNone/>
            </a:pPr>
            <a:r>
              <a:rPr lang="en" sz="1000">
                <a:solidFill>
                  <a:srgbClr val="434343"/>
                </a:solidFill>
                <a:latin typeface="Tahoma"/>
                <a:ea typeface="Tahoma"/>
                <a:cs typeface="Tahoma"/>
                <a:sym typeface="Tahoma"/>
              </a:rPr>
              <a:t>Most senior and stable team in the marketplace with deep knowledge of clients' business sectors.</a:t>
            </a:r>
            <a:endParaRPr sz="1000">
              <a:solidFill>
                <a:srgbClr val="434343"/>
              </a:solidFill>
              <a:latin typeface="Tahoma"/>
              <a:ea typeface="Tahoma"/>
              <a:cs typeface="Tahoma"/>
              <a:sym typeface="Tahoma"/>
            </a:endParaRPr>
          </a:p>
        </p:txBody>
      </p:sp>
      <p:pic>
        <p:nvPicPr>
          <p:cNvPr id="32" name="Shape 32" descr="logo_template.jpg"/>
          <p:cNvPicPr preferRelativeResize="0"/>
          <p:nvPr/>
        </p:nvPicPr>
        <p:blipFill>
          <a:blip r:embed="rId2">
            <a:alphaModFix/>
          </a:blip>
          <a:stretch>
            <a:fillRect/>
          </a:stretch>
        </p:blipFill>
        <p:spPr>
          <a:xfrm>
            <a:off x="437825" y="697005"/>
            <a:ext cx="985350" cy="985350"/>
          </a:xfrm>
          <a:prstGeom prst="rect">
            <a:avLst/>
          </a:prstGeom>
          <a:noFill/>
          <a:ln>
            <a:noFill/>
          </a:ln>
        </p:spPr>
      </p:pic>
      <p:pic>
        <p:nvPicPr>
          <p:cNvPr id="33" name="Shape 33" descr="Snímka obrazovky 2017-02-24 o 15.58.16.png"/>
          <p:cNvPicPr preferRelativeResize="0"/>
          <p:nvPr/>
        </p:nvPicPr>
        <p:blipFill>
          <a:blip r:embed="rId3">
            <a:alphaModFix/>
          </a:blip>
          <a:stretch>
            <a:fillRect/>
          </a:stretch>
        </p:blipFill>
        <p:spPr>
          <a:xfrm>
            <a:off x="4312150" y="2499285"/>
            <a:ext cx="4514950" cy="13513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B POS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902225"/>
            <a:ext cx="4605900" cy="572700"/>
          </a:xfrm>
          <a:prstGeom prst="rect">
            <a:avLst/>
          </a:prstGeom>
        </p:spPr>
        <p:txBody>
          <a:bodyPr spcFirstLastPara="1" wrap="square" lIns="91425" tIns="91425" rIns="91425" bIns="91425" anchor="t" anchorCtr="0"/>
          <a:lstStyle>
            <a:lvl1pPr lvl="0" rtl="0">
              <a:spcBef>
                <a:spcPts val="0"/>
              </a:spcBef>
              <a:spcAft>
                <a:spcPts val="0"/>
              </a:spcAft>
              <a:buClr>
                <a:srgbClr val="434343"/>
              </a:buClr>
              <a:buSzPts val="2800"/>
              <a:buFont typeface="Tahoma"/>
              <a:buNone/>
              <a:defRPr b="1">
                <a:solidFill>
                  <a:srgbClr val="434343"/>
                </a:solidFill>
                <a:latin typeface="Tahoma"/>
                <a:ea typeface="Tahoma"/>
                <a:cs typeface="Tahoma"/>
                <a:sym typeface="Tahom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Shape 36"/>
          <p:cNvSpPr txBox="1">
            <a:spLocks noGrp="1"/>
          </p:cNvSpPr>
          <p:nvPr>
            <p:ph type="body" idx="1"/>
          </p:nvPr>
        </p:nvSpPr>
        <p:spPr>
          <a:xfrm>
            <a:off x="311700" y="1914475"/>
            <a:ext cx="45456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Font typeface="Tahoma"/>
              <a:buChar char="●"/>
              <a:defRPr sz="1400">
                <a:latin typeface="Tahoma"/>
                <a:ea typeface="Tahoma"/>
                <a:cs typeface="Tahoma"/>
                <a:sym typeface="Tahoma"/>
              </a:defRPr>
            </a:lvl1pPr>
            <a:lvl2pPr marL="914400" lvl="1" indent="-304800" rtl="0">
              <a:spcBef>
                <a:spcPts val="1600"/>
              </a:spcBef>
              <a:spcAft>
                <a:spcPts val="0"/>
              </a:spcAft>
              <a:buSzPts val="1200"/>
              <a:buFont typeface="Tahoma"/>
              <a:buChar char="○"/>
              <a:defRPr sz="1200">
                <a:latin typeface="Tahoma"/>
                <a:ea typeface="Tahoma"/>
                <a:cs typeface="Tahoma"/>
                <a:sym typeface="Tahoma"/>
              </a:defRPr>
            </a:lvl2pPr>
            <a:lvl3pPr marL="1371600" lvl="2" indent="-317500" rtl="0">
              <a:spcBef>
                <a:spcPts val="1600"/>
              </a:spcBef>
              <a:spcAft>
                <a:spcPts val="0"/>
              </a:spcAft>
              <a:buSzPts val="1400"/>
              <a:buFont typeface="Tahoma"/>
              <a:buChar char="■"/>
              <a:defRPr>
                <a:latin typeface="Tahoma"/>
                <a:ea typeface="Tahoma"/>
                <a:cs typeface="Tahoma"/>
                <a:sym typeface="Tahoma"/>
              </a:defRPr>
            </a:lvl3pPr>
            <a:lvl4pPr marL="1828800" lvl="3" indent="-317500" rtl="0">
              <a:spcBef>
                <a:spcPts val="1600"/>
              </a:spcBef>
              <a:spcAft>
                <a:spcPts val="0"/>
              </a:spcAft>
              <a:buSzPts val="1400"/>
              <a:buFont typeface="Tahoma"/>
              <a:buChar char="●"/>
              <a:defRPr>
                <a:latin typeface="Tahoma"/>
                <a:ea typeface="Tahoma"/>
                <a:cs typeface="Tahoma"/>
                <a:sym typeface="Tahoma"/>
              </a:defRPr>
            </a:lvl4pPr>
            <a:lvl5pPr marL="2286000" lvl="4" indent="-317500" rtl="0">
              <a:spcBef>
                <a:spcPts val="1600"/>
              </a:spcBef>
              <a:spcAft>
                <a:spcPts val="0"/>
              </a:spcAft>
              <a:buSzPts val="1400"/>
              <a:buFont typeface="Tahoma"/>
              <a:buChar char="○"/>
              <a:defRPr>
                <a:latin typeface="Tahoma"/>
                <a:ea typeface="Tahoma"/>
                <a:cs typeface="Tahoma"/>
                <a:sym typeface="Tahoma"/>
              </a:defRPr>
            </a:lvl5pPr>
            <a:lvl6pPr marL="2743200" lvl="5" indent="-317500" rtl="0">
              <a:spcBef>
                <a:spcPts val="1600"/>
              </a:spcBef>
              <a:spcAft>
                <a:spcPts val="0"/>
              </a:spcAft>
              <a:buSzPts val="1400"/>
              <a:buFont typeface="Tahoma"/>
              <a:buChar char="■"/>
              <a:defRPr>
                <a:latin typeface="Tahoma"/>
                <a:ea typeface="Tahoma"/>
                <a:cs typeface="Tahoma"/>
                <a:sym typeface="Tahoma"/>
              </a:defRPr>
            </a:lvl6pPr>
            <a:lvl7pPr marL="3200400" lvl="6" indent="-317500" rtl="0">
              <a:spcBef>
                <a:spcPts val="1600"/>
              </a:spcBef>
              <a:spcAft>
                <a:spcPts val="0"/>
              </a:spcAft>
              <a:buSzPts val="1400"/>
              <a:buFont typeface="Tahoma"/>
              <a:buChar char="●"/>
              <a:defRPr>
                <a:latin typeface="Tahoma"/>
                <a:ea typeface="Tahoma"/>
                <a:cs typeface="Tahoma"/>
                <a:sym typeface="Tahoma"/>
              </a:defRPr>
            </a:lvl7pPr>
            <a:lvl8pPr marL="3657600" lvl="7" indent="-317500" rtl="0">
              <a:spcBef>
                <a:spcPts val="1600"/>
              </a:spcBef>
              <a:spcAft>
                <a:spcPts val="0"/>
              </a:spcAft>
              <a:buSzPts val="1400"/>
              <a:buFont typeface="Tahoma"/>
              <a:buChar char="○"/>
              <a:defRPr>
                <a:latin typeface="Tahoma"/>
                <a:ea typeface="Tahoma"/>
                <a:cs typeface="Tahoma"/>
                <a:sym typeface="Tahoma"/>
              </a:defRPr>
            </a:lvl8pPr>
            <a:lvl9pPr marL="4114800" lvl="8" indent="-317500" rtl="0">
              <a:spcBef>
                <a:spcPts val="1600"/>
              </a:spcBef>
              <a:spcAft>
                <a:spcPts val="1600"/>
              </a:spcAft>
              <a:buSzPts val="1400"/>
              <a:buFont typeface="Tahoma"/>
              <a:buChar char="■"/>
              <a:defRPr>
                <a:latin typeface="Tahoma"/>
                <a:ea typeface="Tahoma"/>
                <a:cs typeface="Tahoma"/>
                <a:sym typeface="Tahom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LIENTS_SLIDE">
    <p:bg>
      <p:bgPr>
        <a:blipFill>
          <a:blip r:embed="rId2">
            <a:alphaModFix/>
          </a:blip>
          <a:stretch>
            <a:fillRect/>
          </a:stretch>
        </a:blipFill>
        <a:effectLst/>
      </p:bgPr>
    </p:bg>
    <p:spTree>
      <p:nvGrpSpPr>
        <p:cNvPr id="1"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3" name="Shape 53"/>
          <p:cNvSpPr txBox="1">
            <a:spLocks noGrp="1"/>
          </p:cNvSpPr>
          <p:nvPr>
            <p:ph type="ctrTitle" idx="4294967295"/>
          </p:nvPr>
        </p:nvSpPr>
        <p:spPr>
          <a:xfrm>
            <a:off x="737875" y="2354560"/>
            <a:ext cx="7766700" cy="825900"/>
          </a:xfrm>
          <a:prstGeom prst="rect">
            <a:avLst/>
          </a:prstGeom>
        </p:spPr>
        <p:txBody>
          <a:bodyPr spcFirstLastPara="1" wrap="square" lIns="91425" tIns="91425" rIns="91425" bIns="91425" anchor="t" anchorCtr="0">
            <a:noAutofit/>
          </a:bodyPr>
          <a:lstStyle/>
          <a:p>
            <a:pPr>
              <a:buSzPts val="1100"/>
            </a:pPr>
            <a:r>
              <a:rPr lang="sk-SK" sz="4800" b="1" dirty="0">
                <a:solidFill>
                  <a:srgbClr val="FFFFFF"/>
                </a:solidFill>
                <a:latin typeface="Tahoma"/>
                <a:ea typeface="Tahoma"/>
                <a:cs typeface="Tahoma"/>
                <a:sym typeface="Tahoma"/>
              </a:rPr>
              <a:t>Niekedy je dnes</a:t>
            </a:r>
            <a:br>
              <a:rPr lang="sk-SK" dirty="0"/>
            </a:br>
            <a:endParaRPr sz="4800" b="1" dirty="0">
              <a:solidFill>
                <a:srgbClr val="FFFFFF"/>
              </a:solidFill>
              <a:latin typeface="Tahoma"/>
              <a:ea typeface="Tahoma"/>
              <a:cs typeface="Tahoma"/>
              <a:sym typeface="Tahoma"/>
            </a:endParaRPr>
          </a:p>
        </p:txBody>
      </p:sp>
      <p:cxnSp>
        <p:nvCxnSpPr>
          <p:cNvPr id="54" name="Shape 54"/>
          <p:cNvCxnSpPr/>
          <p:nvPr/>
        </p:nvCxnSpPr>
        <p:spPr>
          <a:xfrm>
            <a:off x="851775" y="4382823"/>
            <a:ext cx="7682100" cy="0"/>
          </a:xfrm>
          <a:prstGeom prst="straightConnector1">
            <a:avLst/>
          </a:prstGeom>
          <a:noFill/>
          <a:ln w="9525" cap="flat" cmpd="sng">
            <a:solidFill>
              <a:srgbClr val="FFFFFF"/>
            </a:solidFill>
            <a:prstDash val="solid"/>
            <a:round/>
            <a:headEnd type="none" w="lg" len="lg"/>
            <a:tailEnd type="none" w="lg" len="lg"/>
          </a:ln>
        </p:spPr>
      </p:cxnSp>
      <p:pic>
        <p:nvPicPr>
          <p:cNvPr id="56" name="Shape 56" descr="ssm_logo_white.png"/>
          <p:cNvPicPr preferRelativeResize="0"/>
          <p:nvPr/>
        </p:nvPicPr>
        <p:blipFill>
          <a:blip r:embed="rId4">
            <a:alphaModFix/>
          </a:blip>
          <a:stretch>
            <a:fillRect/>
          </a:stretch>
        </p:blipFill>
        <p:spPr>
          <a:xfrm>
            <a:off x="6484671" y="4413929"/>
            <a:ext cx="965500" cy="563000"/>
          </a:xfrm>
          <a:prstGeom prst="rect">
            <a:avLst/>
          </a:prstGeom>
          <a:noFill/>
          <a:ln>
            <a:noFill/>
          </a:ln>
        </p:spPr>
      </p:pic>
      <p:sp>
        <p:nvSpPr>
          <p:cNvPr id="57" name="Shape 57"/>
          <p:cNvSpPr txBox="1">
            <a:spLocks noGrp="1"/>
          </p:cNvSpPr>
          <p:nvPr>
            <p:ph type="subTitle" idx="4294967295"/>
          </p:nvPr>
        </p:nvSpPr>
        <p:spPr>
          <a:xfrm>
            <a:off x="7518164" y="4518671"/>
            <a:ext cx="1352100" cy="24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00">
                <a:solidFill>
                  <a:srgbClr val="FFFFFF"/>
                </a:solidFill>
                <a:latin typeface="Tahoma"/>
                <a:ea typeface="Tahoma"/>
                <a:cs typeface="Tahoma"/>
                <a:sym typeface="Tahoma"/>
              </a:rPr>
              <a:t>SEESAME</a:t>
            </a:r>
            <a:br>
              <a:rPr lang="en" sz="700">
                <a:solidFill>
                  <a:srgbClr val="FFFFFF"/>
                </a:solidFill>
                <a:latin typeface="Tahoma"/>
                <a:ea typeface="Tahoma"/>
                <a:cs typeface="Tahoma"/>
                <a:sym typeface="Tahoma"/>
              </a:rPr>
            </a:br>
            <a:r>
              <a:rPr lang="en" sz="700">
                <a:solidFill>
                  <a:srgbClr val="FFFFFF"/>
                </a:solidFill>
                <a:latin typeface="Tahoma"/>
                <a:ea typeface="Tahoma"/>
                <a:cs typeface="Tahoma"/>
                <a:sym typeface="Tahoma"/>
              </a:rPr>
              <a:t>Communication Experts</a:t>
            </a:r>
            <a:endParaRPr sz="700">
              <a:solidFill>
                <a:srgbClr val="FFFFFF"/>
              </a:solidFill>
              <a:latin typeface="Tahoma"/>
              <a:ea typeface="Tahoma"/>
              <a:cs typeface="Tahoma"/>
              <a:sym typeface="Tahoma"/>
            </a:endParaRPr>
          </a:p>
        </p:txBody>
      </p:sp>
      <p:cxnSp>
        <p:nvCxnSpPr>
          <p:cNvPr id="58" name="Shape 58"/>
          <p:cNvCxnSpPr/>
          <p:nvPr/>
        </p:nvCxnSpPr>
        <p:spPr>
          <a:xfrm>
            <a:off x="7402458" y="4555845"/>
            <a:ext cx="0" cy="301200"/>
          </a:xfrm>
          <a:prstGeom prst="straightConnector1">
            <a:avLst/>
          </a:prstGeom>
          <a:noFill/>
          <a:ln w="9525" cap="flat" cmpd="sng">
            <a:solidFill>
              <a:srgbClr val="FFFFFF"/>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09A7F042-F837-46DB-86BF-8663D60ED366}"/>
              </a:ext>
            </a:extLst>
          </p:cNvPr>
          <p:cNvPicPr>
            <a:picLocks noChangeAspect="1"/>
          </p:cNvPicPr>
          <p:nvPr/>
        </p:nvPicPr>
        <p:blipFill>
          <a:blip r:embed="rId2"/>
          <a:stretch>
            <a:fillRect/>
          </a:stretch>
        </p:blipFill>
        <p:spPr>
          <a:xfrm>
            <a:off x="43920" y="992231"/>
            <a:ext cx="1718401" cy="3090648"/>
          </a:xfrm>
          <a:prstGeom prst="rect">
            <a:avLst/>
          </a:prstGeom>
        </p:spPr>
      </p:pic>
      <p:pic>
        <p:nvPicPr>
          <p:cNvPr id="5" name="Obrázok 4">
            <a:extLst>
              <a:ext uri="{FF2B5EF4-FFF2-40B4-BE49-F238E27FC236}">
                <a16:creationId xmlns:a16="http://schemas.microsoft.com/office/drawing/2014/main" id="{FA27672D-F720-4B5D-8519-45F203638762}"/>
              </a:ext>
            </a:extLst>
          </p:cNvPr>
          <p:cNvPicPr>
            <a:picLocks noChangeAspect="1"/>
          </p:cNvPicPr>
          <p:nvPr/>
        </p:nvPicPr>
        <p:blipFill>
          <a:blip r:embed="rId3"/>
          <a:stretch>
            <a:fillRect/>
          </a:stretch>
        </p:blipFill>
        <p:spPr>
          <a:xfrm>
            <a:off x="1837640" y="977505"/>
            <a:ext cx="1719574" cy="3105374"/>
          </a:xfrm>
          <a:prstGeom prst="rect">
            <a:avLst/>
          </a:prstGeom>
        </p:spPr>
      </p:pic>
      <p:pic>
        <p:nvPicPr>
          <p:cNvPr id="6" name="Obrázok 5">
            <a:extLst>
              <a:ext uri="{FF2B5EF4-FFF2-40B4-BE49-F238E27FC236}">
                <a16:creationId xmlns:a16="http://schemas.microsoft.com/office/drawing/2014/main" id="{19908A1B-F415-42EF-9F7F-6D2228DB2EC1}"/>
              </a:ext>
            </a:extLst>
          </p:cNvPr>
          <p:cNvPicPr>
            <a:picLocks noChangeAspect="1"/>
          </p:cNvPicPr>
          <p:nvPr/>
        </p:nvPicPr>
        <p:blipFill>
          <a:blip r:embed="rId4"/>
          <a:stretch>
            <a:fillRect/>
          </a:stretch>
        </p:blipFill>
        <p:spPr>
          <a:xfrm>
            <a:off x="3632533" y="984868"/>
            <a:ext cx="1738336" cy="3105374"/>
          </a:xfrm>
          <a:prstGeom prst="rect">
            <a:avLst/>
          </a:prstGeom>
        </p:spPr>
      </p:pic>
      <p:pic>
        <p:nvPicPr>
          <p:cNvPr id="7" name="Obrázok 6">
            <a:extLst>
              <a:ext uri="{FF2B5EF4-FFF2-40B4-BE49-F238E27FC236}">
                <a16:creationId xmlns:a16="http://schemas.microsoft.com/office/drawing/2014/main" id="{3E23E636-2961-4C60-9F53-721B612A3B90}"/>
              </a:ext>
            </a:extLst>
          </p:cNvPr>
          <p:cNvPicPr>
            <a:picLocks noChangeAspect="1"/>
          </p:cNvPicPr>
          <p:nvPr/>
        </p:nvPicPr>
        <p:blipFill>
          <a:blip r:embed="rId5"/>
          <a:stretch>
            <a:fillRect/>
          </a:stretch>
        </p:blipFill>
        <p:spPr>
          <a:xfrm>
            <a:off x="5427425" y="977505"/>
            <a:ext cx="1814029" cy="3105374"/>
          </a:xfrm>
          <a:prstGeom prst="rect">
            <a:avLst/>
          </a:prstGeom>
        </p:spPr>
      </p:pic>
      <p:pic>
        <p:nvPicPr>
          <p:cNvPr id="8" name="Obrázok 7">
            <a:extLst>
              <a:ext uri="{FF2B5EF4-FFF2-40B4-BE49-F238E27FC236}">
                <a16:creationId xmlns:a16="http://schemas.microsoft.com/office/drawing/2014/main" id="{88A8C6E9-BA5C-4151-B0C2-DEAC1A3BF8FB}"/>
              </a:ext>
            </a:extLst>
          </p:cNvPr>
          <p:cNvPicPr>
            <a:picLocks noChangeAspect="1"/>
          </p:cNvPicPr>
          <p:nvPr/>
        </p:nvPicPr>
        <p:blipFill>
          <a:blip r:embed="rId6"/>
          <a:stretch>
            <a:fillRect/>
          </a:stretch>
        </p:blipFill>
        <p:spPr>
          <a:xfrm>
            <a:off x="7286050" y="949841"/>
            <a:ext cx="1790697" cy="3140401"/>
          </a:xfrm>
          <a:prstGeom prst="rect">
            <a:avLst/>
          </a:prstGeom>
        </p:spPr>
      </p:pic>
    </p:spTree>
    <p:extLst>
      <p:ext uri="{BB962C8B-B14F-4D97-AF65-F5344CB8AC3E}">
        <p14:creationId xmlns:p14="http://schemas.microsoft.com/office/powerpoint/2010/main" val="86585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Realizácia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79938" y="1350236"/>
            <a:ext cx="4545600" cy="3416400"/>
          </a:xfrm>
          <a:prstGeom prst="rect">
            <a:avLst/>
          </a:prstGeom>
        </p:spPr>
        <p:txBody>
          <a:bodyPr spcFirstLastPara="1" wrap="square" lIns="91425" tIns="91425" rIns="91425" bIns="91425" anchor="t" anchorCtr="0">
            <a:noAutofit/>
          </a:bodyPr>
          <a:lstStyle/>
          <a:p>
            <a:pPr marL="139700" indent="0" algn="just">
              <a:buNone/>
            </a:pPr>
            <a:r>
              <a:rPr lang="sk-SK" sz="1200" dirty="0"/>
              <a:t>V úvode kampane sme vytvorili webovú stránku niekedyjednes.sk, na ktorej si návštevníci počas jej trvania mohli vygenerovať kód na prvé pivo vo vybraných podnikoch zadarmo. Zároveň sme vytvorili komunikačný balík vizuálov, bannerov a textov pre podporu na sociálnych sieťach o tom, ako sa určite stretneme niekde vonku na pive. </a:t>
            </a:r>
          </a:p>
          <a:p>
            <a:pPr marL="139700" indent="0" algn="just">
              <a:buNone/>
            </a:pPr>
            <a:endParaRPr lang="sk-SK" sz="1200" dirty="0"/>
          </a:p>
          <a:p>
            <a:pPr marL="139700" indent="0" algn="just">
              <a:buNone/>
            </a:pPr>
            <a:endParaRPr lang="sk-SK" sz="1200" dirty="0"/>
          </a:p>
          <a:p>
            <a:pPr marL="139700" indent="0" algn="just">
              <a:buNone/>
            </a:pPr>
            <a:r>
              <a:rPr lang="sk-SK" sz="1200" dirty="0"/>
              <a:t>Promovali sme ich prostredníctvom FB </a:t>
            </a:r>
            <a:r>
              <a:rPr lang="sk-SK" sz="1200" dirty="0" err="1"/>
              <a:t>Ads</a:t>
            </a:r>
            <a:r>
              <a:rPr lang="sk-SK" sz="1200" dirty="0"/>
              <a:t> a Instagram </a:t>
            </a:r>
            <a:r>
              <a:rPr lang="sk-SK" sz="1200" dirty="0" err="1"/>
              <a:t>Stories</a:t>
            </a:r>
            <a:r>
              <a:rPr lang="sk-SK" sz="1200" dirty="0"/>
              <a:t>. Tie sme efektívne cielili podľa demografie či mestských častí, v ktorých sa nachádzajú podniky. Zároveň sme využili </a:t>
            </a:r>
            <a:r>
              <a:rPr lang="sk-SK" sz="1200" dirty="0" err="1"/>
              <a:t>placement</a:t>
            </a:r>
            <a:r>
              <a:rPr lang="sk-SK" sz="1200" dirty="0"/>
              <a:t> reklamy v </a:t>
            </a:r>
            <a:r>
              <a:rPr lang="sk-SK" sz="1200" dirty="0" err="1"/>
              <a:t>messengeri</a:t>
            </a:r>
            <a:r>
              <a:rPr lang="sk-SK" sz="1200" dirty="0"/>
              <a:t>. </a:t>
            </a:r>
            <a:endParaRPr sz="1200" dirty="0"/>
          </a:p>
        </p:txBody>
      </p:sp>
      <p:pic>
        <p:nvPicPr>
          <p:cNvPr id="2" name="Obrázok 1">
            <a:extLst>
              <a:ext uri="{FF2B5EF4-FFF2-40B4-BE49-F238E27FC236}">
                <a16:creationId xmlns:a16="http://schemas.microsoft.com/office/drawing/2014/main" id="{4DE1B5D8-A230-4A18-B20B-4F1EA96DEAE5}"/>
              </a:ext>
            </a:extLst>
          </p:cNvPr>
          <p:cNvPicPr>
            <a:picLocks noChangeAspect="1"/>
          </p:cNvPicPr>
          <p:nvPr/>
        </p:nvPicPr>
        <p:blipFill>
          <a:blip r:embed="rId3"/>
          <a:stretch>
            <a:fillRect/>
          </a:stretch>
        </p:blipFill>
        <p:spPr>
          <a:xfrm>
            <a:off x="5844492" y="1350236"/>
            <a:ext cx="2799928" cy="3520867"/>
          </a:xfrm>
          <a:prstGeom prst="rect">
            <a:avLst/>
          </a:prstGeom>
        </p:spPr>
      </p:pic>
    </p:spTree>
    <p:extLst>
      <p:ext uri="{BB962C8B-B14F-4D97-AF65-F5344CB8AC3E}">
        <p14:creationId xmlns:p14="http://schemas.microsoft.com/office/powerpoint/2010/main" val="373969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a:extLst>
              <a:ext uri="{FF2B5EF4-FFF2-40B4-BE49-F238E27FC236}">
                <a16:creationId xmlns:a16="http://schemas.microsoft.com/office/drawing/2014/main" id="{4EEAC5C5-F548-4FBC-81CC-A95A5E495242}"/>
              </a:ext>
            </a:extLst>
          </p:cNvPr>
          <p:cNvSpPr>
            <a:spLocks noGrp="1"/>
          </p:cNvSpPr>
          <p:nvPr>
            <p:ph type="body" idx="1"/>
          </p:nvPr>
        </p:nvSpPr>
        <p:spPr>
          <a:xfrm>
            <a:off x="311700" y="982766"/>
            <a:ext cx="4545600" cy="4348109"/>
          </a:xfrm>
        </p:spPr>
        <p:txBody>
          <a:bodyPr/>
          <a:lstStyle/>
          <a:p>
            <a:pPr marL="139700" indent="0">
              <a:buNone/>
            </a:pPr>
            <a:endParaRPr lang="sk-SK" sz="1200" dirty="0"/>
          </a:p>
          <a:p>
            <a:endParaRPr lang="sk-SK" dirty="0"/>
          </a:p>
          <a:p>
            <a:endParaRPr lang="sk-SK" dirty="0"/>
          </a:p>
        </p:txBody>
      </p:sp>
      <p:pic>
        <p:nvPicPr>
          <p:cNvPr id="7170" name="Picture 2">
            <a:extLst>
              <a:ext uri="{FF2B5EF4-FFF2-40B4-BE49-F238E27FC236}">
                <a16:creationId xmlns:a16="http://schemas.microsoft.com/office/drawing/2014/main" id="{74E51A9E-B8CB-49F7-8D20-EAFCC8DF2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83" y="444380"/>
            <a:ext cx="2151052" cy="4425021"/>
          </a:xfrm>
          <a:prstGeom prst="rect">
            <a:avLst/>
          </a:prstGeom>
          <a:noFill/>
          <a:extLst>
            <a:ext uri="{909E8E84-426E-40DD-AFC4-6F175D3DCCD1}">
              <a14:hiddenFill xmlns:a14="http://schemas.microsoft.com/office/drawing/2010/main">
                <a:solidFill>
                  <a:srgbClr val="FFFFFF"/>
                </a:solidFill>
              </a14:hiddenFill>
            </a:ext>
          </a:extLst>
        </p:spPr>
      </p:pic>
      <p:sp>
        <p:nvSpPr>
          <p:cNvPr id="2" name="Obdĺžnik 1">
            <a:extLst>
              <a:ext uri="{FF2B5EF4-FFF2-40B4-BE49-F238E27FC236}">
                <a16:creationId xmlns:a16="http://schemas.microsoft.com/office/drawing/2014/main" id="{79D6AA64-01D5-4AD2-BB21-5C727FC7421D}"/>
              </a:ext>
            </a:extLst>
          </p:cNvPr>
          <p:cNvSpPr/>
          <p:nvPr/>
        </p:nvSpPr>
        <p:spPr>
          <a:xfrm>
            <a:off x="440108" y="1301288"/>
            <a:ext cx="4644640" cy="2677656"/>
          </a:xfrm>
          <a:prstGeom prst="rect">
            <a:avLst/>
          </a:prstGeom>
        </p:spPr>
        <p:txBody>
          <a:bodyPr wrap="square">
            <a:spAutoFit/>
          </a:bodyPr>
          <a:lstStyle/>
          <a:p>
            <a:pPr algn="just"/>
            <a:r>
              <a:rPr lang="sk-SK" sz="1200" dirty="0">
                <a:solidFill>
                  <a:schemeClr val="dk2"/>
                </a:solidFill>
                <a:latin typeface="Tahoma"/>
                <a:ea typeface="Tahoma"/>
                <a:cs typeface="Tahoma"/>
                <a:sym typeface="Tahoma"/>
              </a:rPr>
              <a:t>Hlavným komunikačným kanálom kampane sa stali </a:t>
            </a:r>
            <a:r>
              <a:rPr lang="sk-SK" sz="1200" dirty="0" err="1">
                <a:solidFill>
                  <a:schemeClr val="dk2"/>
                </a:solidFill>
                <a:latin typeface="Tahoma"/>
                <a:ea typeface="Tahoma"/>
                <a:cs typeface="Tahoma"/>
                <a:sym typeface="Tahoma"/>
              </a:rPr>
              <a:t>influenceri</a:t>
            </a:r>
            <a:r>
              <a:rPr lang="sk-SK" sz="1200" dirty="0">
                <a:solidFill>
                  <a:schemeClr val="dk2"/>
                </a:solidFill>
                <a:latin typeface="Tahoma"/>
                <a:ea typeface="Tahoma"/>
                <a:cs typeface="Tahoma"/>
                <a:sym typeface="Tahoma"/>
              </a:rPr>
              <a:t>. Využili sme známe tváre a prostredníctvom príspevkov na ich Instagrame komunikovali naše posolstvo. Bodkou boli ich reálne stretnutia s kamarátmi v našich vybraných podnikoch. </a:t>
            </a:r>
          </a:p>
          <a:p>
            <a:pPr algn="just"/>
            <a:endParaRPr lang="sk-SK" sz="1200" dirty="0">
              <a:solidFill>
                <a:schemeClr val="dk2"/>
              </a:solidFill>
              <a:latin typeface="Tahoma"/>
              <a:ea typeface="Tahoma"/>
              <a:cs typeface="Tahoma"/>
              <a:sym typeface="Tahoma"/>
            </a:endParaRPr>
          </a:p>
          <a:p>
            <a:pPr algn="just"/>
            <a:r>
              <a:rPr lang="sk-SK" sz="1200" dirty="0">
                <a:solidFill>
                  <a:schemeClr val="dk2"/>
                </a:solidFill>
                <a:latin typeface="Tahoma"/>
                <a:ea typeface="Tahoma"/>
                <a:cs typeface="Tahoma"/>
                <a:sym typeface="Tahoma"/>
              </a:rPr>
              <a:t>Svojich followerov nabádali rovnako tak k zmene „niekedy“ na „teraz“. Aby mali fanúšikovia jednoduchšie rozhodovanie, reklama na sociálnych sieťach ich smerovala na kampaňovú webstránku, na ktorej si jednoducho vygenerovali </a:t>
            </a:r>
            <a:r>
              <a:rPr lang="sk-SK" sz="1200" dirty="0" err="1">
                <a:solidFill>
                  <a:schemeClr val="dk2"/>
                </a:solidFill>
                <a:latin typeface="Tahoma"/>
                <a:ea typeface="Tahoma"/>
                <a:cs typeface="Tahoma"/>
                <a:sym typeface="Tahoma"/>
              </a:rPr>
              <a:t>zľavový</a:t>
            </a:r>
            <a:r>
              <a:rPr lang="sk-SK" sz="1200" dirty="0">
                <a:solidFill>
                  <a:schemeClr val="dk2"/>
                </a:solidFill>
                <a:latin typeface="Tahoma"/>
                <a:ea typeface="Tahoma"/>
                <a:cs typeface="Tahoma"/>
                <a:sym typeface="Tahoma"/>
              </a:rPr>
              <a:t> kód. </a:t>
            </a:r>
          </a:p>
          <a:p>
            <a:pPr algn="just"/>
            <a:endParaRPr lang="sk-SK" sz="1200" dirty="0">
              <a:solidFill>
                <a:schemeClr val="dk2"/>
              </a:solidFill>
              <a:latin typeface="Tahoma"/>
              <a:ea typeface="Tahoma"/>
              <a:cs typeface="Tahoma"/>
              <a:sym typeface="Tahoma"/>
            </a:endParaRPr>
          </a:p>
          <a:p>
            <a:pPr algn="just"/>
            <a:endParaRPr lang="sk-SK" sz="1200" dirty="0">
              <a:solidFill>
                <a:schemeClr val="dk2"/>
              </a:solidFill>
              <a:latin typeface="Tahoma"/>
              <a:ea typeface="Tahoma"/>
              <a:cs typeface="Tahoma"/>
              <a:sym typeface="Tahoma"/>
            </a:endParaRPr>
          </a:p>
          <a:p>
            <a:pPr algn="just"/>
            <a:r>
              <a:rPr lang="sk-SK" sz="1200" dirty="0">
                <a:solidFill>
                  <a:schemeClr val="dk2"/>
                </a:solidFill>
                <a:latin typeface="Tahoma"/>
                <a:ea typeface="Tahoma"/>
                <a:cs typeface="Tahoma"/>
                <a:sym typeface="Tahoma"/>
              </a:rPr>
              <a:t>Súčasťou kampane bolo aj silné mediálne partnerstvo s Refresher.sk, prostredníctvom ktorého sme oslovili našu cieľovú skupinu. </a:t>
            </a:r>
          </a:p>
        </p:txBody>
      </p:sp>
    </p:spTree>
    <p:extLst>
      <p:ext uri="{BB962C8B-B14F-4D97-AF65-F5344CB8AC3E}">
        <p14:creationId xmlns:p14="http://schemas.microsoft.com/office/powerpoint/2010/main" val="401647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4100" name="Picture 4">
            <a:extLst>
              <a:ext uri="{FF2B5EF4-FFF2-40B4-BE49-F238E27FC236}">
                <a16:creationId xmlns:a16="http://schemas.microsoft.com/office/drawing/2014/main" id="{9533EB0F-34FF-49D6-B0E3-EAF217673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53" y="756845"/>
            <a:ext cx="1857254" cy="33136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F89B6B7-794B-4E32-A355-ADB20A228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627" y="756845"/>
            <a:ext cx="2514025" cy="33931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0F9C7735-AFB5-40B3-BD0E-58A1F4BFA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322" y="756844"/>
            <a:ext cx="1890051" cy="339316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79AAA268-C225-4BB7-BC00-C5AB26FCBE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043" y="756844"/>
            <a:ext cx="1610779" cy="3313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a:extLst>
              <a:ext uri="{FF2B5EF4-FFF2-40B4-BE49-F238E27FC236}">
                <a16:creationId xmlns:a16="http://schemas.microsoft.com/office/drawing/2014/main" id="{D39AB4A0-B65B-4013-9E27-CCDE27B3E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6" y="1078088"/>
            <a:ext cx="3973795" cy="292882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30BF8EF9-0EC5-4B9D-A7B3-EE58A7776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8088"/>
            <a:ext cx="3973795" cy="291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2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E19F813-29D2-4DA4-A3C2-495A73C4D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801" y="721077"/>
            <a:ext cx="2408641" cy="38890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245A685-6406-4627-B608-01EB4DD4E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364" y="721077"/>
            <a:ext cx="1905711" cy="39203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1E71B09-8630-4E3C-B09C-7D9F86086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927" y="748887"/>
            <a:ext cx="1905711" cy="392032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D3EECB98-C5ED-4125-AF1B-80EA4A476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09" y="721078"/>
            <a:ext cx="1905711" cy="392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7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4051EAC-DAD7-48D5-9233-FD4584D01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 y="465746"/>
            <a:ext cx="2367004" cy="4152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F88BA88-9E96-4548-B25C-DB090ECCC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855" y="465745"/>
            <a:ext cx="1495557" cy="4152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4A8ED6D-B83E-4716-A53C-2A8007960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412" y="465744"/>
            <a:ext cx="1491713" cy="41521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D9CB63F-8DA7-47F9-90C5-D84F0BE87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125" y="461257"/>
            <a:ext cx="1862808" cy="415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4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sk-SK" dirty="0"/>
              <a:t>Výsledky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261675" y="972625"/>
            <a:ext cx="4421700" cy="3475500"/>
          </a:xfrm>
          <a:prstGeom prst="rect">
            <a:avLst/>
          </a:prstGeom>
        </p:spPr>
        <p:txBody>
          <a:bodyPr spcFirstLastPara="1" wrap="square" lIns="91425" tIns="91425" rIns="91425" bIns="91425" anchor="t" anchorCtr="0">
            <a:noAutofit/>
          </a:bodyPr>
          <a:lstStyle/>
          <a:p>
            <a:pPr marL="139700" indent="0" algn="just" fontAlgn="base">
              <a:buNone/>
            </a:pPr>
            <a:endParaRPr lang="sk-SK" sz="1200" dirty="0"/>
          </a:p>
          <a:p>
            <a:pPr marL="139700" indent="0" algn="just" fontAlgn="base">
              <a:buNone/>
            </a:pPr>
            <a:r>
              <a:rPr lang="sk-SK" sz="1200" dirty="0"/>
              <a:t>Kampaň svojím prevedením vrátila verejnosti chuť stretávať sa s blízkymi pri dobrom jedle a pive. Aktivovala ľudí priamo, o čom svedčí viac ako </a:t>
            </a:r>
            <a:r>
              <a:rPr lang="sk-SK" sz="1200" b="1" dirty="0"/>
              <a:t>1 360 vygenerovaných kódov počas 45 dní jej trvania.</a:t>
            </a:r>
            <a:r>
              <a:rPr lang="sk-SK" sz="1200" dirty="0"/>
              <a:t> A to aj navzdory nepriaznivému počasiu. </a:t>
            </a:r>
          </a:p>
          <a:p>
            <a:pPr marL="139700" indent="0" algn="just" fontAlgn="base">
              <a:buNone/>
            </a:pPr>
            <a:endParaRPr lang="sk-SK" sz="1200" dirty="0"/>
          </a:p>
          <a:p>
            <a:pPr marL="139700" indent="0" algn="just" fontAlgn="base">
              <a:buNone/>
            </a:pPr>
            <a:r>
              <a:rPr lang="sk-SK" sz="1200" b="1" dirty="0"/>
              <a:t>Na mieru vytvorená webstránka priniesla 17 600 zobrazení. </a:t>
            </a:r>
            <a:r>
              <a:rPr lang="sk-SK" sz="1200" dirty="0"/>
              <a:t>Jednoduchou mechanikou sme tak vrátili do povedomia ľudí skutočnosť, že osobné stretnutia stále majú zmysel. </a:t>
            </a:r>
          </a:p>
          <a:p>
            <a:pPr marL="139700" indent="0" algn="just" fontAlgn="base">
              <a:buNone/>
            </a:pPr>
            <a:endParaRPr lang="sk-SK" sz="1200" dirty="0"/>
          </a:p>
          <a:p>
            <a:pPr marL="139700" indent="0" algn="just" fontAlgn="base">
              <a:buNone/>
            </a:pPr>
            <a:r>
              <a:rPr lang="sk-SK" sz="1200" b="1" dirty="0"/>
              <a:t>Celkovo sme online komunikáciou, zohľadňujúcou sociálne siete </a:t>
            </a:r>
            <a:r>
              <a:rPr lang="sk-SK" sz="1200" b="1" dirty="0" err="1"/>
              <a:t>influencerov</a:t>
            </a:r>
            <a:r>
              <a:rPr lang="sk-SK" sz="1200" b="1" dirty="0"/>
              <a:t> a mediálne partnerstvo, dosiahli </a:t>
            </a:r>
            <a:r>
              <a:rPr lang="sk-SK" sz="1200" b="1" dirty="0" err="1"/>
              <a:t>reach</a:t>
            </a:r>
            <a:r>
              <a:rPr lang="sk-SK" sz="1200" b="1" dirty="0"/>
              <a:t> 527 951</a:t>
            </a:r>
            <a:r>
              <a:rPr lang="sk-SK" sz="1200" b="1"/>
              <a:t>. </a:t>
            </a:r>
            <a:endParaRPr dirty="0"/>
          </a:p>
        </p:txBody>
      </p:sp>
      <p:pic>
        <p:nvPicPr>
          <p:cNvPr id="1026" name="Picture 2">
            <a:extLst>
              <a:ext uri="{FF2B5EF4-FFF2-40B4-BE49-F238E27FC236}">
                <a16:creationId xmlns:a16="http://schemas.microsoft.com/office/drawing/2014/main" id="{B27C10E0-3C16-4BC1-95C5-FEB42B8ED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498" y="1316052"/>
            <a:ext cx="3673406" cy="2263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Zhrnutie</a:t>
            </a:r>
            <a:endParaRPr dirty="0"/>
          </a:p>
        </p:txBody>
      </p:sp>
    </p:spTree>
    <p:extLst>
      <p:ext uri="{BB962C8B-B14F-4D97-AF65-F5344CB8AC3E}">
        <p14:creationId xmlns:p14="http://schemas.microsoft.com/office/powerpoint/2010/main" val="146206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48210" y="2327190"/>
            <a:ext cx="7986600" cy="15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k-SK" dirty="0"/>
              <a:t>Ďakujeme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type="body" idx="1"/>
          </p:nvPr>
        </p:nvSpPr>
        <p:spPr>
          <a:xfrm>
            <a:off x="931492" y="1449750"/>
            <a:ext cx="7423608" cy="2244000"/>
          </a:xfrm>
          <a:prstGeom prst="rect">
            <a:avLst/>
          </a:prstGeom>
        </p:spPr>
        <p:txBody>
          <a:bodyPr spcFirstLastPara="1" wrap="square" lIns="91425" tIns="91425" rIns="91425" bIns="91425" anchor="t" anchorCtr="0">
            <a:noAutofit/>
          </a:bodyPr>
          <a:lstStyle/>
          <a:p>
            <a:pPr marL="114300" indent="0" algn="ctr">
              <a:buNone/>
            </a:pPr>
            <a:r>
              <a:rPr lang="sk-SK" sz="1200" dirty="0"/>
              <a:t>Spoločnosť HEINEKEN Slovensko zaznamenala v rámci on </a:t>
            </a:r>
            <a:r>
              <a:rPr lang="sk-SK" sz="1200" dirty="0" err="1"/>
              <a:t>trade</a:t>
            </a:r>
            <a:r>
              <a:rPr lang="sk-SK" sz="1200" dirty="0"/>
              <a:t> kanálov pokles návštevnosti  HORECA prevádzok. Spolu so </a:t>
            </a:r>
            <a:r>
              <a:rPr lang="sk-SK" sz="1200" dirty="0" err="1"/>
              <a:t>Seesame</a:t>
            </a:r>
            <a:r>
              <a:rPr lang="sk-SK" sz="1200" dirty="0"/>
              <a:t> sa preto rozhodla vytvoriť pre vybraných päť HORECA partnerov v Bratislave digitálnu kampaňou s názvom „Niekedy je dnes“. Kampaň formou vizuálne atraktívnych reklamných nosičov, silných </a:t>
            </a:r>
            <a:r>
              <a:rPr lang="sk-SK" sz="1200" dirty="0" err="1"/>
              <a:t>influencerov</a:t>
            </a:r>
            <a:r>
              <a:rPr lang="sk-SK" sz="1200" dirty="0"/>
              <a:t> a webovej stránky s </a:t>
            </a:r>
            <a:r>
              <a:rPr lang="sk-SK" sz="1200" dirty="0" err="1"/>
              <a:t>vouchrami</a:t>
            </a:r>
            <a:r>
              <a:rPr lang="sk-SK" sz="1200" dirty="0"/>
              <a:t> inšpirovala  i názorne ukázala,  že pokiaľ ide o stretnutia s blízkymi, výhovorky neplatia. Premenili sme „nabudúce“ či „inokedy“ na „dnes“. </a:t>
            </a:r>
          </a:p>
          <a:p>
            <a:pPr algn="ctr"/>
            <a:r>
              <a:rPr lang="sk-SK" dirty="0"/>
              <a:t> </a:t>
            </a:r>
          </a:p>
          <a:p>
            <a:pPr marL="152400" indent="0" algn="ctr">
              <a:lnSpc>
                <a:spcPct val="150000"/>
              </a:lnSpc>
              <a:buSzPts val="1200"/>
              <a:buNone/>
            </a:pPr>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1F729-6578-4D4A-AA8B-73932412FA31}"/>
              </a:ext>
            </a:extLst>
          </p:cNvPr>
          <p:cNvSpPr>
            <a:spLocks noGrp="1"/>
          </p:cNvSpPr>
          <p:nvPr>
            <p:ph type="title"/>
          </p:nvPr>
        </p:nvSpPr>
        <p:spPr/>
        <p:txBody>
          <a:bodyPr/>
          <a:lstStyle/>
          <a:p>
            <a:endParaRPr lang="sk-SK"/>
          </a:p>
        </p:txBody>
      </p:sp>
      <p:sp>
        <p:nvSpPr>
          <p:cNvPr id="3" name="Zástupný objekt pre text 2">
            <a:extLst>
              <a:ext uri="{FF2B5EF4-FFF2-40B4-BE49-F238E27FC236}">
                <a16:creationId xmlns:a16="http://schemas.microsoft.com/office/drawing/2014/main" id="{0B606120-D90B-4660-84AA-12DE038D3AC6}"/>
              </a:ext>
            </a:extLst>
          </p:cNvPr>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51268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Výzva a cieľ </a:t>
            </a:r>
            <a:r>
              <a:rPr lang="en"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14171" y="1192376"/>
            <a:ext cx="4545600" cy="3416400"/>
          </a:xfrm>
          <a:prstGeom prst="rect">
            <a:avLst/>
          </a:prstGeom>
        </p:spPr>
        <p:txBody>
          <a:bodyPr spcFirstLastPara="1" wrap="square" lIns="91425" tIns="91425" rIns="91425" bIns="91425" anchor="t" anchorCtr="0">
            <a:noAutofit/>
          </a:bodyPr>
          <a:lstStyle/>
          <a:p>
            <a:pPr marL="139700" indent="0" algn="just">
              <a:buNone/>
            </a:pPr>
            <a:r>
              <a:rPr lang="sk-SK" sz="1200" b="1" dirty="0"/>
              <a:t>Hlavnou výzvou, ktorej sme čelili, bol klesajúci záujem zákazníkov o návštevy podnikov</a:t>
            </a:r>
            <a:r>
              <a:rPr lang="sk-SK" sz="1200" dirty="0"/>
              <a:t>, najmä pokiaľ je vonku zima alebo prší. Obzvlášť to platí o mladej generácii, a práve na tú sme v kampani cielili. </a:t>
            </a:r>
          </a:p>
          <a:p>
            <a:pPr marL="139700" indent="0" algn="just">
              <a:buNone/>
            </a:pPr>
            <a:endParaRPr lang="sk-SK" sz="1200" dirty="0"/>
          </a:p>
          <a:p>
            <a:pPr marL="139700" indent="0" algn="just">
              <a:buNone/>
            </a:pPr>
            <a:r>
              <a:rPr lang="sk-SK" sz="1200" dirty="0"/>
              <a:t>Ďalšou výzvou boli samotné prevádzky, ktoré boli pre kampaň presne vybraté a zväčša sa nachádzali v ťažko dostupnej lokalite alebo neponúkali dostatočnú gastronómiu. </a:t>
            </a:r>
          </a:p>
          <a:p>
            <a:pPr marL="139700" indent="0" algn="just">
              <a:buNone/>
            </a:pPr>
            <a:endParaRPr lang="sk-SK" sz="1200" dirty="0"/>
          </a:p>
          <a:p>
            <a:pPr marL="139700" indent="0" algn="just">
              <a:buNone/>
            </a:pPr>
            <a:r>
              <a:rPr lang="sk-SK" sz="1200" b="1" dirty="0"/>
              <a:t>Naším cieľom bolo nájsť pútavú ideu s efektívnou mechanikou, ktoré dostane ľudí späť do prevádzok</a:t>
            </a:r>
            <a:r>
              <a:rPr lang="sk-SK" sz="1200" dirty="0"/>
              <a:t>. V tomto prípade do piatich  zvolených prevádzok v hlavnom meste. </a:t>
            </a:r>
          </a:p>
          <a:p>
            <a:endParaRPr lang="sk-SK" sz="1200" b="1" dirty="0"/>
          </a:p>
          <a:p>
            <a:pPr marL="152400" indent="0">
              <a:lnSpc>
                <a:spcPct val="150000"/>
              </a:lnSpc>
              <a:buSzPts val="1200"/>
              <a:buNone/>
            </a:pPr>
            <a:r>
              <a:rPr lang="sk-SK" sz="1200" dirty="0"/>
              <a:t> </a:t>
            </a:r>
          </a:p>
          <a:p>
            <a:pPr marL="152400" indent="0">
              <a:lnSpc>
                <a:spcPct val="150000"/>
              </a:lnSpc>
              <a:buSzPts val="1200"/>
              <a:buNone/>
            </a:pPr>
            <a:endParaRPr lang="sk-SK" sz="1200" dirty="0"/>
          </a:p>
          <a:p>
            <a:pPr marL="152400" indent="0">
              <a:lnSpc>
                <a:spcPct val="150000"/>
              </a:lnSpc>
              <a:buSzPts val="1200"/>
              <a:buNone/>
            </a:pPr>
            <a:endParaRPr lang="sk-SK" sz="1200" dirty="0"/>
          </a:p>
          <a:p>
            <a:pPr marL="152400" indent="0">
              <a:lnSpc>
                <a:spcPct val="150000"/>
              </a:lnSpc>
              <a:buSzPts val="1200"/>
              <a:buNone/>
            </a:pPr>
            <a:endParaRPr lang="sk-SK" sz="1200" dirty="0"/>
          </a:p>
          <a:p>
            <a:pPr marL="152400" indent="0">
              <a:lnSpc>
                <a:spcPct val="150000"/>
              </a:lnSpc>
              <a:buSzPts val="1200"/>
              <a:buNone/>
            </a:pPr>
            <a:endParaRPr lang="sk-SK" sz="1200" dirty="0"/>
          </a:p>
          <a:p>
            <a:pPr marL="152400" indent="0" algn="just">
              <a:lnSpc>
                <a:spcPct val="150000"/>
              </a:lnSpc>
              <a:buSzPts val="1200"/>
              <a:buNone/>
            </a:pPr>
            <a:endParaRPr lang="sk-SK" sz="1200" dirty="0"/>
          </a:p>
        </p:txBody>
      </p:sp>
      <p:pic>
        <p:nvPicPr>
          <p:cNvPr id="3" name="Obrázok 2">
            <a:extLst>
              <a:ext uri="{FF2B5EF4-FFF2-40B4-BE49-F238E27FC236}">
                <a16:creationId xmlns:a16="http://schemas.microsoft.com/office/drawing/2014/main" id="{9D177D76-7229-4239-97C1-13260320E629}"/>
              </a:ext>
            </a:extLst>
          </p:cNvPr>
          <p:cNvPicPr>
            <a:picLocks noChangeAspect="1"/>
          </p:cNvPicPr>
          <p:nvPr/>
        </p:nvPicPr>
        <p:blipFill>
          <a:blip r:embed="rId3"/>
          <a:stretch>
            <a:fillRect/>
          </a:stretch>
        </p:blipFill>
        <p:spPr>
          <a:xfrm>
            <a:off x="5791621" y="1350234"/>
            <a:ext cx="3130188" cy="26150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7180" y="2150850"/>
            <a:ext cx="7536000" cy="1172100"/>
          </a:xfrm>
          <a:prstGeom prst="rect">
            <a:avLst/>
          </a:prstGeom>
        </p:spPr>
        <p:txBody>
          <a:bodyPr spcFirstLastPara="1" wrap="square" lIns="91425" tIns="91425" rIns="91425" bIns="91425" anchor="ctr" anchorCtr="0">
            <a:noAutofit/>
          </a:bodyPr>
          <a:lstStyle/>
          <a:p>
            <a:pPr lvl="0"/>
            <a:r>
              <a:rPr lang="sk-SK" dirty="0"/>
              <a:t>Stratégia</a:t>
            </a:r>
            <a:endParaRPr dirty="0"/>
          </a:p>
        </p:txBody>
      </p:sp>
    </p:spTree>
    <p:extLst>
      <p:ext uri="{BB962C8B-B14F-4D97-AF65-F5344CB8AC3E}">
        <p14:creationId xmlns:p14="http://schemas.microsoft.com/office/powerpoint/2010/main" val="260275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32172" y="876182"/>
            <a:ext cx="4545600" cy="3416400"/>
          </a:xfrm>
          <a:prstGeom prst="rect">
            <a:avLst/>
          </a:prstGeom>
        </p:spPr>
        <p:txBody>
          <a:bodyPr spcFirstLastPara="1" wrap="square" lIns="91425" tIns="91425" rIns="91425" bIns="91425" anchor="t" anchorCtr="0">
            <a:noAutofit/>
          </a:bodyPr>
          <a:lstStyle/>
          <a:p>
            <a:pPr marL="139700" indent="0" algn="just">
              <a:buNone/>
            </a:pPr>
            <a:endParaRPr lang="sk-SK" sz="1200" b="1" dirty="0"/>
          </a:p>
          <a:p>
            <a:pPr marL="139700" indent="0" algn="just">
              <a:buNone/>
            </a:pPr>
            <a:r>
              <a:rPr lang="sk-SK" sz="1200" b="1" dirty="0"/>
              <a:t>Pre podporu HORECA partnerov sme vytvorili kampaň na mieru s názvom „Niekedy je dnes“. </a:t>
            </a:r>
            <a:r>
              <a:rPr lang="sk-SK" sz="1200" dirty="0"/>
              <a:t>Nekonečné, abstraktné dohadovanie s kamarátmi o tom, ako sa stretneme a pôjdeme na pivo, sme premenili na realitu. </a:t>
            </a:r>
          </a:p>
          <a:p>
            <a:pPr marL="139700" indent="0" algn="just">
              <a:buNone/>
            </a:pPr>
            <a:endParaRPr lang="sk-SK" sz="1200" dirty="0"/>
          </a:p>
          <a:p>
            <a:pPr marL="139700" indent="0" algn="just">
              <a:buNone/>
            </a:pPr>
            <a:r>
              <a:rPr lang="sk-SK" sz="1200" dirty="0"/>
              <a:t>Pre vyššiu motiváciu verejnosti sme pridali možnosť získať prvé motivačné pivo zadarmo, a to vygenerovaním kódu na webovej stránke niekedyjednes.sk. </a:t>
            </a:r>
          </a:p>
          <a:p>
            <a:pPr marL="139700" indent="0" algn="just">
              <a:buNone/>
            </a:pPr>
            <a:endParaRPr lang="sk-SK" sz="1200" dirty="0"/>
          </a:p>
          <a:p>
            <a:pPr marL="139700" indent="0" algn="just">
              <a:buNone/>
            </a:pPr>
            <a:r>
              <a:rPr lang="sk-SK" sz="1200" dirty="0"/>
              <a:t>Hlavným komunikačným kanálom digitálnej kampane sa stali </a:t>
            </a:r>
            <a:r>
              <a:rPr lang="sk-SK" sz="1200" dirty="0" err="1"/>
              <a:t>influenceri</a:t>
            </a:r>
            <a:r>
              <a:rPr lang="sk-SK" sz="1200" dirty="0"/>
              <a:t> a mediálny partner spolu s cielenou reklamou na sociálnych sieťach. Výber ambasádorov sme, pre čo väčšiu uveriteľnosť, podriadili miestu ich bydliska.</a:t>
            </a:r>
          </a:p>
          <a:p>
            <a:pPr marL="139700" indent="0" algn="just">
              <a:buNone/>
            </a:pPr>
            <a:endParaRPr lang="sk-SK" sz="1200" dirty="0"/>
          </a:p>
          <a:p>
            <a:pPr marL="139700" indent="0" algn="just">
              <a:buNone/>
            </a:pPr>
            <a:endParaRPr lang="sk-SK" sz="1200" dirty="0"/>
          </a:p>
          <a:p>
            <a:pPr marL="139700" indent="0" algn="just">
              <a:buNone/>
            </a:pPr>
            <a:endParaRPr lang="sk-SK" sz="1200" dirty="0"/>
          </a:p>
          <a:p>
            <a:pPr marL="139700" indent="0" algn="just">
              <a:buNone/>
            </a:pPr>
            <a:endParaRPr lang="sk-SK" sz="1200" dirty="0"/>
          </a:p>
          <a:p>
            <a:pPr marL="139700" indent="0" algn="just">
              <a:buNone/>
            </a:pPr>
            <a:endParaRPr lang="sk-SK" sz="1200" dirty="0"/>
          </a:p>
          <a:p>
            <a:pPr marL="152400" indent="0" algn="just">
              <a:lnSpc>
                <a:spcPct val="150000"/>
              </a:lnSpc>
              <a:buSzPts val="1200"/>
              <a:buNone/>
            </a:pPr>
            <a:endParaRPr lang="sk-SK" sz="1200" dirty="0"/>
          </a:p>
        </p:txBody>
      </p:sp>
      <p:pic>
        <p:nvPicPr>
          <p:cNvPr id="3" name="Obrázok 2">
            <a:extLst>
              <a:ext uri="{FF2B5EF4-FFF2-40B4-BE49-F238E27FC236}">
                <a16:creationId xmlns:a16="http://schemas.microsoft.com/office/drawing/2014/main" id="{719733F2-5716-49FB-A851-2F49C2EE1F7C}"/>
              </a:ext>
            </a:extLst>
          </p:cNvPr>
          <p:cNvPicPr>
            <a:picLocks noChangeAspect="1"/>
          </p:cNvPicPr>
          <p:nvPr/>
        </p:nvPicPr>
        <p:blipFill>
          <a:blip r:embed="rId3"/>
          <a:stretch>
            <a:fillRect/>
          </a:stretch>
        </p:blipFill>
        <p:spPr>
          <a:xfrm>
            <a:off x="5684126" y="1192376"/>
            <a:ext cx="3045703" cy="3049780"/>
          </a:xfrm>
          <a:prstGeom prst="rect">
            <a:avLst/>
          </a:prstGeom>
        </p:spPr>
      </p:pic>
    </p:spTree>
    <p:extLst>
      <p:ext uri="{BB962C8B-B14F-4D97-AF65-F5344CB8AC3E}">
        <p14:creationId xmlns:p14="http://schemas.microsoft.com/office/powerpoint/2010/main" val="177877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074" name="Picture 2">
            <a:extLst>
              <a:ext uri="{FF2B5EF4-FFF2-40B4-BE49-F238E27FC236}">
                <a16:creationId xmlns:a16="http://schemas.microsoft.com/office/drawing/2014/main" id="{3525651B-1BD9-485E-ABA9-2D8BC8460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16" y="556946"/>
            <a:ext cx="8802168" cy="387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28788"/>
      </p:ext>
    </p:extLst>
  </p:cSld>
  <p:clrMapOvr>
    <a:masterClrMapping/>
  </p:clrMapOvr>
</p:sld>
</file>

<file path=ppt/theme/theme1.xml><?xml version="1.0" encoding="utf-8"?>
<a:theme xmlns:a="http://schemas.openxmlformats.org/drawingml/2006/main" name="SEESAME_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558</Words>
  <Application>Microsoft Office PowerPoint</Application>
  <PresentationFormat>Prezentácia na obrazovke (16:9)</PresentationFormat>
  <Paragraphs>49</Paragraphs>
  <Slides>20</Slides>
  <Notes>14</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20</vt:i4>
      </vt:variant>
    </vt:vector>
  </HeadingPairs>
  <TitlesOfParts>
    <vt:vector size="24" baseType="lpstr">
      <vt:lpstr>Arial</vt:lpstr>
      <vt:lpstr>Source Sans Pro</vt:lpstr>
      <vt:lpstr>Tahoma</vt:lpstr>
      <vt:lpstr>SEESAME_Template</vt:lpstr>
      <vt:lpstr>Niekedy je dnes </vt:lpstr>
      <vt:lpstr>Zhrnutie</vt:lpstr>
      <vt:lpstr>Prezentácia programu PowerPoint</vt:lpstr>
      <vt:lpstr>Prezentácia programu PowerPoint</vt:lpstr>
      <vt:lpstr>Výzva a cieľ  </vt:lpstr>
      <vt:lpstr>Prezentácia programu PowerPoint</vt:lpstr>
      <vt:lpstr>Stratégia</vt:lpstr>
      <vt:lpstr>Prezentácia programu PowerPoint</vt:lpstr>
      <vt:lpstr>Prezentácia programu PowerPoint</vt:lpstr>
      <vt:lpstr>Prezentácia programu PowerPoint</vt:lpstr>
      <vt:lpstr>Realizácia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Výsledky</vt:lpstr>
      <vt:lpstr>Prezentácia programu PowerPoint</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Orchester chutí</dc:title>
  <dc:creator>Zuzana Sopková</dc:creator>
  <cp:lastModifiedBy>Zuzana Sopková</cp:lastModifiedBy>
  <cp:revision>6</cp:revision>
  <dcterms:modified xsi:type="dcterms:W3CDTF">2020-01-10T16:51:38Z</dcterms:modified>
</cp:coreProperties>
</file>