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96" r:id="rId3"/>
    <p:sldId id="257" r:id="rId4"/>
    <p:sldId id="258" r:id="rId5"/>
    <p:sldId id="259" r:id="rId6"/>
    <p:sldId id="260" r:id="rId7"/>
    <p:sldId id="298" r:id="rId8"/>
    <p:sldId id="262" r:id="rId9"/>
    <p:sldId id="290" r:id="rId10"/>
    <p:sldId id="309" r:id="rId11"/>
    <p:sldId id="306" r:id="rId12"/>
    <p:sldId id="292" r:id="rId13"/>
    <p:sldId id="300" r:id="rId14"/>
    <p:sldId id="303" r:id="rId15"/>
    <p:sldId id="266" r:id="rId16"/>
    <p:sldId id="267" r:id="rId17"/>
    <p:sldId id="29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Grečko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8981D-7888-48DF-B938-F843719BA73B}" v="50" dt="2020-01-10T16:21:13.480"/>
    <p1510:client id="{366734DE-B18C-4640-A983-D06E6F3D157E}" v="144" dt="2020-01-10T09:45:36.658"/>
  </p1510:revLst>
</p1510:revInfo>
</file>

<file path=ppt/tableStyles.xml><?xml version="1.0" encoding="utf-8"?>
<a:tblStyleLst xmlns:a="http://schemas.openxmlformats.org/drawingml/2006/main" def="{C6E20949-CA27-4BA8-9DAA-E4D46FEC11FA}">
  <a:tblStyle styleId="{C6E20949-CA27-4BA8-9DAA-E4D46FEC1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3"/>
    <p:restoredTop sz="94668"/>
  </p:normalViewPr>
  <p:slideViewPr>
    <p:cSldViewPr snapToGrid="0">
      <p:cViewPr varScale="1">
        <p:scale>
          <a:sx n="112" d="100"/>
          <a:sy n="112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" userId="5d75f40e1d447e98" providerId="OrgId" clId="{6A30E76E-51C7-43EC-943E-A696AAA409C5}"/>
    <pc:docChg chg="modSld">
      <pc:chgData name="Zuzana" userId="5d75f40e1d447e98" providerId="OrgId" clId="{6A30E76E-51C7-43EC-943E-A696AAA409C5}" dt="2018-10-12T08:37:34.751" v="1" actId="108"/>
      <pc:docMkLst>
        <pc:docMk/>
      </pc:docMkLst>
      <pc:sldChg chg="modSp">
        <pc:chgData name="Zuzana" userId="5d75f40e1d447e98" providerId="OrgId" clId="{6A30E76E-51C7-43EC-943E-A696AAA409C5}" dt="2018-10-12T08:37:34.751" v="1" actId="108"/>
        <pc:sldMkLst>
          <pc:docMk/>
          <pc:sldMk cId="0" sldId="256"/>
        </pc:sldMkLst>
        <pc:spChg chg="mod">
          <ac:chgData name="Zuzana" userId="5d75f40e1d447e98" providerId="OrgId" clId="{6A30E76E-51C7-43EC-943E-A696AAA409C5}" dt="2018-10-12T08:37:34.751" v="1" actId="108"/>
          <ac:spMkLst>
            <pc:docMk/>
            <pc:sldMk cId="0" sldId="256"/>
            <ac:spMk id="53" creationId="{00000000-0000-0000-0000-000000000000}"/>
          </ac:spMkLst>
        </pc:spChg>
      </pc:sldChg>
    </pc:docChg>
  </pc:docChgLst>
  <pc:docChgLst>
    <pc:chgData name="Zuzana Sopková" userId="bbfc1b1aafd1c4b6" providerId="OrgId" clId="{366734DE-B18C-4640-A983-D06E6F3D157E}"/>
    <pc:docChg chg="undo custSel addSld delSld modSld addSection delSection">
      <pc:chgData name="Zuzana Sopková" userId="bbfc1b1aafd1c4b6" providerId="OrgId" clId="{366734DE-B18C-4640-A983-D06E6F3D157E}" dt="2020-01-10T09:46:09.290" v="343" actId="1076"/>
      <pc:docMkLst>
        <pc:docMk/>
      </pc:docMkLst>
      <pc:sldChg chg="modSp">
        <pc:chgData name="Zuzana Sopková" userId="bbfc1b1aafd1c4b6" providerId="OrgId" clId="{366734DE-B18C-4640-A983-D06E6F3D157E}" dt="2020-01-10T09:16:47.326" v="30" actId="20577"/>
        <pc:sldMkLst>
          <pc:docMk/>
          <pc:sldMk cId="0" sldId="256"/>
        </pc:sldMkLst>
        <pc:spChg chg="mod">
          <ac:chgData name="Zuzana Sopková" userId="bbfc1b1aafd1c4b6" providerId="OrgId" clId="{366734DE-B18C-4640-A983-D06E6F3D157E}" dt="2020-01-10T09:16:47.326" v="30" actId="20577"/>
          <ac:spMkLst>
            <pc:docMk/>
            <pc:sldMk cId="0" sldId="256"/>
            <ac:spMk id="53" creationId="{00000000-0000-0000-0000-000000000000}"/>
          </ac:spMkLst>
        </pc:spChg>
      </pc:sldChg>
      <pc:sldChg chg="delSp modSp">
        <pc:chgData name="Zuzana Sopková" userId="bbfc1b1aafd1c4b6" providerId="OrgId" clId="{366734DE-B18C-4640-A983-D06E6F3D157E}" dt="2020-01-10T09:45:48.042" v="342" actId="1076"/>
        <pc:sldMkLst>
          <pc:docMk/>
          <pc:sldMk cId="0" sldId="257"/>
        </pc:sldMkLst>
        <pc:spChg chg="mod">
          <ac:chgData name="Zuzana Sopková" userId="bbfc1b1aafd1c4b6" providerId="OrgId" clId="{366734DE-B18C-4640-A983-D06E6F3D157E}" dt="2020-01-10T09:45:48.042" v="342" actId="1076"/>
          <ac:spMkLst>
            <pc:docMk/>
            <pc:sldMk cId="0" sldId="257"/>
            <ac:spMk id="64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17:01.439" v="31" actId="478"/>
          <ac:picMkLst>
            <pc:docMk/>
            <pc:sldMk cId="0" sldId="257"/>
            <ac:picMk id="2" creationId="{B3FBB6BE-9476-4007-86E8-862871DD900B}"/>
          </ac:picMkLst>
        </pc:picChg>
      </pc:sldChg>
      <pc:sldChg chg="addSp delSp modSp">
        <pc:chgData name="Zuzana Sopková" userId="bbfc1b1aafd1c4b6" providerId="OrgId" clId="{366734DE-B18C-4640-A983-D06E6F3D157E}" dt="2020-01-10T09:22:17.420" v="57" actId="1076"/>
        <pc:sldMkLst>
          <pc:docMk/>
          <pc:sldMk cId="0" sldId="259"/>
        </pc:sldMkLst>
        <pc:spChg chg="mod">
          <ac:chgData name="Zuzana Sopková" userId="bbfc1b1aafd1c4b6" providerId="OrgId" clId="{366734DE-B18C-4640-A983-D06E6F3D157E}" dt="2020-01-10T09:19:06.843" v="48" actId="113"/>
          <ac:spMkLst>
            <pc:docMk/>
            <pc:sldMk cId="0" sldId="259"/>
            <ac:spMk id="75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19:17.798" v="49" actId="478"/>
          <ac:picMkLst>
            <pc:docMk/>
            <pc:sldMk cId="0" sldId="259"/>
            <ac:picMk id="2" creationId="{BAFD2BD3-96AF-4191-B6BD-CBFCCA455AD2}"/>
          </ac:picMkLst>
        </pc:picChg>
        <pc:picChg chg="add del mod">
          <ac:chgData name="Zuzana Sopková" userId="bbfc1b1aafd1c4b6" providerId="OrgId" clId="{366734DE-B18C-4640-A983-D06E6F3D157E}" dt="2020-01-10T09:22:13.246" v="54" actId="478"/>
          <ac:picMkLst>
            <pc:docMk/>
            <pc:sldMk cId="0" sldId="259"/>
            <ac:picMk id="3" creationId="{B0266FC3-10E3-459F-AC01-31DE903DFBB9}"/>
          </ac:picMkLst>
        </pc:picChg>
        <pc:picChg chg="add mod">
          <ac:chgData name="Zuzana Sopková" userId="bbfc1b1aafd1c4b6" providerId="OrgId" clId="{366734DE-B18C-4640-A983-D06E6F3D157E}" dt="2020-01-10T09:22:17.420" v="57" actId="1076"/>
          <ac:picMkLst>
            <pc:docMk/>
            <pc:sldMk cId="0" sldId="259"/>
            <ac:picMk id="4" creationId="{25340B07-A278-45BD-A786-7899D0F30378}"/>
          </ac:picMkLst>
        </pc:picChg>
      </pc:sldChg>
      <pc:sldChg chg="add">
        <pc:chgData name="Zuzana Sopková" userId="bbfc1b1aafd1c4b6" providerId="OrgId" clId="{366734DE-B18C-4640-A983-D06E6F3D157E}" dt="2020-01-10T09:26:01.382" v="122"/>
        <pc:sldMkLst>
          <pc:docMk/>
          <pc:sldMk cId="3745248122" sldId="260"/>
        </pc:sldMkLst>
      </pc:sldChg>
      <pc:sldChg chg="addSp delSp modSp del">
        <pc:chgData name="Zuzana Sopková" userId="bbfc1b1aafd1c4b6" providerId="OrgId" clId="{366734DE-B18C-4640-A983-D06E6F3D157E}" dt="2020-01-10T09:26:03.113" v="123" actId="47"/>
        <pc:sldMkLst>
          <pc:docMk/>
          <pc:sldMk cId="0" sldId="261"/>
        </pc:sldMkLst>
        <pc:spChg chg="mod">
          <ac:chgData name="Zuzana Sopková" userId="bbfc1b1aafd1c4b6" providerId="OrgId" clId="{366734DE-B18C-4640-A983-D06E6F3D157E}" dt="2020-01-10T09:24:10.299" v="99" actId="20577"/>
          <ac:spMkLst>
            <pc:docMk/>
            <pc:sldMk cId="0" sldId="261"/>
            <ac:spMk id="86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22:22.235" v="58" actId="478"/>
          <ac:picMkLst>
            <pc:docMk/>
            <pc:sldMk cId="0" sldId="261"/>
            <ac:picMk id="6" creationId="{2AEF9163-A2A0-4EB4-9FA5-FF1CCD54BF64}"/>
          </ac:picMkLst>
        </pc:picChg>
        <pc:picChg chg="add mod">
          <ac:chgData name="Zuzana Sopková" userId="bbfc1b1aafd1c4b6" providerId="OrgId" clId="{366734DE-B18C-4640-A983-D06E6F3D157E}" dt="2020-01-10T09:22:45.098" v="62" actId="1076"/>
          <ac:picMkLst>
            <pc:docMk/>
            <pc:sldMk cId="0" sldId="261"/>
            <ac:picMk id="1026" creationId="{10A957E7-38D2-4623-8B80-4D008B1C74AD}"/>
          </ac:picMkLst>
        </pc:picChg>
      </pc:sldChg>
      <pc:sldChg chg="addSp delSp modSp">
        <pc:chgData name="Zuzana Sopková" userId="bbfc1b1aafd1c4b6" providerId="OrgId" clId="{366734DE-B18C-4640-A983-D06E6F3D157E}" dt="2020-01-10T09:45:36.658" v="340" actId="1076"/>
        <pc:sldMkLst>
          <pc:docMk/>
          <pc:sldMk cId="0" sldId="267"/>
        </pc:sldMkLst>
        <pc:spChg chg="mod">
          <ac:chgData name="Zuzana Sopková" userId="bbfc1b1aafd1c4b6" providerId="OrgId" clId="{366734DE-B18C-4640-A983-D06E6F3D157E}" dt="2020-01-10T09:44:53.833" v="334" actId="113"/>
          <ac:spMkLst>
            <pc:docMk/>
            <pc:sldMk cId="0" sldId="267"/>
            <ac:spMk id="126" creationId="{00000000-0000-0000-0000-000000000000}"/>
          </ac:spMkLst>
        </pc:spChg>
        <pc:picChg chg="add del mod">
          <ac:chgData name="Zuzana Sopková" userId="bbfc1b1aafd1c4b6" providerId="OrgId" clId="{366734DE-B18C-4640-A983-D06E6F3D157E}" dt="2020-01-10T09:43:14.161" v="320" actId="478"/>
          <ac:picMkLst>
            <pc:docMk/>
            <pc:sldMk cId="0" sldId="267"/>
            <ac:picMk id="2" creationId="{2CA84718-7349-48FD-8D9B-2709BC834EE2}"/>
          </ac:picMkLst>
        </pc:picChg>
        <pc:picChg chg="del">
          <ac:chgData name="Zuzana Sopková" userId="bbfc1b1aafd1c4b6" providerId="OrgId" clId="{366734DE-B18C-4640-A983-D06E6F3D157E}" dt="2020-01-10T09:41:10.057" v="304" actId="478"/>
          <ac:picMkLst>
            <pc:docMk/>
            <pc:sldMk cId="0" sldId="267"/>
            <ac:picMk id="127" creationId="{00000000-0000-0000-0000-000000000000}"/>
          </ac:picMkLst>
        </pc:picChg>
        <pc:picChg chg="add mod">
          <ac:chgData name="Zuzana Sopková" userId="bbfc1b1aafd1c4b6" providerId="OrgId" clId="{366734DE-B18C-4640-A983-D06E6F3D157E}" dt="2020-01-10T09:45:36.658" v="340" actId="1076"/>
          <ac:picMkLst>
            <pc:docMk/>
            <pc:sldMk cId="0" sldId="267"/>
            <ac:picMk id="12290" creationId="{609A1731-05E1-4DC9-9F2D-B0F06A3F1759}"/>
          </ac:picMkLst>
        </pc:picChg>
      </pc:sldChg>
      <pc:sldChg chg="addSp delSp modSp">
        <pc:chgData name="Zuzana Sopková" userId="bbfc1b1aafd1c4b6" providerId="OrgId" clId="{366734DE-B18C-4640-A983-D06E6F3D157E}" dt="2020-01-10T09:46:09.290" v="343" actId="1076"/>
        <pc:sldMkLst>
          <pc:docMk/>
          <pc:sldMk cId="3739691358" sldId="290"/>
        </pc:sldMkLst>
        <pc:spChg chg="mod">
          <ac:chgData name="Zuzana Sopková" userId="bbfc1b1aafd1c4b6" providerId="OrgId" clId="{366734DE-B18C-4640-A983-D06E6F3D157E}" dt="2020-01-10T09:46:09.290" v="343" actId="1076"/>
          <ac:spMkLst>
            <pc:docMk/>
            <pc:sldMk cId="3739691358" sldId="290"/>
            <ac:spMk id="86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26:22.803" v="125" actId="478"/>
          <ac:picMkLst>
            <pc:docMk/>
            <pc:sldMk cId="3739691358" sldId="290"/>
            <ac:picMk id="87" creationId="{00000000-0000-0000-0000-000000000000}"/>
          </ac:picMkLst>
        </pc:picChg>
        <pc:picChg chg="add mod">
          <ac:chgData name="Zuzana Sopková" userId="bbfc1b1aafd1c4b6" providerId="OrgId" clId="{366734DE-B18C-4640-A983-D06E6F3D157E}" dt="2020-01-10T09:32:38.492" v="209" actId="1076"/>
          <ac:picMkLst>
            <pc:docMk/>
            <pc:sldMk cId="3739691358" sldId="290"/>
            <ac:picMk id="6146" creationId="{EF3DC280-BFA4-481B-807A-F8BEF8DA705D}"/>
          </ac:picMkLst>
        </pc:picChg>
      </pc:sldChg>
      <pc:sldChg chg="delSp del">
        <pc:chgData name="Zuzana Sopková" userId="bbfc1b1aafd1c4b6" providerId="OrgId" clId="{366734DE-B18C-4640-A983-D06E6F3D157E}" dt="2020-01-10T09:29:00.561" v="170" actId="47"/>
        <pc:sldMkLst>
          <pc:docMk/>
          <pc:sldMk cId="1858188550" sldId="291"/>
        </pc:sldMkLst>
        <pc:picChg chg="del">
          <ac:chgData name="Zuzana Sopková" userId="bbfc1b1aafd1c4b6" providerId="OrgId" clId="{366734DE-B18C-4640-A983-D06E6F3D157E}" dt="2020-01-10T09:26:24.608" v="126" actId="478"/>
          <ac:picMkLst>
            <pc:docMk/>
            <pc:sldMk cId="1858188550" sldId="291"/>
            <ac:picMk id="4" creationId="{30B99DFE-CC5C-4F92-AE1A-A767E7437343}"/>
          </ac:picMkLst>
        </pc:picChg>
      </pc:sldChg>
      <pc:sldChg chg="addSp delSp modSp">
        <pc:chgData name="Zuzana Sopková" userId="bbfc1b1aafd1c4b6" providerId="OrgId" clId="{366734DE-B18C-4640-A983-D06E6F3D157E}" dt="2020-01-10T09:27:20.355" v="144" actId="14100"/>
        <pc:sldMkLst>
          <pc:docMk/>
          <pc:sldMk cId="0" sldId="292"/>
        </pc:sldMkLst>
        <pc:picChg chg="del">
          <ac:chgData name="Zuzana Sopková" userId="bbfc1b1aafd1c4b6" providerId="OrgId" clId="{366734DE-B18C-4640-A983-D06E6F3D157E}" dt="2020-01-10T09:26:28.347" v="127" actId="478"/>
          <ac:picMkLst>
            <pc:docMk/>
            <pc:sldMk cId="0" sldId="292"/>
            <ac:picMk id="10" creationId="{44325439-6F5C-4029-8119-452948B282D3}"/>
          </ac:picMkLst>
        </pc:picChg>
        <pc:picChg chg="del">
          <ac:chgData name="Zuzana Sopková" userId="bbfc1b1aafd1c4b6" providerId="OrgId" clId="{366734DE-B18C-4640-A983-D06E6F3D157E}" dt="2020-01-10T09:26:28.816" v="128" actId="478"/>
          <ac:picMkLst>
            <pc:docMk/>
            <pc:sldMk cId="0" sldId="292"/>
            <ac:picMk id="11" creationId="{92A6C1C3-BAFF-4647-9613-4C572A5042F8}"/>
          </ac:picMkLst>
        </pc:picChg>
        <pc:picChg chg="add del mod">
          <ac:chgData name="Zuzana Sopková" userId="bbfc1b1aafd1c4b6" providerId="OrgId" clId="{366734DE-B18C-4640-A983-D06E6F3D157E}" dt="2020-01-10T09:26:54.160" v="133" actId="478"/>
          <ac:picMkLst>
            <pc:docMk/>
            <pc:sldMk cId="0" sldId="292"/>
            <ac:picMk id="2050" creationId="{9FD9EF62-06DA-4510-85AE-471C102649E1}"/>
          </ac:picMkLst>
        </pc:picChg>
        <pc:picChg chg="add del mod">
          <ac:chgData name="Zuzana Sopková" userId="bbfc1b1aafd1c4b6" providerId="OrgId" clId="{366734DE-B18C-4640-A983-D06E6F3D157E}" dt="2020-01-10T09:26:54.160" v="133" actId="478"/>
          <ac:picMkLst>
            <pc:docMk/>
            <pc:sldMk cId="0" sldId="292"/>
            <ac:picMk id="2051" creationId="{8F9B8700-F533-4C9A-B4FA-94E6A838826D}"/>
          </ac:picMkLst>
        </pc:picChg>
        <pc:picChg chg="add mod">
          <ac:chgData name="Zuzana Sopková" userId="bbfc1b1aafd1c4b6" providerId="OrgId" clId="{366734DE-B18C-4640-A983-D06E6F3D157E}" dt="2020-01-10T09:27:17.740" v="142" actId="1076"/>
          <ac:picMkLst>
            <pc:docMk/>
            <pc:sldMk cId="0" sldId="292"/>
            <ac:picMk id="2053" creationId="{F7CADA92-C09D-4643-9181-926A46A1D18E}"/>
          </ac:picMkLst>
        </pc:picChg>
        <pc:picChg chg="add mod">
          <ac:chgData name="Zuzana Sopková" userId="bbfc1b1aafd1c4b6" providerId="OrgId" clId="{366734DE-B18C-4640-A983-D06E6F3D157E}" dt="2020-01-10T09:27:20.355" v="144" actId="14100"/>
          <ac:picMkLst>
            <pc:docMk/>
            <pc:sldMk cId="0" sldId="292"/>
            <ac:picMk id="2055" creationId="{843FCCB9-ACEA-40D4-924F-85961BE3A1DF}"/>
          </ac:picMkLst>
        </pc:picChg>
      </pc:sldChg>
      <pc:sldChg chg="delSp del">
        <pc:chgData name="Zuzana Sopková" userId="bbfc1b1aafd1c4b6" providerId="OrgId" clId="{366734DE-B18C-4640-A983-D06E6F3D157E}" dt="2020-01-10T09:45:38.535" v="341" actId="47"/>
        <pc:sldMkLst>
          <pc:docMk/>
          <pc:sldMk cId="2440071555" sldId="294"/>
        </pc:sldMkLst>
        <pc:picChg chg="del">
          <ac:chgData name="Zuzana Sopková" userId="bbfc1b1aafd1c4b6" providerId="OrgId" clId="{366734DE-B18C-4640-A983-D06E6F3D157E}" dt="2020-01-10T09:42:39.342" v="310" actId="478"/>
          <ac:picMkLst>
            <pc:docMk/>
            <pc:sldMk cId="2440071555" sldId="294"/>
            <ac:picMk id="4" creationId="{38EFA23F-61D9-4706-ADE0-3436EF7DAC6B}"/>
          </ac:picMkLst>
        </pc:picChg>
        <pc:picChg chg="del">
          <ac:chgData name="Zuzana Sopková" userId="bbfc1b1aafd1c4b6" providerId="OrgId" clId="{366734DE-B18C-4640-A983-D06E6F3D157E}" dt="2020-01-10T09:42:40.215" v="311" actId="478"/>
          <ac:picMkLst>
            <pc:docMk/>
            <pc:sldMk cId="2440071555" sldId="294"/>
            <ac:picMk id="5" creationId="{47628A1B-FE4B-4CDB-9E2E-28E8C0248482}"/>
          </ac:picMkLst>
        </pc:picChg>
        <pc:picChg chg="del">
          <ac:chgData name="Zuzana Sopková" userId="bbfc1b1aafd1c4b6" providerId="OrgId" clId="{366734DE-B18C-4640-A983-D06E6F3D157E}" dt="2020-01-10T09:42:40.638" v="312" actId="478"/>
          <ac:picMkLst>
            <pc:docMk/>
            <pc:sldMk cId="2440071555" sldId="294"/>
            <ac:picMk id="6" creationId="{1B976881-953C-4FFA-9C2F-163F61E92AD7}"/>
          </ac:picMkLst>
        </pc:picChg>
        <pc:picChg chg="del">
          <ac:chgData name="Zuzana Sopková" userId="bbfc1b1aafd1c4b6" providerId="OrgId" clId="{366734DE-B18C-4640-A983-D06E6F3D157E}" dt="2020-01-10T09:42:41.037" v="313" actId="478"/>
          <ac:picMkLst>
            <pc:docMk/>
            <pc:sldMk cId="2440071555" sldId="294"/>
            <ac:picMk id="8" creationId="{3C1CF2FD-D7CC-4E85-936D-5E6124541385}"/>
          </ac:picMkLst>
        </pc:picChg>
      </pc:sldChg>
      <pc:sldChg chg="add del">
        <pc:chgData name="Zuzana Sopková" userId="bbfc1b1aafd1c4b6" providerId="OrgId" clId="{366734DE-B18C-4640-A983-D06E6F3D157E}" dt="2020-01-10T09:26:12.521" v="124" actId="47"/>
        <pc:sldMkLst>
          <pc:docMk/>
          <pc:sldMk cId="2048158942" sldId="297"/>
        </pc:sldMkLst>
      </pc:sldChg>
      <pc:sldChg chg="addSp delSp modSp add">
        <pc:chgData name="Zuzana Sopková" userId="bbfc1b1aafd1c4b6" providerId="OrgId" clId="{366734DE-B18C-4640-A983-D06E6F3D157E}" dt="2020-01-10T09:33:29.283" v="222" actId="1076"/>
        <pc:sldMkLst>
          <pc:docMk/>
          <pc:sldMk cId="661888762" sldId="298"/>
        </pc:sldMkLst>
        <pc:spChg chg="del">
          <ac:chgData name="Zuzana Sopková" userId="bbfc1b1aafd1c4b6" providerId="OrgId" clId="{366734DE-B18C-4640-A983-D06E6F3D157E}" dt="2020-01-10T09:24:43.163" v="102" actId="478"/>
          <ac:spMkLst>
            <pc:docMk/>
            <pc:sldMk cId="661888762" sldId="298"/>
            <ac:spMk id="2" creationId="{1C2C8515-24CE-4575-8E63-39B9C43AE96B}"/>
          </ac:spMkLst>
        </pc:spChg>
        <pc:spChg chg="mod">
          <ac:chgData name="Zuzana Sopková" userId="bbfc1b1aafd1c4b6" providerId="OrgId" clId="{366734DE-B18C-4640-A983-D06E6F3D157E}" dt="2020-01-10T09:25:50.952" v="120" actId="20577"/>
          <ac:spMkLst>
            <pc:docMk/>
            <pc:sldMk cId="661888762" sldId="298"/>
            <ac:spMk id="3" creationId="{0FD8A484-BF31-4326-874E-924845214D09}"/>
          </ac:spMkLst>
        </pc:spChg>
        <pc:picChg chg="add del">
          <ac:chgData name="Zuzana Sopková" userId="bbfc1b1aafd1c4b6" providerId="OrgId" clId="{366734DE-B18C-4640-A983-D06E6F3D157E}" dt="2020-01-10T09:32:40.335" v="210" actId="478"/>
          <ac:picMkLst>
            <pc:docMk/>
            <pc:sldMk cId="661888762" sldId="298"/>
            <ac:picMk id="4" creationId="{C3805EB5-B8B5-41B9-9B60-4628F69AE931}"/>
          </ac:picMkLst>
        </pc:picChg>
        <pc:picChg chg="add del mod">
          <ac:chgData name="Zuzana Sopková" userId="bbfc1b1aafd1c4b6" providerId="OrgId" clId="{366734DE-B18C-4640-A983-D06E6F3D157E}" dt="2020-01-10T09:33:23.062" v="217" actId="478"/>
          <ac:picMkLst>
            <pc:docMk/>
            <pc:sldMk cId="661888762" sldId="298"/>
            <ac:picMk id="3074" creationId="{BA1BC24F-A119-42A5-8FBE-C38D9A41F09C}"/>
          </ac:picMkLst>
        </pc:picChg>
        <pc:picChg chg="add mod">
          <ac:chgData name="Zuzana Sopková" userId="bbfc1b1aafd1c4b6" providerId="OrgId" clId="{366734DE-B18C-4640-A983-D06E6F3D157E}" dt="2020-01-10T09:33:29.283" v="222" actId="1076"/>
          <ac:picMkLst>
            <pc:docMk/>
            <pc:sldMk cId="661888762" sldId="298"/>
            <ac:picMk id="3076" creationId="{C2C9EF7D-A2F8-4AAA-8320-35EA712A9843}"/>
          </ac:picMkLst>
        </pc:picChg>
      </pc:sldChg>
      <pc:sldChg chg="add del">
        <pc:chgData name="Zuzana Sopková" userId="bbfc1b1aafd1c4b6" providerId="OrgId" clId="{366734DE-B18C-4640-A983-D06E6F3D157E}" dt="2020-01-10T09:27:42.829" v="147" actId="47"/>
        <pc:sldMkLst>
          <pc:docMk/>
          <pc:sldMk cId="1174320163" sldId="299"/>
        </pc:sldMkLst>
      </pc:sldChg>
      <pc:sldChg chg="addSp delSp modSp add">
        <pc:chgData name="Zuzana Sopková" userId="bbfc1b1aafd1c4b6" providerId="OrgId" clId="{366734DE-B18C-4640-A983-D06E6F3D157E}" dt="2020-01-10T09:28:14.722" v="162" actId="14100"/>
        <pc:sldMkLst>
          <pc:docMk/>
          <pc:sldMk cId="1396428723" sldId="300"/>
        </pc:sldMkLst>
        <pc:spChg chg="del">
          <ac:chgData name="Zuzana Sopková" userId="bbfc1b1aafd1c4b6" providerId="OrgId" clId="{366734DE-B18C-4640-A983-D06E6F3D157E}" dt="2020-01-10T09:27:47.020" v="148" actId="478"/>
          <ac:spMkLst>
            <pc:docMk/>
            <pc:sldMk cId="1396428723" sldId="300"/>
            <ac:spMk id="2" creationId="{6C373736-8911-4403-BE6A-F8C06477414E}"/>
          </ac:spMkLst>
        </pc:spChg>
        <pc:spChg chg="del">
          <ac:chgData name="Zuzana Sopková" userId="bbfc1b1aafd1c4b6" providerId="OrgId" clId="{366734DE-B18C-4640-A983-D06E6F3D157E}" dt="2020-01-10T09:27:51.523" v="149" actId="478"/>
          <ac:spMkLst>
            <pc:docMk/>
            <pc:sldMk cId="1396428723" sldId="300"/>
            <ac:spMk id="3" creationId="{0DC42965-00B0-4B56-8DDF-2D6E73C0A767}"/>
          </ac:spMkLst>
        </pc:spChg>
        <pc:picChg chg="add mod">
          <ac:chgData name="Zuzana Sopková" userId="bbfc1b1aafd1c4b6" providerId="OrgId" clId="{366734DE-B18C-4640-A983-D06E6F3D157E}" dt="2020-01-10T09:28:14.722" v="162" actId="14100"/>
          <ac:picMkLst>
            <pc:docMk/>
            <pc:sldMk cId="1396428723" sldId="300"/>
            <ac:picMk id="4098" creationId="{5B57FCF5-A60A-46FC-8DD2-C221663B36BC}"/>
          </ac:picMkLst>
        </pc:picChg>
        <pc:picChg chg="add mod">
          <ac:chgData name="Zuzana Sopková" userId="bbfc1b1aafd1c4b6" providerId="OrgId" clId="{366734DE-B18C-4640-A983-D06E6F3D157E}" dt="2020-01-10T09:28:12.971" v="161" actId="1076"/>
          <ac:picMkLst>
            <pc:docMk/>
            <pc:sldMk cId="1396428723" sldId="300"/>
            <ac:picMk id="4100" creationId="{F18DDC64-ED05-4CF1-9150-713FB2DF2D19}"/>
          </ac:picMkLst>
        </pc:picChg>
      </pc:sldChg>
      <pc:sldChg chg="delSp modSp add del">
        <pc:chgData name="Zuzana Sopková" userId="bbfc1b1aafd1c4b6" providerId="OrgId" clId="{366734DE-B18C-4640-A983-D06E6F3D157E}" dt="2020-01-10T09:36:06.355" v="241" actId="47"/>
        <pc:sldMkLst>
          <pc:docMk/>
          <pc:sldMk cId="4232961900" sldId="301"/>
        </pc:sldMkLst>
        <pc:spChg chg="del">
          <ac:chgData name="Zuzana Sopková" userId="bbfc1b1aafd1c4b6" providerId="OrgId" clId="{366734DE-B18C-4640-A983-D06E6F3D157E}" dt="2020-01-10T09:29:37.110" v="174" actId="478"/>
          <ac:spMkLst>
            <pc:docMk/>
            <pc:sldMk cId="4232961900" sldId="301"/>
            <ac:spMk id="2" creationId="{70E6D95E-4636-4503-91C9-73951A714531}"/>
          </ac:spMkLst>
        </pc:spChg>
        <pc:spChg chg="mod">
          <ac:chgData name="Zuzana Sopková" userId="bbfc1b1aafd1c4b6" providerId="OrgId" clId="{366734DE-B18C-4640-A983-D06E6F3D157E}" dt="2020-01-10T09:29:43.797" v="176" actId="5793"/>
          <ac:spMkLst>
            <pc:docMk/>
            <pc:sldMk cId="4232961900" sldId="301"/>
            <ac:spMk id="3" creationId="{F4058493-9FCA-4E73-A250-FDCA1F3567CE}"/>
          </ac:spMkLst>
        </pc:spChg>
      </pc:sldChg>
      <pc:sldChg chg="add del">
        <pc:chgData name="Zuzana Sopková" userId="bbfc1b1aafd1c4b6" providerId="OrgId" clId="{366734DE-B18C-4640-A983-D06E6F3D157E}" dt="2020-01-10T09:36:02.615" v="239" actId="47"/>
        <pc:sldMkLst>
          <pc:docMk/>
          <pc:sldMk cId="3866973151" sldId="302"/>
        </pc:sldMkLst>
      </pc:sldChg>
      <pc:sldChg chg="addSp delSp modSp add">
        <pc:chgData name="Zuzana Sopková" userId="bbfc1b1aafd1c4b6" providerId="OrgId" clId="{366734DE-B18C-4640-A983-D06E6F3D157E}" dt="2020-01-10T09:32:11.515" v="206" actId="1076"/>
        <pc:sldMkLst>
          <pc:docMk/>
          <pc:sldMk cId="1261576388" sldId="303"/>
        </pc:sldMkLst>
        <pc:spChg chg="del">
          <ac:chgData name="Zuzana Sopková" userId="bbfc1b1aafd1c4b6" providerId="OrgId" clId="{366734DE-B18C-4640-A983-D06E6F3D157E}" dt="2020-01-10T09:31:09.848" v="182" actId="478"/>
          <ac:spMkLst>
            <pc:docMk/>
            <pc:sldMk cId="1261576388" sldId="303"/>
            <ac:spMk id="2" creationId="{A3614345-A533-4BE0-9CD6-AB80891561C1}"/>
          </ac:spMkLst>
        </pc:spChg>
        <pc:spChg chg="del">
          <ac:chgData name="Zuzana Sopková" userId="bbfc1b1aafd1c4b6" providerId="OrgId" clId="{366734DE-B18C-4640-A983-D06E6F3D157E}" dt="2020-01-10T09:31:12.492" v="183" actId="478"/>
          <ac:spMkLst>
            <pc:docMk/>
            <pc:sldMk cId="1261576388" sldId="303"/>
            <ac:spMk id="3" creationId="{53F9E6C6-66A5-4C2F-A400-A0504BE8461F}"/>
          </ac:spMkLst>
        </pc:spChg>
        <pc:picChg chg="add mod">
          <ac:chgData name="Zuzana Sopková" userId="bbfc1b1aafd1c4b6" providerId="OrgId" clId="{366734DE-B18C-4640-A983-D06E6F3D157E}" dt="2020-01-10T09:32:11.515" v="206" actId="1076"/>
          <ac:picMkLst>
            <pc:docMk/>
            <pc:sldMk cId="1261576388" sldId="303"/>
            <ac:picMk id="4" creationId="{159D004B-335E-47A6-97DF-1039EB0AEA38}"/>
          </ac:picMkLst>
        </pc:picChg>
        <pc:picChg chg="add del mod">
          <ac:chgData name="Zuzana Sopková" userId="bbfc1b1aafd1c4b6" providerId="OrgId" clId="{366734DE-B18C-4640-A983-D06E6F3D157E}" dt="2020-01-10T09:31:36.531" v="189" actId="478"/>
          <ac:picMkLst>
            <pc:docMk/>
            <pc:sldMk cId="1261576388" sldId="303"/>
            <ac:picMk id="5122" creationId="{DAE5CD04-1502-4DF9-8FF9-3CA5D5588437}"/>
          </ac:picMkLst>
        </pc:picChg>
        <pc:picChg chg="add del mod">
          <ac:chgData name="Zuzana Sopková" userId="bbfc1b1aafd1c4b6" providerId="OrgId" clId="{366734DE-B18C-4640-A983-D06E6F3D157E}" dt="2020-01-10T09:31:36.531" v="189" actId="478"/>
          <ac:picMkLst>
            <pc:docMk/>
            <pc:sldMk cId="1261576388" sldId="303"/>
            <ac:picMk id="5123" creationId="{E68EFE53-9C2E-4699-9F34-DB5697E5C944}"/>
          </ac:picMkLst>
        </pc:picChg>
        <pc:picChg chg="add mod">
          <ac:chgData name="Zuzana Sopková" userId="bbfc1b1aafd1c4b6" providerId="OrgId" clId="{366734DE-B18C-4640-A983-D06E6F3D157E}" dt="2020-01-10T09:32:09.571" v="205" actId="1076"/>
          <ac:picMkLst>
            <pc:docMk/>
            <pc:sldMk cId="1261576388" sldId="303"/>
            <ac:picMk id="5125" creationId="{66B51108-2397-4D36-AC92-4EF26BE3424C}"/>
          </ac:picMkLst>
        </pc:picChg>
        <pc:picChg chg="add mod">
          <ac:chgData name="Zuzana Sopková" userId="bbfc1b1aafd1c4b6" providerId="OrgId" clId="{366734DE-B18C-4640-A983-D06E6F3D157E}" dt="2020-01-10T09:32:08.242" v="204" actId="1076"/>
          <ac:picMkLst>
            <pc:docMk/>
            <pc:sldMk cId="1261576388" sldId="303"/>
            <ac:picMk id="5127" creationId="{26843EA0-5210-4393-ABCA-FE80D2D0FF87}"/>
          </ac:picMkLst>
        </pc:picChg>
      </pc:sldChg>
      <pc:sldChg chg="modSp add del">
        <pc:chgData name="Zuzana Sopková" userId="bbfc1b1aafd1c4b6" providerId="OrgId" clId="{366734DE-B18C-4640-A983-D06E6F3D157E}" dt="2020-01-10T09:36:08.491" v="242" actId="47"/>
        <pc:sldMkLst>
          <pc:docMk/>
          <pc:sldMk cId="1108753674" sldId="304"/>
        </pc:sldMkLst>
        <pc:spChg chg="mod">
          <ac:chgData name="Zuzana Sopková" userId="bbfc1b1aafd1c4b6" providerId="OrgId" clId="{366734DE-B18C-4640-A983-D06E6F3D157E}" dt="2020-01-10T09:34:38.908" v="224" actId="20577"/>
          <ac:spMkLst>
            <pc:docMk/>
            <pc:sldMk cId="1108753674" sldId="304"/>
            <ac:spMk id="86" creationId="{00000000-0000-0000-0000-000000000000}"/>
          </ac:spMkLst>
        </pc:spChg>
      </pc:sldChg>
      <pc:sldChg chg="modSp add del">
        <pc:chgData name="Zuzana Sopková" userId="bbfc1b1aafd1c4b6" providerId="OrgId" clId="{366734DE-B18C-4640-A983-D06E6F3D157E}" dt="2020-01-10T09:36:05.074" v="240" actId="47"/>
        <pc:sldMkLst>
          <pc:docMk/>
          <pc:sldMk cId="274651385" sldId="305"/>
        </pc:sldMkLst>
        <pc:spChg chg="mod">
          <ac:chgData name="Zuzana Sopková" userId="bbfc1b1aafd1c4b6" providerId="OrgId" clId="{366734DE-B18C-4640-A983-D06E6F3D157E}" dt="2020-01-10T09:34:44.130" v="226" actId="20577"/>
          <ac:spMkLst>
            <pc:docMk/>
            <pc:sldMk cId="274651385" sldId="305"/>
            <ac:spMk id="86" creationId="{00000000-0000-0000-0000-000000000000}"/>
          </ac:spMkLst>
        </pc:spChg>
      </pc:sldChg>
      <pc:sldChg chg="addSp delSp modSp add">
        <pc:chgData name="Zuzana Sopková" userId="bbfc1b1aafd1c4b6" providerId="OrgId" clId="{366734DE-B18C-4640-A983-D06E6F3D157E}" dt="2020-01-10T09:40:14.441" v="299" actId="14100"/>
        <pc:sldMkLst>
          <pc:docMk/>
          <pc:sldMk cId="1719484894" sldId="306"/>
        </pc:sldMkLst>
        <pc:spChg chg="del">
          <ac:chgData name="Zuzana Sopková" userId="bbfc1b1aafd1c4b6" providerId="OrgId" clId="{366734DE-B18C-4640-A983-D06E6F3D157E}" dt="2020-01-10T09:35:05.178" v="229" actId="478"/>
          <ac:spMkLst>
            <pc:docMk/>
            <pc:sldMk cId="1719484894" sldId="306"/>
            <ac:spMk id="2" creationId="{0BF069C7-9311-4713-B1F8-3D38DE59F43E}"/>
          </ac:spMkLst>
        </pc:spChg>
        <pc:spChg chg="mod">
          <ac:chgData name="Zuzana Sopková" userId="bbfc1b1aafd1c4b6" providerId="OrgId" clId="{366734DE-B18C-4640-A983-D06E6F3D157E}" dt="2020-01-10T09:35:46.585" v="238" actId="113"/>
          <ac:spMkLst>
            <pc:docMk/>
            <pc:sldMk cId="1719484894" sldId="306"/>
            <ac:spMk id="3" creationId="{1AC824C0-4E89-48FF-89F5-376CA51F09B5}"/>
          </ac:spMkLst>
        </pc:spChg>
        <pc:picChg chg="add mod">
          <ac:chgData name="Zuzana Sopková" userId="bbfc1b1aafd1c4b6" providerId="OrgId" clId="{366734DE-B18C-4640-A983-D06E6F3D157E}" dt="2020-01-10T09:40:14.441" v="299" actId="14100"/>
          <ac:picMkLst>
            <pc:docMk/>
            <pc:sldMk cId="1719484894" sldId="306"/>
            <ac:picMk id="10242" creationId="{5394C3ED-985A-4E9B-AF02-A7975E54D1FC}"/>
          </ac:picMkLst>
        </pc:picChg>
      </pc:sldChg>
      <pc:sldChg chg="addSp delSp modSp add del">
        <pc:chgData name="Zuzana Sopková" userId="bbfc1b1aafd1c4b6" providerId="OrgId" clId="{366734DE-B18C-4640-A983-D06E6F3D157E}" dt="2020-01-10T09:39:11.852" v="291" actId="47"/>
        <pc:sldMkLst>
          <pc:docMk/>
          <pc:sldMk cId="2403196948" sldId="307"/>
        </pc:sldMkLst>
        <pc:picChg chg="del">
          <ac:chgData name="Zuzana Sopková" userId="bbfc1b1aafd1c4b6" providerId="OrgId" clId="{366734DE-B18C-4640-A983-D06E6F3D157E}" dt="2020-01-10T09:36:28.840" v="244" actId="478"/>
          <ac:picMkLst>
            <pc:docMk/>
            <pc:sldMk cId="2403196948" sldId="307"/>
            <ac:picMk id="4" creationId="{159D004B-335E-47A6-97DF-1039EB0AEA38}"/>
          </ac:picMkLst>
        </pc:picChg>
        <pc:picChg chg="del">
          <ac:chgData name="Zuzana Sopková" userId="bbfc1b1aafd1c4b6" providerId="OrgId" clId="{366734DE-B18C-4640-A983-D06E6F3D157E}" dt="2020-01-10T09:36:29.294" v="245" actId="478"/>
          <ac:picMkLst>
            <pc:docMk/>
            <pc:sldMk cId="2403196948" sldId="307"/>
            <ac:picMk id="5125" creationId="{66B51108-2397-4D36-AC92-4EF26BE3424C}"/>
          </ac:picMkLst>
        </pc:picChg>
        <pc:picChg chg="del">
          <ac:chgData name="Zuzana Sopková" userId="bbfc1b1aafd1c4b6" providerId="OrgId" clId="{366734DE-B18C-4640-A983-D06E6F3D157E}" dt="2020-01-10T09:36:30.422" v="246" actId="478"/>
          <ac:picMkLst>
            <pc:docMk/>
            <pc:sldMk cId="2403196948" sldId="307"/>
            <ac:picMk id="5127" creationId="{26843EA0-5210-4393-ABCA-FE80D2D0FF87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0" creationId="{816630F8-476E-4855-8722-ACED3C721E26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1" creationId="{2199482C-9970-4270-AD3B-EC510C21C166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2" creationId="{1EA77177-FF99-481F-A3F1-E1078DA87891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3" creationId="{AEAF1F4A-3321-4124-9223-2A251E50190B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4" creationId="{2C3DDE4F-9D3C-477B-B09C-76167DF5DA26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6" creationId="{D21D30AE-C3A6-4E82-B5D0-DA38F7D657D0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7" creationId="{29CD5F92-861E-4094-BFED-2EE0D7CF9DE3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8" creationId="{067D1A54-BEC1-4F58-B7E4-F31B2D136E39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9" creationId="{EF90179C-3559-4BB6-900C-06B3D9D47475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80" creationId="{CE373235-361E-46BD-BF2F-BC29769EFADD}"/>
          </ac:picMkLst>
        </pc:picChg>
        <pc:picChg chg="add mod">
          <ac:chgData name="Zuzana Sopková" userId="bbfc1b1aafd1c4b6" providerId="OrgId" clId="{366734DE-B18C-4640-A983-D06E6F3D157E}" dt="2020-01-10T09:37:19.506" v="263" actId="1076"/>
          <ac:picMkLst>
            <pc:docMk/>
            <pc:sldMk cId="2403196948" sldId="307"/>
            <ac:picMk id="7182" creationId="{06412490-FDE1-407D-AF6D-FED8C61816B2}"/>
          </ac:picMkLst>
        </pc:picChg>
        <pc:picChg chg="add mod">
          <ac:chgData name="Zuzana Sopková" userId="bbfc1b1aafd1c4b6" providerId="OrgId" clId="{366734DE-B18C-4640-A983-D06E6F3D157E}" dt="2020-01-10T09:37:30.249" v="267" actId="14100"/>
          <ac:picMkLst>
            <pc:docMk/>
            <pc:sldMk cId="2403196948" sldId="307"/>
            <ac:picMk id="7184" creationId="{DC1E3380-D7CA-4ABC-9685-FC4E40F09C1F}"/>
          </ac:picMkLst>
        </pc:picChg>
        <pc:picChg chg="add mod">
          <ac:chgData name="Zuzana Sopková" userId="bbfc1b1aafd1c4b6" providerId="OrgId" clId="{366734DE-B18C-4640-A983-D06E6F3D157E}" dt="2020-01-10T09:37:45.211" v="274" actId="1076"/>
          <ac:picMkLst>
            <pc:docMk/>
            <pc:sldMk cId="2403196948" sldId="307"/>
            <ac:picMk id="7186" creationId="{D84EA66F-2A92-4692-AD9E-0E3955525770}"/>
          </ac:picMkLst>
        </pc:picChg>
        <pc:picChg chg="add mod">
          <ac:chgData name="Zuzana Sopková" userId="bbfc1b1aafd1c4b6" providerId="OrgId" clId="{366734DE-B18C-4640-A983-D06E6F3D157E}" dt="2020-01-10T09:38:08.315" v="282" actId="1076"/>
          <ac:picMkLst>
            <pc:docMk/>
            <pc:sldMk cId="2403196948" sldId="307"/>
            <ac:picMk id="7188" creationId="{77A8151A-3E2D-46E5-9339-19C5AD1A093A}"/>
          </ac:picMkLst>
        </pc:picChg>
      </pc:sldChg>
      <pc:sldChg chg="add del">
        <pc:chgData name="Zuzana Sopková" userId="bbfc1b1aafd1c4b6" providerId="OrgId" clId="{366734DE-B18C-4640-A983-D06E6F3D157E}" dt="2020-01-10T09:39:15.299" v="292" actId="47"/>
        <pc:sldMkLst>
          <pc:docMk/>
          <pc:sldMk cId="268908550" sldId="308"/>
        </pc:sldMkLst>
      </pc:sldChg>
      <pc:sldChg chg="add">
        <pc:chgData name="Zuzana Sopková" userId="bbfc1b1aafd1c4b6" providerId="OrgId" clId="{366734DE-B18C-4640-A983-D06E6F3D157E}" dt="2020-01-10T09:39:10.055" v="290"/>
        <pc:sldMkLst>
          <pc:docMk/>
          <pc:sldMk cId="1499346450" sldId="309"/>
        </pc:sldMkLst>
      </pc:sldChg>
      <pc:sldChg chg="addSp delSp modSp add del">
        <pc:chgData name="Zuzana Sopková" userId="bbfc1b1aafd1c4b6" providerId="OrgId" clId="{366734DE-B18C-4640-A983-D06E6F3D157E}" dt="2020-01-10T09:44:24.979" v="324" actId="47"/>
        <pc:sldMkLst>
          <pc:docMk/>
          <pc:sldMk cId="4059334986" sldId="310"/>
        </pc:sldMkLst>
        <pc:spChg chg="del">
          <ac:chgData name="Zuzana Sopková" userId="bbfc1b1aafd1c4b6" providerId="OrgId" clId="{366734DE-B18C-4640-A983-D06E6F3D157E}" dt="2020-01-10T09:42:49.814" v="315" actId="478"/>
          <ac:spMkLst>
            <pc:docMk/>
            <pc:sldMk cId="4059334986" sldId="310"/>
            <ac:spMk id="2" creationId="{BE92D571-F3B6-4B19-8DC6-D9506344E257}"/>
          </ac:spMkLst>
        </pc:spChg>
        <pc:spChg chg="del">
          <ac:chgData name="Zuzana Sopková" userId="bbfc1b1aafd1c4b6" providerId="OrgId" clId="{366734DE-B18C-4640-A983-D06E6F3D157E}" dt="2020-01-10T09:42:51.750" v="316" actId="478"/>
          <ac:spMkLst>
            <pc:docMk/>
            <pc:sldMk cId="4059334986" sldId="310"/>
            <ac:spMk id="3" creationId="{4B7E5FE5-900B-43E0-9DB3-B4037B55F984}"/>
          </ac:spMkLst>
        </pc:spChg>
        <pc:picChg chg="add mod">
          <ac:chgData name="Zuzana Sopková" userId="bbfc1b1aafd1c4b6" providerId="OrgId" clId="{366734DE-B18C-4640-A983-D06E6F3D157E}" dt="2020-01-10T09:43:08.201" v="319" actId="1076"/>
          <ac:picMkLst>
            <pc:docMk/>
            <pc:sldMk cId="4059334986" sldId="310"/>
            <ac:picMk id="4" creationId="{08A5B7E2-E524-4572-B2F1-405E0EB5C7AB}"/>
          </ac:picMkLst>
        </pc:picChg>
        <pc:picChg chg="add mod">
          <ac:chgData name="Zuzana Sopková" userId="bbfc1b1aafd1c4b6" providerId="OrgId" clId="{366734DE-B18C-4640-A983-D06E6F3D157E}" dt="2020-01-10T09:43:50.506" v="323" actId="1076"/>
          <ac:picMkLst>
            <pc:docMk/>
            <pc:sldMk cId="4059334986" sldId="310"/>
            <ac:picMk id="5" creationId="{451B82DB-DBE8-4512-9609-817B4327A72D}"/>
          </ac:picMkLst>
        </pc:picChg>
      </pc:sldChg>
    </pc:docChg>
  </pc:docChgLst>
  <pc:docChgLst>
    <pc:chgData name="Zuzana Sopková" userId="bbfc1b1aafd1c4b6" providerId="OrgId" clId="{03F8981D-7888-48DF-B938-F843719BA73B}"/>
    <pc:docChg chg="undo custSel addSld delSld modSld">
      <pc:chgData name="Zuzana Sopková" userId="bbfc1b1aafd1c4b6" providerId="OrgId" clId="{03F8981D-7888-48DF-B938-F843719BA73B}" dt="2020-01-10T16:57:18.917" v="339" actId="20577"/>
      <pc:docMkLst>
        <pc:docMk/>
      </pc:docMkLst>
      <pc:sldChg chg="modSp">
        <pc:chgData name="Zuzana Sopková" userId="bbfc1b1aafd1c4b6" providerId="OrgId" clId="{03F8981D-7888-48DF-B938-F843719BA73B}" dt="2020-01-10T10:19:49.633" v="17" actId="20577"/>
        <pc:sldMkLst>
          <pc:docMk/>
          <pc:sldMk cId="0" sldId="256"/>
        </pc:sldMkLst>
        <pc:spChg chg="mod">
          <ac:chgData name="Zuzana Sopková" userId="bbfc1b1aafd1c4b6" providerId="OrgId" clId="{03F8981D-7888-48DF-B938-F843719BA73B}" dt="2020-01-10T10:19:49.633" v="17" actId="20577"/>
          <ac:spMkLst>
            <pc:docMk/>
            <pc:sldMk cId="0" sldId="256"/>
            <ac:spMk id="53" creationId="{00000000-0000-0000-0000-000000000000}"/>
          </ac:spMkLst>
        </pc:spChg>
      </pc:sldChg>
      <pc:sldChg chg="modSp">
        <pc:chgData name="Zuzana Sopková" userId="bbfc1b1aafd1c4b6" providerId="OrgId" clId="{03F8981D-7888-48DF-B938-F843719BA73B}" dt="2020-01-10T16:18:54.654" v="282" actId="20577"/>
        <pc:sldMkLst>
          <pc:docMk/>
          <pc:sldMk cId="0" sldId="257"/>
        </pc:sldMkLst>
        <pc:spChg chg="mod">
          <ac:chgData name="Zuzana Sopková" userId="bbfc1b1aafd1c4b6" providerId="OrgId" clId="{03F8981D-7888-48DF-B938-F843719BA73B}" dt="2020-01-10T16:18:54.654" v="282" actId="20577"/>
          <ac:spMkLst>
            <pc:docMk/>
            <pc:sldMk cId="0" sldId="257"/>
            <ac:spMk id="64" creationId="{00000000-0000-0000-0000-000000000000}"/>
          </ac:spMkLst>
        </pc:spChg>
      </pc:sldChg>
      <pc:sldChg chg="addSp delSp modSp">
        <pc:chgData name="Zuzana Sopková" userId="bbfc1b1aafd1c4b6" providerId="OrgId" clId="{03F8981D-7888-48DF-B938-F843719BA73B}" dt="2020-01-10T10:31:20.826" v="200" actId="1076"/>
        <pc:sldMkLst>
          <pc:docMk/>
          <pc:sldMk cId="0" sldId="259"/>
        </pc:sldMkLst>
        <pc:spChg chg="mod">
          <ac:chgData name="Zuzana Sopková" userId="bbfc1b1aafd1c4b6" providerId="OrgId" clId="{03F8981D-7888-48DF-B938-F843719BA73B}" dt="2020-01-10T10:20:59.595" v="37" actId="113"/>
          <ac:spMkLst>
            <pc:docMk/>
            <pc:sldMk cId="0" sldId="259"/>
            <ac:spMk id="75" creationId="{00000000-0000-0000-0000-000000000000}"/>
          </ac:spMkLst>
        </pc:spChg>
        <pc:picChg chg="del">
          <ac:chgData name="Zuzana Sopková" userId="bbfc1b1aafd1c4b6" providerId="OrgId" clId="{03F8981D-7888-48DF-B938-F843719BA73B}" dt="2020-01-10T10:20:09.993" v="21" actId="478"/>
          <ac:picMkLst>
            <pc:docMk/>
            <pc:sldMk cId="0" sldId="259"/>
            <ac:picMk id="4" creationId="{25340B07-A278-45BD-A786-7899D0F30378}"/>
          </ac:picMkLst>
        </pc:picChg>
        <pc:picChg chg="add mod">
          <ac:chgData name="Zuzana Sopková" userId="bbfc1b1aafd1c4b6" providerId="OrgId" clId="{03F8981D-7888-48DF-B938-F843719BA73B}" dt="2020-01-10T10:31:20.826" v="200" actId="1076"/>
          <ac:picMkLst>
            <pc:docMk/>
            <pc:sldMk cId="0" sldId="259"/>
            <ac:picMk id="5" creationId="{BFE738BF-7219-433D-8804-D0C447C631FB}"/>
          </ac:picMkLst>
        </pc:picChg>
      </pc:sldChg>
      <pc:sldChg chg="addSp delSp modSp">
        <pc:chgData name="Zuzana Sopková" userId="bbfc1b1aafd1c4b6" providerId="OrgId" clId="{03F8981D-7888-48DF-B938-F843719BA73B}" dt="2020-01-10T16:23:12.327" v="302" actId="20577"/>
        <pc:sldMkLst>
          <pc:docMk/>
          <pc:sldMk cId="0" sldId="267"/>
        </pc:sldMkLst>
        <pc:spChg chg="mod">
          <ac:chgData name="Zuzana Sopková" userId="bbfc1b1aafd1c4b6" providerId="OrgId" clId="{03F8981D-7888-48DF-B938-F843719BA73B}" dt="2020-01-10T16:23:12.327" v="302" actId="20577"/>
          <ac:spMkLst>
            <pc:docMk/>
            <pc:sldMk cId="0" sldId="267"/>
            <ac:spMk id="126" creationId="{00000000-0000-0000-0000-000000000000}"/>
          </ac:spMkLst>
        </pc:spChg>
        <pc:picChg chg="add mod">
          <ac:chgData name="Zuzana Sopková" userId="bbfc1b1aafd1c4b6" providerId="OrgId" clId="{03F8981D-7888-48DF-B938-F843719BA73B}" dt="2020-01-10T10:38:12.890" v="273" actId="1076"/>
          <ac:picMkLst>
            <pc:docMk/>
            <pc:sldMk cId="0" sldId="267"/>
            <ac:picMk id="2" creationId="{A5DD2CFF-CF45-460C-BB60-97E778D34D02}"/>
          </ac:picMkLst>
        </pc:picChg>
        <pc:picChg chg="del">
          <ac:chgData name="Zuzana Sopková" userId="bbfc1b1aafd1c4b6" providerId="OrgId" clId="{03F8981D-7888-48DF-B938-F843719BA73B}" dt="2020-01-10T10:23:21.104" v="80" actId="478"/>
          <ac:picMkLst>
            <pc:docMk/>
            <pc:sldMk cId="0" sldId="267"/>
            <ac:picMk id="12290" creationId="{609A1731-05E1-4DC9-9F2D-B0F06A3F1759}"/>
          </ac:picMkLst>
        </pc:picChg>
      </pc:sldChg>
      <pc:sldChg chg="addSp delSp modSp">
        <pc:chgData name="Zuzana Sopková" userId="bbfc1b1aafd1c4b6" providerId="OrgId" clId="{03F8981D-7888-48DF-B938-F843719BA73B}" dt="2020-01-10T16:21:20.873" v="287" actId="20577"/>
        <pc:sldMkLst>
          <pc:docMk/>
          <pc:sldMk cId="3739691358" sldId="290"/>
        </pc:sldMkLst>
        <pc:spChg chg="mod">
          <ac:chgData name="Zuzana Sopková" userId="bbfc1b1aafd1c4b6" providerId="OrgId" clId="{03F8981D-7888-48DF-B938-F843719BA73B}" dt="2020-01-10T16:21:20.873" v="287" actId="20577"/>
          <ac:spMkLst>
            <pc:docMk/>
            <pc:sldMk cId="3739691358" sldId="290"/>
            <ac:spMk id="86" creationId="{00000000-0000-0000-0000-000000000000}"/>
          </ac:spMkLst>
        </pc:spChg>
        <pc:picChg chg="add del mod">
          <ac:chgData name="Zuzana Sopková" userId="bbfc1b1aafd1c4b6" providerId="OrgId" clId="{03F8981D-7888-48DF-B938-F843719BA73B}" dt="2020-01-10T10:25:50.369" v="113" actId="478"/>
          <ac:picMkLst>
            <pc:docMk/>
            <pc:sldMk cId="3739691358" sldId="290"/>
            <ac:picMk id="4" creationId="{CBABAD17-1627-4BDD-97B2-88478A383659}"/>
          </ac:picMkLst>
        </pc:picChg>
        <pc:picChg chg="add mod">
          <ac:chgData name="Zuzana Sopková" userId="bbfc1b1aafd1c4b6" providerId="OrgId" clId="{03F8981D-7888-48DF-B938-F843719BA73B}" dt="2020-01-10T10:26:59.065" v="126" actId="1076"/>
          <ac:picMkLst>
            <pc:docMk/>
            <pc:sldMk cId="3739691358" sldId="290"/>
            <ac:picMk id="5" creationId="{D5018DA2-93F2-4DBE-8960-691BCAF76EDF}"/>
          </ac:picMkLst>
        </pc:picChg>
        <pc:picChg chg="del">
          <ac:chgData name="Zuzana Sopková" userId="bbfc1b1aafd1c4b6" providerId="OrgId" clId="{03F8981D-7888-48DF-B938-F843719BA73B}" dt="2020-01-10T10:22:05.401" v="52" actId="478"/>
          <ac:picMkLst>
            <pc:docMk/>
            <pc:sldMk cId="3739691358" sldId="290"/>
            <ac:picMk id="6146" creationId="{EF3DC280-BFA4-481B-807A-F8BEF8DA705D}"/>
          </ac:picMkLst>
        </pc:picChg>
      </pc:sldChg>
      <pc:sldChg chg="addSp delSp modSp">
        <pc:chgData name="Zuzana Sopková" userId="bbfc1b1aafd1c4b6" providerId="OrgId" clId="{03F8981D-7888-48DF-B938-F843719BA73B}" dt="2020-01-10T10:28:02.512" v="150" actId="14100"/>
        <pc:sldMkLst>
          <pc:docMk/>
          <pc:sldMk cId="0" sldId="292"/>
        </pc:sldMkLst>
        <pc:picChg chg="add mod">
          <ac:chgData name="Zuzana Sopková" userId="bbfc1b1aafd1c4b6" providerId="OrgId" clId="{03F8981D-7888-48DF-B938-F843719BA73B}" dt="2020-01-10T10:27:53.961" v="147" actId="14100"/>
          <ac:picMkLst>
            <pc:docMk/>
            <pc:sldMk cId="0" sldId="292"/>
            <ac:picMk id="4" creationId="{5D6A759F-1087-4658-9C0A-17C7C7A2FFE0}"/>
          </ac:picMkLst>
        </pc:picChg>
        <pc:picChg chg="add mod">
          <ac:chgData name="Zuzana Sopková" userId="bbfc1b1aafd1c4b6" providerId="OrgId" clId="{03F8981D-7888-48DF-B938-F843719BA73B}" dt="2020-01-10T10:27:59.753" v="149" actId="1076"/>
          <ac:picMkLst>
            <pc:docMk/>
            <pc:sldMk cId="0" sldId="292"/>
            <ac:picMk id="5" creationId="{267EA221-7487-4AC3-9624-2DF6B7D3828F}"/>
          </ac:picMkLst>
        </pc:picChg>
        <pc:picChg chg="add mod">
          <ac:chgData name="Zuzana Sopková" userId="bbfc1b1aafd1c4b6" providerId="OrgId" clId="{03F8981D-7888-48DF-B938-F843719BA73B}" dt="2020-01-10T10:28:02.512" v="150" actId="14100"/>
          <ac:picMkLst>
            <pc:docMk/>
            <pc:sldMk cId="0" sldId="292"/>
            <ac:picMk id="6" creationId="{815F3FBA-8080-4ABC-AC3A-DBF4E0578793}"/>
          </ac:picMkLst>
        </pc:picChg>
        <pc:picChg chg="del">
          <ac:chgData name="Zuzana Sopková" userId="bbfc1b1aafd1c4b6" providerId="OrgId" clId="{03F8981D-7888-48DF-B938-F843719BA73B}" dt="2020-01-10T10:23:09.641" v="68" actId="478"/>
          <ac:picMkLst>
            <pc:docMk/>
            <pc:sldMk cId="0" sldId="292"/>
            <ac:picMk id="2053" creationId="{F7CADA92-C09D-4643-9181-926A46A1D18E}"/>
          </ac:picMkLst>
        </pc:picChg>
        <pc:picChg chg="del">
          <ac:chgData name="Zuzana Sopková" userId="bbfc1b1aafd1c4b6" providerId="OrgId" clId="{03F8981D-7888-48DF-B938-F843719BA73B}" dt="2020-01-10T10:23:10.057" v="69" actId="478"/>
          <ac:picMkLst>
            <pc:docMk/>
            <pc:sldMk cId="0" sldId="292"/>
            <ac:picMk id="2055" creationId="{843FCCB9-ACEA-40D4-924F-85961BE3A1DF}"/>
          </ac:picMkLst>
        </pc:picChg>
      </pc:sldChg>
      <pc:sldChg chg="addSp delSp modSp">
        <pc:chgData name="Zuzana Sopková" userId="bbfc1b1aafd1c4b6" providerId="OrgId" clId="{03F8981D-7888-48DF-B938-F843719BA73B}" dt="2020-01-10T16:57:18.917" v="339" actId="20577"/>
        <pc:sldMkLst>
          <pc:docMk/>
          <pc:sldMk cId="661888762" sldId="298"/>
        </pc:sldMkLst>
        <pc:spChg chg="mod">
          <ac:chgData name="Zuzana Sopková" userId="bbfc1b1aafd1c4b6" providerId="OrgId" clId="{03F8981D-7888-48DF-B938-F843719BA73B}" dt="2020-01-10T16:57:18.917" v="339" actId="20577"/>
          <ac:spMkLst>
            <pc:docMk/>
            <pc:sldMk cId="661888762" sldId="298"/>
            <ac:spMk id="3" creationId="{0FD8A484-BF31-4326-874E-924845214D09}"/>
          </ac:spMkLst>
        </pc:spChg>
        <pc:picChg chg="add mod">
          <ac:chgData name="Zuzana Sopková" userId="bbfc1b1aafd1c4b6" providerId="OrgId" clId="{03F8981D-7888-48DF-B938-F843719BA73B}" dt="2020-01-10T10:25:28.761" v="109" actId="1076"/>
          <ac:picMkLst>
            <pc:docMk/>
            <pc:sldMk cId="661888762" sldId="298"/>
            <ac:picMk id="4" creationId="{987241FE-6E6F-4581-8EDA-906A2FBAB4C7}"/>
          </ac:picMkLst>
        </pc:picChg>
        <pc:picChg chg="del">
          <ac:chgData name="Zuzana Sopková" userId="bbfc1b1aafd1c4b6" providerId="OrgId" clId="{03F8981D-7888-48DF-B938-F843719BA73B}" dt="2020-01-10T10:21:06.592" v="38" actId="478"/>
          <ac:picMkLst>
            <pc:docMk/>
            <pc:sldMk cId="661888762" sldId="298"/>
            <ac:picMk id="3076" creationId="{C2C9EF7D-A2F8-4AAA-8320-35EA712A9843}"/>
          </ac:picMkLst>
        </pc:picChg>
      </pc:sldChg>
      <pc:sldChg chg="addSp delSp modSp">
        <pc:chgData name="Zuzana Sopková" userId="bbfc1b1aafd1c4b6" providerId="OrgId" clId="{03F8981D-7888-48DF-B938-F843719BA73B}" dt="2020-01-10T10:29:28.738" v="174" actId="14100"/>
        <pc:sldMkLst>
          <pc:docMk/>
          <pc:sldMk cId="1396428723" sldId="300"/>
        </pc:sldMkLst>
        <pc:picChg chg="add mod">
          <ac:chgData name="Zuzana Sopková" userId="bbfc1b1aafd1c4b6" providerId="OrgId" clId="{03F8981D-7888-48DF-B938-F843719BA73B}" dt="2020-01-10T10:28:59.153" v="168" actId="1076"/>
          <ac:picMkLst>
            <pc:docMk/>
            <pc:sldMk cId="1396428723" sldId="300"/>
            <ac:picMk id="4" creationId="{633F77E6-412E-4170-85C0-B0D9C880DA32}"/>
          </ac:picMkLst>
        </pc:picChg>
        <pc:picChg chg="add mod">
          <ac:chgData name="Zuzana Sopková" userId="bbfc1b1aafd1c4b6" providerId="OrgId" clId="{03F8981D-7888-48DF-B938-F843719BA73B}" dt="2020-01-10T10:29:00.233" v="169" actId="1076"/>
          <ac:picMkLst>
            <pc:docMk/>
            <pc:sldMk cId="1396428723" sldId="300"/>
            <ac:picMk id="5" creationId="{DEC9EBEC-DB8C-4AFA-8F91-C037812AEE3F}"/>
          </ac:picMkLst>
        </pc:picChg>
        <pc:picChg chg="add mod">
          <ac:chgData name="Zuzana Sopková" userId="bbfc1b1aafd1c4b6" providerId="OrgId" clId="{03F8981D-7888-48DF-B938-F843719BA73B}" dt="2020-01-10T10:29:01.233" v="170" actId="1076"/>
          <ac:picMkLst>
            <pc:docMk/>
            <pc:sldMk cId="1396428723" sldId="300"/>
            <ac:picMk id="6" creationId="{6732F19F-D140-4572-95CE-E69459A4C5A3}"/>
          </ac:picMkLst>
        </pc:picChg>
        <pc:picChg chg="add mod">
          <ac:chgData name="Zuzana Sopková" userId="bbfc1b1aafd1c4b6" providerId="OrgId" clId="{03F8981D-7888-48DF-B938-F843719BA73B}" dt="2020-01-10T10:29:28.738" v="174" actId="14100"/>
          <ac:picMkLst>
            <pc:docMk/>
            <pc:sldMk cId="1396428723" sldId="300"/>
            <ac:picMk id="7" creationId="{76579229-0EBF-4443-BFE3-A8FA6C191AB9}"/>
          </ac:picMkLst>
        </pc:picChg>
        <pc:picChg chg="del">
          <ac:chgData name="Zuzana Sopková" userId="bbfc1b1aafd1c4b6" providerId="OrgId" clId="{03F8981D-7888-48DF-B938-F843719BA73B}" dt="2020-01-10T10:23:12.481" v="70" actId="478"/>
          <ac:picMkLst>
            <pc:docMk/>
            <pc:sldMk cId="1396428723" sldId="300"/>
            <ac:picMk id="4098" creationId="{5B57FCF5-A60A-46FC-8DD2-C221663B36BC}"/>
          </ac:picMkLst>
        </pc:picChg>
        <pc:picChg chg="del">
          <ac:chgData name="Zuzana Sopková" userId="bbfc1b1aafd1c4b6" providerId="OrgId" clId="{03F8981D-7888-48DF-B938-F843719BA73B}" dt="2020-01-10T10:23:12.896" v="71" actId="478"/>
          <ac:picMkLst>
            <pc:docMk/>
            <pc:sldMk cId="1396428723" sldId="300"/>
            <ac:picMk id="4100" creationId="{F18DDC64-ED05-4CF1-9150-713FB2DF2D19}"/>
          </ac:picMkLst>
        </pc:picChg>
      </pc:sldChg>
      <pc:sldChg chg="addSp delSp modSp">
        <pc:chgData name="Zuzana Sopková" userId="bbfc1b1aafd1c4b6" providerId="OrgId" clId="{03F8981D-7888-48DF-B938-F843719BA73B}" dt="2020-01-10T10:30:35.329" v="189" actId="1076"/>
        <pc:sldMkLst>
          <pc:docMk/>
          <pc:sldMk cId="1261576388" sldId="303"/>
        </pc:sldMkLst>
        <pc:picChg chg="del">
          <ac:chgData name="Zuzana Sopková" userId="bbfc1b1aafd1c4b6" providerId="OrgId" clId="{03F8981D-7888-48DF-B938-F843719BA73B}" dt="2020-01-10T10:23:14.217" v="72" actId="478"/>
          <ac:picMkLst>
            <pc:docMk/>
            <pc:sldMk cId="1261576388" sldId="303"/>
            <ac:picMk id="4" creationId="{159D004B-335E-47A6-97DF-1039EB0AEA38}"/>
          </ac:picMkLst>
        </pc:picChg>
        <pc:picChg chg="add mod">
          <ac:chgData name="Zuzana Sopková" userId="bbfc1b1aafd1c4b6" providerId="OrgId" clId="{03F8981D-7888-48DF-B938-F843719BA73B}" dt="2020-01-10T10:30:05.817" v="182" actId="14100"/>
          <ac:picMkLst>
            <pc:docMk/>
            <pc:sldMk cId="1261576388" sldId="303"/>
            <ac:picMk id="5" creationId="{A1D9C42C-4773-4D16-B0A7-1B955F25AED4}"/>
          </ac:picMkLst>
        </pc:picChg>
        <pc:picChg chg="add mod">
          <ac:chgData name="Zuzana Sopková" userId="bbfc1b1aafd1c4b6" providerId="OrgId" clId="{03F8981D-7888-48DF-B938-F843719BA73B}" dt="2020-01-10T10:30:09.057" v="185" actId="1076"/>
          <ac:picMkLst>
            <pc:docMk/>
            <pc:sldMk cId="1261576388" sldId="303"/>
            <ac:picMk id="6" creationId="{A6209590-2AD9-4234-8312-304411722A1F}"/>
          </ac:picMkLst>
        </pc:picChg>
        <pc:picChg chg="add mod">
          <ac:chgData name="Zuzana Sopková" userId="bbfc1b1aafd1c4b6" providerId="OrgId" clId="{03F8981D-7888-48DF-B938-F843719BA73B}" dt="2020-01-10T10:30:35.329" v="189" actId="1076"/>
          <ac:picMkLst>
            <pc:docMk/>
            <pc:sldMk cId="1261576388" sldId="303"/>
            <ac:picMk id="7" creationId="{A12A096F-1C94-4A13-A1AC-CAA332B6083B}"/>
          </ac:picMkLst>
        </pc:picChg>
        <pc:picChg chg="del">
          <ac:chgData name="Zuzana Sopková" userId="bbfc1b1aafd1c4b6" providerId="OrgId" clId="{03F8981D-7888-48DF-B938-F843719BA73B}" dt="2020-01-10T10:23:14.640" v="73" actId="478"/>
          <ac:picMkLst>
            <pc:docMk/>
            <pc:sldMk cId="1261576388" sldId="303"/>
            <ac:picMk id="5125" creationId="{66B51108-2397-4D36-AC92-4EF26BE3424C}"/>
          </ac:picMkLst>
        </pc:picChg>
        <pc:picChg chg="del">
          <ac:chgData name="Zuzana Sopková" userId="bbfc1b1aafd1c4b6" providerId="OrgId" clId="{03F8981D-7888-48DF-B938-F843719BA73B}" dt="2020-01-10T10:23:15.729" v="74" actId="478"/>
          <ac:picMkLst>
            <pc:docMk/>
            <pc:sldMk cId="1261576388" sldId="303"/>
            <ac:picMk id="5127" creationId="{26843EA0-5210-4393-ABCA-FE80D2D0FF87}"/>
          </ac:picMkLst>
        </pc:picChg>
      </pc:sldChg>
      <pc:sldChg chg="addSp delSp modSp">
        <pc:chgData name="Zuzana Sopková" userId="bbfc1b1aafd1c4b6" providerId="OrgId" clId="{03F8981D-7888-48DF-B938-F843719BA73B}" dt="2020-01-10T10:35:37.641" v="238" actId="1076"/>
        <pc:sldMkLst>
          <pc:docMk/>
          <pc:sldMk cId="1719484894" sldId="306"/>
        </pc:sldMkLst>
        <pc:spChg chg="mod">
          <ac:chgData name="Zuzana Sopková" userId="bbfc1b1aafd1c4b6" providerId="OrgId" clId="{03F8981D-7888-48DF-B938-F843719BA73B}" dt="2020-01-10T10:23:05.193" v="67" actId="20577"/>
          <ac:spMkLst>
            <pc:docMk/>
            <pc:sldMk cId="1719484894" sldId="306"/>
            <ac:spMk id="3" creationId="{1AC824C0-4E89-48FF-89F5-376CA51F09B5}"/>
          </ac:spMkLst>
        </pc:spChg>
        <pc:picChg chg="add del mod">
          <ac:chgData name="Zuzana Sopková" userId="bbfc1b1aafd1c4b6" providerId="OrgId" clId="{03F8981D-7888-48DF-B938-F843719BA73B}" dt="2020-01-10T10:35:30.265" v="233" actId="478"/>
          <ac:picMkLst>
            <pc:docMk/>
            <pc:sldMk cId="1719484894" sldId="306"/>
            <ac:picMk id="4" creationId="{33AD7CBC-949A-4BAE-8834-E64C35240115}"/>
          </ac:picMkLst>
        </pc:picChg>
        <pc:picChg chg="add mod">
          <ac:chgData name="Zuzana Sopková" userId="bbfc1b1aafd1c4b6" providerId="OrgId" clId="{03F8981D-7888-48DF-B938-F843719BA73B}" dt="2020-01-10T10:35:37.641" v="238" actId="1076"/>
          <ac:picMkLst>
            <pc:docMk/>
            <pc:sldMk cId="1719484894" sldId="306"/>
            <ac:picMk id="5" creationId="{440889FC-E4DD-4695-B04A-8EC7335524D8}"/>
          </ac:picMkLst>
        </pc:picChg>
        <pc:picChg chg="del">
          <ac:chgData name="Zuzana Sopková" userId="bbfc1b1aafd1c4b6" providerId="OrgId" clId="{03F8981D-7888-48DF-B938-F843719BA73B}" dt="2020-01-10T10:22:34.648" v="59" actId="478"/>
          <ac:picMkLst>
            <pc:docMk/>
            <pc:sldMk cId="1719484894" sldId="306"/>
            <ac:picMk id="10242" creationId="{5394C3ED-985A-4E9B-AF02-A7975E54D1FC}"/>
          </ac:picMkLst>
        </pc:picChg>
      </pc:sldChg>
      <pc:sldChg chg="addSp delSp modSp add">
        <pc:chgData name="Zuzana Sopková" userId="bbfc1b1aafd1c4b6" providerId="OrgId" clId="{03F8981D-7888-48DF-B938-F843719BA73B}" dt="2020-01-10T10:37:38.569" v="267" actId="1076"/>
        <pc:sldMkLst>
          <pc:docMk/>
          <pc:sldMk cId="815953588" sldId="309"/>
        </pc:sldMkLst>
        <pc:picChg chg="add mod">
          <ac:chgData name="Zuzana Sopková" userId="bbfc1b1aafd1c4b6" providerId="OrgId" clId="{03F8981D-7888-48DF-B938-F843719BA73B}" dt="2020-01-10T10:37:37.066" v="266" actId="1076"/>
          <ac:picMkLst>
            <pc:docMk/>
            <pc:sldMk cId="815953588" sldId="309"/>
            <ac:picMk id="2" creationId="{A37B2AF7-2DAD-4749-AA75-DAB1E7E5393A}"/>
          </ac:picMkLst>
        </pc:picChg>
        <pc:picChg chg="add del mod">
          <ac:chgData name="Zuzana Sopková" userId="bbfc1b1aafd1c4b6" providerId="OrgId" clId="{03F8981D-7888-48DF-B938-F843719BA73B}" dt="2020-01-10T10:34:01.916" v="215" actId="478"/>
          <ac:picMkLst>
            <pc:docMk/>
            <pc:sldMk cId="815953588" sldId="309"/>
            <ac:picMk id="3" creationId="{61E0EE31-78E6-4A54-927C-43AFB246E6CB}"/>
          </ac:picMkLst>
        </pc:picChg>
        <pc:picChg chg="add mod">
          <ac:chgData name="Zuzana Sopková" userId="bbfc1b1aafd1c4b6" providerId="OrgId" clId="{03F8981D-7888-48DF-B938-F843719BA73B}" dt="2020-01-10T10:37:21.842" v="256" actId="1076"/>
          <ac:picMkLst>
            <pc:docMk/>
            <pc:sldMk cId="815953588" sldId="309"/>
            <ac:picMk id="4" creationId="{21CF3E60-CE47-475E-805B-C4F0E4E0D743}"/>
          </ac:picMkLst>
        </pc:picChg>
        <pc:picChg chg="add del mod">
          <ac:chgData name="Zuzana Sopková" userId="bbfc1b1aafd1c4b6" providerId="OrgId" clId="{03F8981D-7888-48DF-B938-F843719BA73B}" dt="2020-01-10T10:35:21.757" v="232"/>
          <ac:picMkLst>
            <pc:docMk/>
            <pc:sldMk cId="815953588" sldId="309"/>
            <ac:picMk id="5" creationId="{A7102250-1FD9-4DBD-BA80-B1A201ACB55A}"/>
          </ac:picMkLst>
        </pc:picChg>
        <pc:picChg chg="add mod">
          <ac:chgData name="Zuzana Sopková" userId="bbfc1b1aafd1c4b6" providerId="OrgId" clId="{03F8981D-7888-48DF-B938-F843719BA73B}" dt="2020-01-10T10:37:35.137" v="264" actId="1076"/>
          <ac:picMkLst>
            <pc:docMk/>
            <pc:sldMk cId="815953588" sldId="309"/>
            <ac:picMk id="6" creationId="{4D5B1988-F38A-4278-8665-D919841993AC}"/>
          </ac:picMkLst>
        </pc:picChg>
        <pc:picChg chg="add mod">
          <ac:chgData name="Zuzana Sopková" userId="bbfc1b1aafd1c4b6" providerId="OrgId" clId="{03F8981D-7888-48DF-B938-F843719BA73B}" dt="2020-01-10T10:37:38.569" v="267" actId="1076"/>
          <ac:picMkLst>
            <pc:docMk/>
            <pc:sldMk cId="815953588" sldId="309"/>
            <ac:picMk id="7" creationId="{1936FF75-1BBB-48CE-8CBA-4AE991F619F1}"/>
          </ac:picMkLst>
        </pc:picChg>
      </pc:sldChg>
      <pc:sldChg chg="addSp delSp modSp del">
        <pc:chgData name="Zuzana Sopková" userId="bbfc1b1aafd1c4b6" providerId="OrgId" clId="{03F8981D-7888-48DF-B938-F843719BA73B}" dt="2020-01-10T10:31:35.919" v="201" actId="2696"/>
        <pc:sldMkLst>
          <pc:docMk/>
          <pc:sldMk cId="1499346450" sldId="309"/>
        </pc:sldMkLst>
        <pc:picChg chg="add del mod">
          <ac:chgData name="Zuzana Sopková" userId="bbfc1b1aafd1c4b6" providerId="OrgId" clId="{03F8981D-7888-48DF-B938-F843719BA73B}" dt="2020-01-10T10:31:00.116" v="193"/>
          <ac:picMkLst>
            <pc:docMk/>
            <pc:sldMk cId="1499346450" sldId="309"/>
            <ac:picMk id="6" creationId="{E75A37CB-3160-460C-B9C3-52BBCFBD9DEC}"/>
          </ac:picMkLst>
        </pc:picChg>
        <pc:picChg chg="del">
          <ac:chgData name="Zuzana Sopková" userId="bbfc1b1aafd1c4b6" providerId="OrgId" clId="{03F8981D-7888-48DF-B938-F843719BA73B}" dt="2020-01-10T10:23:17.112" v="75" actId="478"/>
          <ac:picMkLst>
            <pc:docMk/>
            <pc:sldMk cId="1499346450" sldId="309"/>
            <ac:picMk id="7182" creationId="{06412490-FDE1-407D-AF6D-FED8C61816B2}"/>
          </ac:picMkLst>
        </pc:picChg>
        <pc:picChg chg="del mod">
          <ac:chgData name="Zuzana Sopková" userId="bbfc1b1aafd1c4b6" providerId="OrgId" clId="{03F8981D-7888-48DF-B938-F843719BA73B}" dt="2020-01-10T10:23:17.617" v="77" actId="478"/>
          <ac:picMkLst>
            <pc:docMk/>
            <pc:sldMk cId="1499346450" sldId="309"/>
            <ac:picMk id="7184" creationId="{DC1E3380-D7CA-4ABC-9685-FC4E40F09C1F}"/>
          </ac:picMkLst>
        </pc:picChg>
        <pc:picChg chg="del">
          <ac:chgData name="Zuzana Sopková" userId="bbfc1b1aafd1c4b6" providerId="OrgId" clId="{03F8981D-7888-48DF-B938-F843719BA73B}" dt="2020-01-10T10:23:18.137" v="78" actId="478"/>
          <ac:picMkLst>
            <pc:docMk/>
            <pc:sldMk cId="1499346450" sldId="309"/>
            <ac:picMk id="7186" creationId="{D84EA66F-2A92-4692-AD9E-0E3955525770}"/>
          </ac:picMkLst>
        </pc:picChg>
        <pc:picChg chg="del">
          <ac:chgData name="Zuzana Sopková" userId="bbfc1b1aafd1c4b6" providerId="OrgId" clId="{03F8981D-7888-48DF-B938-F843719BA73B}" dt="2020-01-10T10:23:18.569" v="79" actId="478"/>
          <ac:picMkLst>
            <pc:docMk/>
            <pc:sldMk cId="1499346450" sldId="309"/>
            <ac:picMk id="7188" creationId="{77A8151A-3E2D-46E5-9339-19C5AD1A093A}"/>
          </ac:picMkLst>
        </pc:picChg>
      </pc:sldChg>
    </pc:docChg>
  </pc:docChgLst>
  <pc:docChgLst>
    <pc:chgData name="Alexandra Strapáková" userId="c75b447ec832efdb" providerId="OrgId" clId="{A717B3E6-0233-4C2C-A8A5-C7805A76731B}"/>
    <pc:docChg chg="modSld">
      <pc:chgData name="Alexandra Strapáková" userId="c75b447ec832efdb" providerId="OrgId" clId="{A717B3E6-0233-4C2C-A8A5-C7805A76731B}" dt="2020-01-10T15:00:06.727" v="4" actId="20577"/>
      <pc:docMkLst>
        <pc:docMk/>
      </pc:docMkLst>
      <pc:sldChg chg="modSp">
        <pc:chgData name="Alexandra Strapáková" userId="c75b447ec832efdb" providerId="OrgId" clId="{A717B3E6-0233-4C2C-A8A5-C7805A76731B}" dt="2020-01-10T15:00:06.727" v="4" actId="20577"/>
        <pc:sldMkLst>
          <pc:docMk/>
          <pc:sldMk cId="0" sldId="267"/>
        </pc:sldMkLst>
        <pc:spChg chg="mod">
          <ac:chgData name="Alexandra Strapáková" userId="c75b447ec832efdb" providerId="OrgId" clId="{A717B3E6-0233-4C2C-A8A5-C7805A76731B}" dt="2020-01-10T15:00:06.727" v="4" actId="20577"/>
          <ac:spMkLst>
            <pc:docMk/>
            <pc:sldMk cId="0" sldId="267"/>
            <ac:spMk id="1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Sľúbený obsahový plán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1420d0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1420d0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5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91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40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ZU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">
  <p:cSld name="1_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8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THE END">
    <p:bg>
      <p:bgPr>
        <a:solidFill>
          <a:srgbClr val="3C78D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13" descr="ssm_logo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marL="1828800" lvl="3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marL="2286000" lvl="4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marL="2743200" lvl="5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DELOVY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sz="6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ATIVE IDEA">
    <p:bg>
      <p:bgPr>
        <a:solidFill>
          <a:srgbClr val="3C78D8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AL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 WE A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sz="3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4800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" name="Shape 32" descr="logo_templat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Snímka obrazovky 2017-02-24 o 15.58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B PO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ENTS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737875" y="2354560"/>
            <a:ext cx="77667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sk-SK" sz="4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Spánková revolúcia</a:t>
            </a:r>
            <a:br>
              <a:rPr lang="sk-SK" dirty="0"/>
            </a:br>
            <a:endParaRPr sz="4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6" name="Shape 56" descr="ssm_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37B2AF7-2DAD-4749-AA75-DAB1E7E539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276" y="2556466"/>
            <a:ext cx="3035236" cy="228330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1CF3E60-CE47-475E-805B-C4F0E4E0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48" y="152155"/>
            <a:ext cx="3042364" cy="228330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D5B1988-F38A-4278-8665-D9198419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595" y="152155"/>
            <a:ext cx="3035236" cy="22833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936FF75-1BBB-48CE-8CBA-4AE991F61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595" y="2556465"/>
            <a:ext cx="3055688" cy="22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AC824C0-4E89-48FF-89F5-376CA51F0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37" y="931709"/>
            <a:ext cx="4545600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 </a:t>
            </a:r>
            <a:r>
              <a:rPr lang="sk-SK" sz="1200" dirty="0"/>
              <a:t>V rámci mediálneho stretnutia sa zúčastnení mohli zároveň oboznámiť s rôznymi praktickými spálňovými riešeniami, prostredníctvom ktorých IKEA ukázala svoju expertízu v tejto oblasti. Spánkový bar sa skladal z pokojnej časti, kde si mohli ľudia oddýchnuť, a taktiež z EXPO časti s výrobkami, kde mohli získať nové inšpirácie a prečítať nový Katalóg IKEA 2020.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Atraktívne miesto, uveriteľní ambasádori a plnohodnotné obsahy priniesli pozitívnu odozvu už na mieste, s ktorou sme ďalej pracovali počas tvorby publicity</a:t>
            </a:r>
            <a:r>
              <a:rPr lang="sk-SK" sz="1200" dirty="0"/>
              <a:t>. V rámci nej sme sa zamerali na tri hlavné témy: Spánková revolúcia, IKEA Katalóg 2020 a jeho kolekcie a Spánkový bar. 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0889FC-E4DD-4695-B04A-8EC73355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39" y="1061904"/>
            <a:ext cx="2602416" cy="34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D6A759F-1087-4658-9C0A-17C7C7A2FFE0}"/>
              </a:ext>
            </a:extLst>
          </p:cNvPr>
          <p:cNvPicPr/>
          <p:nvPr/>
        </p:nvPicPr>
        <p:blipFill>
          <a:blip r:embed="rId3" cstate="print"/>
          <a:srcRect b="15864"/>
          <a:stretch>
            <a:fillRect/>
          </a:stretch>
        </p:blipFill>
        <p:spPr>
          <a:xfrm>
            <a:off x="128124" y="968589"/>
            <a:ext cx="2845809" cy="286847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67EA221-7487-4AC3-9624-2DF6B7D382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7789" y="968588"/>
            <a:ext cx="2845810" cy="286847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15F3FBA-8080-4ABC-AC3A-DBF4E057879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7455" y="968589"/>
            <a:ext cx="2845810" cy="2868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633F77E6-412E-4170-85C0-B0D9C880DA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923" y="692122"/>
            <a:ext cx="1974079" cy="339276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EC9EBEC-DB8C-4AFA-8F91-C037812AEE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1190" y="692122"/>
            <a:ext cx="1871529" cy="339276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732F19F-D140-4572-95CE-E69459A4C5A3}"/>
              </a:ext>
            </a:extLst>
          </p:cNvPr>
          <p:cNvPicPr/>
          <p:nvPr/>
        </p:nvPicPr>
        <p:blipFill>
          <a:blip r:embed="rId4" cstate="print"/>
          <a:srcRect b="13793"/>
          <a:stretch>
            <a:fillRect/>
          </a:stretch>
        </p:blipFill>
        <p:spPr>
          <a:xfrm>
            <a:off x="4460907" y="692122"/>
            <a:ext cx="1974079" cy="339276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579229-0EBF-4443-BFE3-A8FA6C191A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3174" y="692122"/>
            <a:ext cx="1974079" cy="33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2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1D9C42C-4773-4D16-B0A7-1B955F25AED4}"/>
              </a:ext>
            </a:extLst>
          </p:cNvPr>
          <p:cNvPicPr/>
          <p:nvPr/>
        </p:nvPicPr>
        <p:blipFill>
          <a:blip r:embed="rId2" cstate="print"/>
          <a:srcRect b="2725"/>
          <a:stretch>
            <a:fillRect/>
          </a:stretch>
        </p:blipFill>
        <p:spPr>
          <a:xfrm>
            <a:off x="341833" y="663277"/>
            <a:ext cx="2598901" cy="349866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6209590-2AD9-4234-8312-304411722A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54" y="663277"/>
            <a:ext cx="2667269" cy="349866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12A096F-1C94-4A13-A1AC-CAA332B6083B}"/>
              </a:ext>
            </a:extLst>
          </p:cNvPr>
          <p:cNvPicPr/>
          <p:nvPr/>
        </p:nvPicPr>
        <p:blipFill>
          <a:blip r:embed="rId4" cstate="print"/>
          <a:srcRect l="5610"/>
          <a:stretch>
            <a:fillRect/>
          </a:stretch>
        </p:blipFill>
        <p:spPr>
          <a:xfrm>
            <a:off x="6453042" y="366914"/>
            <a:ext cx="1306540" cy="42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Výsledky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61675" y="972625"/>
            <a:ext cx="44217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 fontAlgn="base">
              <a:buNone/>
            </a:pPr>
            <a:r>
              <a:rPr lang="sk-SK" sz="1200" dirty="0"/>
              <a:t>Spánková revolúcia sa stretla s mimoriadne pozitívnou odozvou. </a:t>
            </a:r>
          </a:p>
          <a:p>
            <a:pPr marL="139700" indent="0" algn="just" fontAlgn="base">
              <a:buNone/>
            </a:pPr>
            <a:endParaRPr lang="sk-SK" sz="1200" dirty="0"/>
          </a:p>
          <a:p>
            <a:pPr marL="139700" indent="0" algn="just" fontAlgn="base">
              <a:buNone/>
            </a:pPr>
            <a:r>
              <a:rPr lang="sk-SK" sz="1200" b="1" dirty="0" err="1"/>
              <a:t>Reputačne</a:t>
            </a:r>
            <a:r>
              <a:rPr lang="sk-SK" sz="1200" b="1" dirty="0"/>
              <a:t> posilnila meno klienta ako odborníka v oblasti spánku a produktov s tým spojených</a:t>
            </a:r>
            <a:r>
              <a:rPr lang="sk-SK" sz="1200" dirty="0"/>
              <a:t>.</a:t>
            </a:r>
          </a:p>
          <a:p>
            <a:pPr marL="139700" indent="0" algn="just" fontAlgn="base">
              <a:buNone/>
            </a:pPr>
            <a:endParaRPr lang="sk-SK" sz="1200" dirty="0"/>
          </a:p>
          <a:p>
            <a:pPr marL="139700" indent="0" algn="just" fontAlgn="base">
              <a:buNone/>
            </a:pPr>
            <a:r>
              <a:rPr lang="sk-SK" sz="1200" b="1" dirty="0"/>
              <a:t>V porovnaní s minulým rokom zaznamenal obchodný dom nárast predaja až o 15 %, z toho 8 % sa vzťahuje na matrace a 17 % na nárast predaja samotných postelí. </a:t>
            </a:r>
          </a:p>
          <a:p>
            <a:pPr marL="139700" indent="0" algn="just" fontAlgn="base">
              <a:buNone/>
            </a:pPr>
            <a:endParaRPr lang="sk-SK" sz="1200" dirty="0"/>
          </a:p>
          <a:p>
            <a:pPr marL="139700" indent="0" algn="just" fontAlgn="base">
              <a:buNone/>
            </a:pPr>
            <a:r>
              <a:rPr lang="sk-SK" sz="1200" b="1" dirty="0"/>
              <a:t>Kampaň priniesla zásah v podobe 3 644 509. </a:t>
            </a:r>
            <a:r>
              <a:rPr lang="sk-SK" sz="1200" dirty="0"/>
              <a:t>V médiách a na sociálnych sieťach </a:t>
            </a:r>
            <a:r>
              <a:rPr lang="sk-SK" sz="1200" dirty="0" err="1"/>
              <a:t>influencerov</a:t>
            </a:r>
            <a:r>
              <a:rPr lang="sk-SK" sz="1200" dirty="0"/>
              <a:t> sme </a:t>
            </a:r>
            <a:r>
              <a:rPr lang="sk-SK" sz="1200"/>
              <a:t>sa počas mesačnej </a:t>
            </a:r>
            <a:r>
              <a:rPr lang="sk-SK" sz="1200" dirty="0"/>
              <a:t>kampane objavili 134-krát. V rámci spontánnej publicity sme získali AVE vo výške 57 993 eur. Zásah, obsah a prevedenie kampane sa premietli aj do čísiel samotného predaja. </a:t>
            </a:r>
            <a:endParaRPr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5DD2CFF-CF45-460C-BB60-97E778D34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61" y="1119498"/>
            <a:ext cx="2798625" cy="3631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Zhrnutie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0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31492" y="1449750"/>
            <a:ext cx="7423608" cy="2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SzPts val="1200"/>
              <a:buNone/>
            </a:pPr>
            <a:r>
              <a:rPr lang="sk-SK" sz="1200" dirty="0"/>
              <a:t>Spoločnosť IKEA je vnímaná ako </a:t>
            </a:r>
            <a:r>
              <a:rPr lang="sk-SK" sz="1200" dirty="0" err="1"/>
              <a:t>lovebrand</a:t>
            </a:r>
            <a:r>
              <a:rPr lang="sk-SK" sz="1200" dirty="0"/>
              <a:t>. S tým sa už tradične spája každoročné uvedenie nového IKEA katalógu – tentokrát zameraného na produkty spojené so spánkom. Tentokrát sme sa ale odklonili od výlučne produktovej komunikácie a zamerali sme sa na podporu témy, ktorá sa zákazníkov dotýka –. kvalitný spánok a jeho deficit v dôsledku uponáhľanej doby. Vytvorili sme kampaň, ktorá upevnila reputáciu IKEA ako experta na bývanie. IKEA spolu s expertmi na spánok rozpútala spánkovú revolúciu Pri tej príležitosti priniesla do hlavného mesta Spánkový bar. </a:t>
            </a:r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Výzva a cieľ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2172" y="876182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Cieľom kampane bolo so zmyslom predstaviť hlavnú tému nového IKEA katalógu 2020, ako aj samotný katalóg a jeho kolekcie</a:t>
            </a:r>
            <a:r>
              <a:rPr lang="sk-SK" sz="1200" dirty="0"/>
              <a:t>. Posilniť reputáciu značky, jej snahu prispievať k lepšiemu bývaniu a vytváraniu skutočného domova pre svojich zákazníkov, v ktorom sa cítia komfortne. V tomto prípade zatraktívniť tému spánku a začať spánkovú revolúciu.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V  neposlednom rade bolo našim cieľom, podporiť a zvýšiť predaj vybraného sortimentu IKEA. </a:t>
            </a:r>
          </a:p>
          <a:p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FE738BF-7219-433D-8804-D0C447C631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3151" y="876182"/>
            <a:ext cx="2256089" cy="377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Stratégia a plán 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24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FD8A484-BF31-4326-874E-92484521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29" y="863550"/>
            <a:ext cx="4679044" cy="3947732"/>
          </a:xfrm>
        </p:spPr>
        <p:txBody>
          <a:bodyPr/>
          <a:lstStyle/>
          <a:p>
            <a:pPr marL="139700" indent="0">
              <a:buNone/>
            </a:pPr>
            <a:r>
              <a:rPr lang="sk-SK" sz="1200" dirty="0"/>
              <a:t>Stratégia bola založená na pilieroch:</a:t>
            </a:r>
          </a:p>
          <a:p>
            <a:pPr marL="139700" indent="0">
              <a:buNone/>
            </a:pPr>
            <a:endParaRPr lang="sk-SK" sz="1200" dirty="0"/>
          </a:p>
          <a:p>
            <a:pPr lvl="0"/>
            <a:r>
              <a:rPr lang="sk-SK" sz="1200" dirty="0"/>
              <a:t>Ambasádori – s cieľom zasiahnuť čo najviac ľudí, oslovili sme známych expertov na spánok a troch hlavných </a:t>
            </a:r>
            <a:r>
              <a:rPr lang="sk-SK" sz="1200" dirty="0" err="1"/>
              <a:t>influencerov</a:t>
            </a:r>
            <a:endParaRPr lang="sk-SK" sz="1200" dirty="0"/>
          </a:p>
          <a:p>
            <a:pPr lvl="0"/>
            <a:r>
              <a:rPr lang="sk-SK" sz="1200" dirty="0"/>
              <a:t>Príbehy – osobné príbehy expertov a nimi overené obsahy dodali téme spánku potrebnú dôležitosť.</a:t>
            </a:r>
          </a:p>
          <a:p>
            <a:pPr lvl="0"/>
            <a:r>
              <a:rPr lang="sk-SK" sz="1200" dirty="0"/>
              <a:t>Lokalita  – v centre jednej z najrušnejších lokalít v Bratislave sme zastavili čas (umiestnenie na Trnavskom mýte). </a:t>
            </a:r>
          </a:p>
          <a:p>
            <a:pPr lvl="0"/>
            <a:r>
              <a:rPr lang="sk-SK" sz="1200" dirty="0"/>
              <a:t>Médiá  – novinárom sme sprístupnili Spánkový bar ešte pred oficiálnym otvorením, pričom mohli získať všetky dôležité informácie v predstihu. Bar bol prístupný verejnosti následne tri dni.</a:t>
            </a:r>
          </a:p>
          <a:p>
            <a:pPr marL="139700" indent="0" algn="just">
              <a:buNone/>
            </a:pPr>
            <a:endParaRPr lang="sk-SK" sz="1200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7241FE-6E6F-4581-8EDA-906A2FBAB4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876" y="863550"/>
            <a:ext cx="2306353" cy="35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Realizácia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71392" y="1192036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dirty="0"/>
              <a:t>Uvedenie IKEA Katalógu 2020 sme odštartovali mediálnym stretnutím s novinármi a </a:t>
            </a:r>
            <a:r>
              <a:rPr lang="sk-SK" sz="1200" dirty="0" err="1"/>
              <a:t>influencermi</a:t>
            </a:r>
            <a:r>
              <a:rPr lang="sk-SK" sz="1200" dirty="0"/>
              <a:t> priamo v Spánkovom bare IKEA.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dirty="0"/>
              <a:t>Na konferencii sa zúčastnili dvaja psychológovia a experti na spánok, ktorí prostredníctvom svojich príbehov demonštrovali dôležitosť spánku. Katalóg a jeho nosnú tému sme médiám i verejnosti sprostredkovali formou zážitku v spánkovom bare.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dirty="0"/>
              <a:t>So šírením témy nám pomohli aj samotní </a:t>
            </a:r>
            <a:r>
              <a:rPr lang="sk-SK" sz="1200" dirty="0" err="1"/>
              <a:t>influenceri</a:t>
            </a:r>
            <a:r>
              <a:rPr lang="sk-SK" sz="1200" dirty="0"/>
              <a:t>, ktorí na svojich sociálnych sieťach zdieľali rôzne tipy a skúsenosti ako skvalitniť spánok. </a:t>
            </a:r>
            <a:endParaRPr sz="1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5018DA2-93F2-4DBE-8960-691BCAF76E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0046" y="1356377"/>
            <a:ext cx="3183658" cy="24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1358"/>
      </p:ext>
    </p:extLst>
  </p:cSld>
  <p:clrMapOvr>
    <a:masterClrMapping/>
  </p:clrMapOvr>
</p:sld>
</file>

<file path=ppt/theme/theme1.xml><?xml version="1.0" encoding="utf-8"?>
<a:theme xmlns:a="http://schemas.openxmlformats.org/drawingml/2006/main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562</Words>
  <Application>Microsoft Office PowerPoint</Application>
  <PresentationFormat>Prezentácia na obrazovke (16:9)</PresentationFormat>
  <Paragraphs>39</Paragraphs>
  <Slides>17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Source Sans Pro</vt:lpstr>
      <vt:lpstr>Tahoma</vt:lpstr>
      <vt:lpstr>SEESAME_Template</vt:lpstr>
      <vt:lpstr>Spánková revolúcia </vt:lpstr>
      <vt:lpstr>Zhrnutie</vt:lpstr>
      <vt:lpstr>Prezentácia programu PowerPoint</vt:lpstr>
      <vt:lpstr>Výzva a cieľ  </vt:lpstr>
      <vt:lpstr>Prezentácia programu PowerPoint</vt:lpstr>
      <vt:lpstr>Stratégia a plán  </vt:lpstr>
      <vt:lpstr>Prezentácia programu PowerPoint</vt:lpstr>
      <vt:lpstr>Realizácia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Výsledky</vt:lpstr>
      <vt:lpstr>Prezentácia programu PowerPoint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Orchester chutí</dc:title>
  <dc:creator>Zuzana Sopková</dc:creator>
  <cp:lastModifiedBy>Zuzana Sopková</cp:lastModifiedBy>
  <cp:revision>6</cp:revision>
  <dcterms:modified xsi:type="dcterms:W3CDTF">2020-01-10T16:57:20Z</dcterms:modified>
</cp:coreProperties>
</file>