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96" r:id="rId3"/>
    <p:sldId id="257" r:id="rId4"/>
    <p:sldId id="258" r:id="rId5"/>
    <p:sldId id="310" r:id="rId6"/>
    <p:sldId id="260" r:id="rId7"/>
    <p:sldId id="298" r:id="rId8"/>
    <p:sldId id="262" r:id="rId9"/>
    <p:sldId id="290" r:id="rId10"/>
    <p:sldId id="306" r:id="rId11"/>
    <p:sldId id="292" r:id="rId12"/>
    <p:sldId id="300" r:id="rId13"/>
    <p:sldId id="303" r:id="rId14"/>
    <p:sldId id="309" r:id="rId15"/>
    <p:sldId id="266" r:id="rId16"/>
    <p:sldId id="267" r:id="rId17"/>
    <p:sldId id="29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Grečko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34DE-B18C-4640-A983-D06E6F3D157E}" v="144" dt="2020-01-10T09:45:36.658"/>
    <p1510:client id="{D108E94C-AF09-4932-81FD-01DD489A25A4}" v="7" dt="2020-01-10T16:37:46.865"/>
  </p1510:revLst>
</p1510:revInfo>
</file>

<file path=ppt/tableStyles.xml><?xml version="1.0" encoding="utf-8"?>
<a:tblStyleLst xmlns:a="http://schemas.openxmlformats.org/drawingml/2006/main" def="{C6E20949-CA27-4BA8-9DAA-E4D46FEC11FA}">
  <a:tblStyle styleId="{C6E20949-CA27-4BA8-9DAA-E4D46FEC1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3"/>
    <p:restoredTop sz="94668"/>
  </p:normalViewPr>
  <p:slideViewPr>
    <p:cSldViewPr snapToGrid="0">
      <p:cViewPr varScale="1">
        <p:scale>
          <a:sx n="112" d="100"/>
          <a:sy n="112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opková" userId="bbfc1b1aafd1c4b6" providerId="OrgId" clId="{D108E94C-AF09-4932-81FD-01DD489A25A4}"/>
    <pc:docChg chg="undo custSel addSld delSld modSld">
      <pc:chgData name="Zuzana Sopková" userId="bbfc1b1aafd1c4b6" providerId="OrgId" clId="{D108E94C-AF09-4932-81FD-01DD489A25A4}" dt="2020-01-10T17:01:05.920" v="58" actId="20577"/>
      <pc:docMkLst>
        <pc:docMk/>
      </pc:docMkLst>
      <pc:sldChg chg="modSp">
        <pc:chgData name="Zuzana Sopková" userId="bbfc1b1aafd1c4b6" providerId="OrgId" clId="{D108E94C-AF09-4932-81FD-01DD489A25A4}" dt="2020-01-10T17:01:05.920" v="58" actId="20577"/>
        <pc:sldMkLst>
          <pc:docMk/>
          <pc:sldMk cId="0" sldId="257"/>
        </pc:sldMkLst>
        <pc:spChg chg="mod">
          <ac:chgData name="Zuzana Sopková" userId="bbfc1b1aafd1c4b6" providerId="OrgId" clId="{D108E94C-AF09-4932-81FD-01DD489A25A4}" dt="2020-01-10T17:01:05.920" v="58" actId="20577"/>
          <ac:spMkLst>
            <pc:docMk/>
            <pc:sldMk cId="0" sldId="257"/>
            <ac:spMk id="64" creationId="{00000000-0000-0000-0000-000000000000}"/>
          </ac:spMkLst>
        </pc:spChg>
      </pc:sldChg>
      <pc:sldChg chg="modSp del">
        <pc:chgData name="Zuzana Sopková" userId="bbfc1b1aafd1c4b6" providerId="OrgId" clId="{D108E94C-AF09-4932-81FD-01DD489A25A4}" dt="2020-01-10T16:37:48.849" v="23" actId="47"/>
        <pc:sldMkLst>
          <pc:docMk/>
          <pc:sldMk cId="0" sldId="259"/>
        </pc:sldMkLst>
        <pc:spChg chg="mod">
          <ac:chgData name="Zuzana Sopková" userId="bbfc1b1aafd1c4b6" providerId="OrgId" clId="{D108E94C-AF09-4932-81FD-01DD489A25A4}" dt="2020-01-10T16:36:19.471" v="10" actId="20577"/>
          <ac:spMkLst>
            <pc:docMk/>
            <pc:sldMk cId="0" sldId="259"/>
            <ac:spMk id="75" creationId="{00000000-0000-0000-0000-000000000000}"/>
          </ac:spMkLst>
        </pc:spChg>
      </pc:sldChg>
      <pc:sldChg chg="modSp">
        <pc:chgData name="Zuzana Sopková" userId="bbfc1b1aafd1c4b6" providerId="OrgId" clId="{D108E94C-AF09-4932-81FD-01DD489A25A4}" dt="2020-01-10T17:00:49.723" v="57" actId="20577"/>
        <pc:sldMkLst>
          <pc:docMk/>
          <pc:sldMk cId="0" sldId="267"/>
        </pc:sldMkLst>
        <pc:spChg chg="mod">
          <ac:chgData name="Zuzana Sopková" userId="bbfc1b1aafd1c4b6" providerId="OrgId" clId="{D108E94C-AF09-4932-81FD-01DD489A25A4}" dt="2020-01-10T17:00:49.723" v="57" actId="20577"/>
          <ac:spMkLst>
            <pc:docMk/>
            <pc:sldMk cId="0" sldId="267"/>
            <ac:spMk id="126" creationId="{00000000-0000-0000-0000-000000000000}"/>
          </ac:spMkLst>
        </pc:spChg>
      </pc:sldChg>
      <pc:sldChg chg="addSp delSp modSp add">
        <pc:chgData name="Zuzana Sopková" userId="bbfc1b1aafd1c4b6" providerId="OrgId" clId="{D108E94C-AF09-4932-81FD-01DD489A25A4}" dt="2020-01-10T16:37:46.865" v="22"/>
        <pc:sldMkLst>
          <pc:docMk/>
          <pc:sldMk cId="305321762" sldId="310"/>
        </pc:sldMkLst>
        <pc:spChg chg="del">
          <ac:chgData name="Zuzana Sopková" userId="bbfc1b1aafd1c4b6" providerId="OrgId" clId="{D108E94C-AF09-4932-81FD-01DD489A25A4}" dt="2020-01-10T16:37:22.116" v="14" actId="478"/>
          <ac:spMkLst>
            <pc:docMk/>
            <pc:sldMk cId="305321762" sldId="310"/>
            <ac:spMk id="2" creationId="{1C210470-0EDB-4C77-8721-C7A75515288F}"/>
          </ac:spMkLst>
        </pc:spChg>
        <pc:spChg chg="mod">
          <ac:chgData name="Zuzana Sopková" userId="bbfc1b1aafd1c4b6" providerId="OrgId" clId="{D108E94C-AF09-4932-81FD-01DD489A25A4}" dt="2020-01-10T16:37:42.898" v="21" actId="20577"/>
          <ac:spMkLst>
            <pc:docMk/>
            <pc:sldMk cId="305321762" sldId="310"/>
            <ac:spMk id="3" creationId="{5DCB6208-C1CD-4CA2-A2D0-51324D32F55A}"/>
          </ac:spMkLst>
        </pc:spChg>
        <pc:picChg chg="add">
          <ac:chgData name="Zuzana Sopková" userId="bbfc1b1aafd1c4b6" providerId="OrgId" clId="{D108E94C-AF09-4932-81FD-01DD489A25A4}" dt="2020-01-10T16:37:46.865" v="22"/>
          <ac:picMkLst>
            <pc:docMk/>
            <pc:sldMk cId="305321762" sldId="310"/>
            <ac:picMk id="4" creationId="{3AB8BBAB-5D5E-4749-81C2-0A39F8AE2424}"/>
          </ac:picMkLst>
        </pc:picChg>
      </pc:sldChg>
      <pc:sldChg chg="add del">
        <pc:chgData name="Zuzana Sopková" userId="bbfc1b1aafd1c4b6" providerId="OrgId" clId="{D108E94C-AF09-4932-81FD-01DD489A25A4}" dt="2020-01-10T16:35:24" v="4"/>
        <pc:sldMkLst>
          <pc:docMk/>
          <pc:sldMk cId="1113178029" sldId="310"/>
        </pc:sldMkLst>
      </pc:sldChg>
      <pc:sldChg chg="add del">
        <pc:chgData name="Zuzana Sopková" userId="bbfc1b1aafd1c4b6" providerId="OrgId" clId="{D108E94C-AF09-4932-81FD-01DD489A25A4}" dt="2020-01-10T16:36:13.544" v="9"/>
        <pc:sldMkLst>
          <pc:docMk/>
          <pc:sldMk cId="3548691878" sldId="310"/>
        </pc:sldMkLst>
      </pc:sldChg>
    </pc:docChg>
  </pc:docChgLst>
  <pc:docChgLst>
    <pc:chgData name="Zuzana" userId="5d75f40e1d447e98" providerId="OrgId" clId="{6A30E76E-51C7-43EC-943E-A696AAA409C5}"/>
    <pc:docChg chg="modSld">
      <pc:chgData name="Zuzana" userId="5d75f40e1d447e98" providerId="OrgId" clId="{6A30E76E-51C7-43EC-943E-A696AAA409C5}" dt="2018-10-12T08:37:34.751" v="1" actId="108"/>
      <pc:docMkLst>
        <pc:docMk/>
      </pc:docMkLst>
      <pc:sldChg chg="modSp">
        <pc:chgData name="Zuzana" userId="5d75f40e1d447e98" providerId="OrgId" clId="{6A30E76E-51C7-43EC-943E-A696AAA409C5}" dt="2018-10-12T08:37:34.751" v="1" actId="108"/>
        <pc:sldMkLst>
          <pc:docMk/>
          <pc:sldMk cId="0" sldId="256"/>
        </pc:sldMkLst>
        <pc:spChg chg="mod">
          <ac:chgData name="Zuzana" userId="5d75f40e1d447e98" providerId="OrgId" clId="{6A30E76E-51C7-43EC-943E-A696AAA409C5}" dt="2018-10-12T08:37:34.751" v="1" actId="108"/>
          <ac:spMkLst>
            <pc:docMk/>
            <pc:sldMk cId="0" sldId="256"/>
            <ac:spMk id="53" creationId="{00000000-0000-0000-0000-000000000000}"/>
          </ac:spMkLst>
        </pc:spChg>
      </pc:sldChg>
    </pc:docChg>
  </pc:docChgLst>
  <pc:docChgLst>
    <pc:chgData name="Zuzana Sopková" userId="bbfc1b1aafd1c4b6" providerId="OrgId" clId="{366734DE-B18C-4640-A983-D06E6F3D157E}"/>
    <pc:docChg chg="undo custSel addSld delSld modSld addSection delSection">
      <pc:chgData name="Zuzana Sopková" userId="bbfc1b1aafd1c4b6" providerId="OrgId" clId="{366734DE-B18C-4640-A983-D06E6F3D157E}" dt="2020-01-10T09:46:09.290" v="343" actId="1076"/>
      <pc:docMkLst>
        <pc:docMk/>
      </pc:docMkLst>
      <pc:sldChg chg="modSp">
        <pc:chgData name="Zuzana Sopková" userId="bbfc1b1aafd1c4b6" providerId="OrgId" clId="{366734DE-B18C-4640-A983-D06E6F3D157E}" dt="2020-01-10T09:16:47.326" v="30" actId="20577"/>
        <pc:sldMkLst>
          <pc:docMk/>
          <pc:sldMk cId="0" sldId="256"/>
        </pc:sldMkLst>
        <pc:spChg chg="mod">
          <ac:chgData name="Zuzana Sopková" userId="bbfc1b1aafd1c4b6" providerId="OrgId" clId="{366734DE-B18C-4640-A983-D06E6F3D157E}" dt="2020-01-10T09:16:47.326" v="30" actId="20577"/>
          <ac:spMkLst>
            <pc:docMk/>
            <pc:sldMk cId="0" sldId="256"/>
            <ac:spMk id="53" creationId="{00000000-0000-0000-0000-000000000000}"/>
          </ac:spMkLst>
        </pc:spChg>
      </pc:sldChg>
      <pc:sldChg chg="delSp modSp">
        <pc:chgData name="Zuzana Sopková" userId="bbfc1b1aafd1c4b6" providerId="OrgId" clId="{366734DE-B18C-4640-A983-D06E6F3D157E}" dt="2020-01-10T09:45:48.042" v="342" actId="1076"/>
        <pc:sldMkLst>
          <pc:docMk/>
          <pc:sldMk cId="0" sldId="257"/>
        </pc:sldMkLst>
        <pc:spChg chg="mod">
          <ac:chgData name="Zuzana Sopková" userId="bbfc1b1aafd1c4b6" providerId="OrgId" clId="{366734DE-B18C-4640-A983-D06E6F3D157E}" dt="2020-01-10T09:45:48.042" v="342" actId="1076"/>
          <ac:spMkLst>
            <pc:docMk/>
            <pc:sldMk cId="0" sldId="257"/>
            <ac:spMk id="64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17:01.439" v="31" actId="478"/>
          <ac:picMkLst>
            <pc:docMk/>
            <pc:sldMk cId="0" sldId="257"/>
            <ac:picMk id="2" creationId="{B3FBB6BE-9476-4007-86E8-862871DD900B}"/>
          </ac:picMkLst>
        </pc:picChg>
      </pc:sldChg>
      <pc:sldChg chg="addSp delSp modSp">
        <pc:chgData name="Zuzana Sopková" userId="bbfc1b1aafd1c4b6" providerId="OrgId" clId="{366734DE-B18C-4640-A983-D06E6F3D157E}" dt="2020-01-10T09:22:17.420" v="57" actId="1076"/>
        <pc:sldMkLst>
          <pc:docMk/>
          <pc:sldMk cId="0" sldId="259"/>
        </pc:sldMkLst>
        <pc:spChg chg="mod">
          <ac:chgData name="Zuzana Sopková" userId="bbfc1b1aafd1c4b6" providerId="OrgId" clId="{366734DE-B18C-4640-A983-D06E6F3D157E}" dt="2020-01-10T09:19:06.843" v="48" actId="113"/>
          <ac:spMkLst>
            <pc:docMk/>
            <pc:sldMk cId="0" sldId="259"/>
            <ac:spMk id="75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19:17.798" v="49" actId="478"/>
          <ac:picMkLst>
            <pc:docMk/>
            <pc:sldMk cId="0" sldId="259"/>
            <ac:picMk id="2" creationId="{BAFD2BD3-96AF-4191-B6BD-CBFCCA455AD2}"/>
          </ac:picMkLst>
        </pc:picChg>
        <pc:picChg chg="add del mod">
          <ac:chgData name="Zuzana Sopková" userId="bbfc1b1aafd1c4b6" providerId="OrgId" clId="{366734DE-B18C-4640-A983-D06E6F3D157E}" dt="2020-01-10T09:22:13.246" v="54" actId="478"/>
          <ac:picMkLst>
            <pc:docMk/>
            <pc:sldMk cId="0" sldId="259"/>
            <ac:picMk id="3" creationId="{B0266FC3-10E3-459F-AC01-31DE903DFBB9}"/>
          </ac:picMkLst>
        </pc:picChg>
        <pc:picChg chg="add mod">
          <ac:chgData name="Zuzana Sopková" userId="bbfc1b1aafd1c4b6" providerId="OrgId" clId="{366734DE-B18C-4640-A983-D06E6F3D157E}" dt="2020-01-10T09:22:17.420" v="57" actId="1076"/>
          <ac:picMkLst>
            <pc:docMk/>
            <pc:sldMk cId="0" sldId="259"/>
            <ac:picMk id="4" creationId="{25340B07-A278-45BD-A786-7899D0F30378}"/>
          </ac:picMkLst>
        </pc:picChg>
      </pc:sldChg>
      <pc:sldChg chg="add">
        <pc:chgData name="Zuzana Sopková" userId="bbfc1b1aafd1c4b6" providerId="OrgId" clId="{366734DE-B18C-4640-A983-D06E6F3D157E}" dt="2020-01-10T09:26:01.382" v="122"/>
        <pc:sldMkLst>
          <pc:docMk/>
          <pc:sldMk cId="3745248122" sldId="260"/>
        </pc:sldMkLst>
      </pc:sldChg>
      <pc:sldChg chg="addSp delSp modSp del">
        <pc:chgData name="Zuzana Sopková" userId="bbfc1b1aafd1c4b6" providerId="OrgId" clId="{366734DE-B18C-4640-A983-D06E6F3D157E}" dt="2020-01-10T09:26:03.113" v="123" actId="47"/>
        <pc:sldMkLst>
          <pc:docMk/>
          <pc:sldMk cId="0" sldId="261"/>
        </pc:sldMkLst>
        <pc:spChg chg="mod">
          <ac:chgData name="Zuzana Sopková" userId="bbfc1b1aafd1c4b6" providerId="OrgId" clId="{366734DE-B18C-4640-A983-D06E6F3D157E}" dt="2020-01-10T09:24:10.299" v="99" actId="20577"/>
          <ac:spMkLst>
            <pc:docMk/>
            <pc:sldMk cId="0" sldId="261"/>
            <ac:spMk id="86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22:22.235" v="58" actId="478"/>
          <ac:picMkLst>
            <pc:docMk/>
            <pc:sldMk cId="0" sldId="261"/>
            <ac:picMk id="6" creationId="{2AEF9163-A2A0-4EB4-9FA5-FF1CCD54BF64}"/>
          </ac:picMkLst>
        </pc:picChg>
        <pc:picChg chg="add mod">
          <ac:chgData name="Zuzana Sopková" userId="bbfc1b1aafd1c4b6" providerId="OrgId" clId="{366734DE-B18C-4640-A983-D06E6F3D157E}" dt="2020-01-10T09:22:45.098" v="62" actId="1076"/>
          <ac:picMkLst>
            <pc:docMk/>
            <pc:sldMk cId="0" sldId="261"/>
            <ac:picMk id="1026" creationId="{10A957E7-38D2-4623-8B80-4D008B1C74AD}"/>
          </ac:picMkLst>
        </pc:picChg>
      </pc:sldChg>
      <pc:sldChg chg="addSp delSp modSp">
        <pc:chgData name="Zuzana Sopková" userId="bbfc1b1aafd1c4b6" providerId="OrgId" clId="{366734DE-B18C-4640-A983-D06E6F3D157E}" dt="2020-01-10T09:45:36.658" v="340" actId="1076"/>
        <pc:sldMkLst>
          <pc:docMk/>
          <pc:sldMk cId="0" sldId="267"/>
        </pc:sldMkLst>
        <pc:spChg chg="mod">
          <ac:chgData name="Zuzana Sopková" userId="bbfc1b1aafd1c4b6" providerId="OrgId" clId="{366734DE-B18C-4640-A983-D06E6F3D157E}" dt="2020-01-10T09:44:53.833" v="334" actId="113"/>
          <ac:spMkLst>
            <pc:docMk/>
            <pc:sldMk cId="0" sldId="267"/>
            <ac:spMk id="126" creationId="{00000000-0000-0000-0000-000000000000}"/>
          </ac:spMkLst>
        </pc:spChg>
        <pc:picChg chg="add del mod">
          <ac:chgData name="Zuzana Sopková" userId="bbfc1b1aafd1c4b6" providerId="OrgId" clId="{366734DE-B18C-4640-A983-D06E6F3D157E}" dt="2020-01-10T09:43:14.161" v="320" actId="478"/>
          <ac:picMkLst>
            <pc:docMk/>
            <pc:sldMk cId="0" sldId="267"/>
            <ac:picMk id="2" creationId="{2CA84718-7349-48FD-8D9B-2709BC834EE2}"/>
          </ac:picMkLst>
        </pc:picChg>
        <pc:picChg chg="del">
          <ac:chgData name="Zuzana Sopková" userId="bbfc1b1aafd1c4b6" providerId="OrgId" clId="{366734DE-B18C-4640-A983-D06E6F3D157E}" dt="2020-01-10T09:41:10.057" v="304" actId="478"/>
          <ac:picMkLst>
            <pc:docMk/>
            <pc:sldMk cId="0" sldId="267"/>
            <ac:picMk id="127" creationId="{00000000-0000-0000-0000-000000000000}"/>
          </ac:picMkLst>
        </pc:picChg>
        <pc:picChg chg="add mod">
          <ac:chgData name="Zuzana Sopková" userId="bbfc1b1aafd1c4b6" providerId="OrgId" clId="{366734DE-B18C-4640-A983-D06E6F3D157E}" dt="2020-01-10T09:45:36.658" v="340" actId="1076"/>
          <ac:picMkLst>
            <pc:docMk/>
            <pc:sldMk cId="0" sldId="267"/>
            <ac:picMk id="12290" creationId="{609A1731-05E1-4DC9-9F2D-B0F06A3F1759}"/>
          </ac:picMkLst>
        </pc:picChg>
      </pc:sldChg>
      <pc:sldChg chg="addSp delSp modSp">
        <pc:chgData name="Zuzana Sopková" userId="bbfc1b1aafd1c4b6" providerId="OrgId" clId="{366734DE-B18C-4640-A983-D06E6F3D157E}" dt="2020-01-10T09:46:09.290" v="343" actId="1076"/>
        <pc:sldMkLst>
          <pc:docMk/>
          <pc:sldMk cId="3739691358" sldId="290"/>
        </pc:sldMkLst>
        <pc:spChg chg="mod">
          <ac:chgData name="Zuzana Sopková" userId="bbfc1b1aafd1c4b6" providerId="OrgId" clId="{366734DE-B18C-4640-A983-D06E6F3D157E}" dt="2020-01-10T09:46:09.290" v="343" actId="1076"/>
          <ac:spMkLst>
            <pc:docMk/>
            <pc:sldMk cId="3739691358" sldId="290"/>
            <ac:spMk id="86" creationId="{00000000-0000-0000-0000-000000000000}"/>
          </ac:spMkLst>
        </pc:spChg>
        <pc:picChg chg="del">
          <ac:chgData name="Zuzana Sopková" userId="bbfc1b1aafd1c4b6" providerId="OrgId" clId="{366734DE-B18C-4640-A983-D06E6F3D157E}" dt="2020-01-10T09:26:22.803" v="125" actId="478"/>
          <ac:picMkLst>
            <pc:docMk/>
            <pc:sldMk cId="3739691358" sldId="290"/>
            <ac:picMk id="87" creationId="{00000000-0000-0000-0000-000000000000}"/>
          </ac:picMkLst>
        </pc:picChg>
        <pc:picChg chg="add mod">
          <ac:chgData name="Zuzana Sopková" userId="bbfc1b1aafd1c4b6" providerId="OrgId" clId="{366734DE-B18C-4640-A983-D06E6F3D157E}" dt="2020-01-10T09:32:38.492" v="209" actId="1076"/>
          <ac:picMkLst>
            <pc:docMk/>
            <pc:sldMk cId="3739691358" sldId="290"/>
            <ac:picMk id="6146" creationId="{EF3DC280-BFA4-481B-807A-F8BEF8DA705D}"/>
          </ac:picMkLst>
        </pc:picChg>
      </pc:sldChg>
      <pc:sldChg chg="delSp del">
        <pc:chgData name="Zuzana Sopková" userId="bbfc1b1aafd1c4b6" providerId="OrgId" clId="{366734DE-B18C-4640-A983-D06E6F3D157E}" dt="2020-01-10T09:29:00.561" v="170" actId="47"/>
        <pc:sldMkLst>
          <pc:docMk/>
          <pc:sldMk cId="1858188550" sldId="291"/>
        </pc:sldMkLst>
        <pc:picChg chg="del">
          <ac:chgData name="Zuzana Sopková" userId="bbfc1b1aafd1c4b6" providerId="OrgId" clId="{366734DE-B18C-4640-A983-D06E6F3D157E}" dt="2020-01-10T09:26:24.608" v="126" actId="478"/>
          <ac:picMkLst>
            <pc:docMk/>
            <pc:sldMk cId="1858188550" sldId="291"/>
            <ac:picMk id="4" creationId="{30B99DFE-CC5C-4F92-AE1A-A767E7437343}"/>
          </ac:picMkLst>
        </pc:picChg>
      </pc:sldChg>
      <pc:sldChg chg="addSp delSp modSp">
        <pc:chgData name="Zuzana Sopková" userId="bbfc1b1aafd1c4b6" providerId="OrgId" clId="{366734DE-B18C-4640-A983-D06E6F3D157E}" dt="2020-01-10T09:27:20.355" v="144" actId="14100"/>
        <pc:sldMkLst>
          <pc:docMk/>
          <pc:sldMk cId="0" sldId="292"/>
        </pc:sldMkLst>
        <pc:picChg chg="del">
          <ac:chgData name="Zuzana Sopková" userId="bbfc1b1aafd1c4b6" providerId="OrgId" clId="{366734DE-B18C-4640-A983-D06E6F3D157E}" dt="2020-01-10T09:26:28.347" v="127" actId="478"/>
          <ac:picMkLst>
            <pc:docMk/>
            <pc:sldMk cId="0" sldId="292"/>
            <ac:picMk id="10" creationId="{44325439-6F5C-4029-8119-452948B282D3}"/>
          </ac:picMkLst>
        </pc:picChg>
        <pc:picChg chg="del">
          <ac:chgData name="Zuzana Sopková" userId="bbfc1b1aafd1c4b6" providerId="OrgId" clId="{366734DE-B18C-4640-A983-D06E6F3D157E}" dt="2020-01-10T09:26:28.816" v="128" actId="478"/>
          <ac:picMkLst>
            <pc:docMk/>
            <pc:sldMk cId="0" sldId="292"/>
            <ac:picMk id="11" creationId="{92A6C1C3-BAFF-4647-9613-4C572A5042F8}"/>
          </ac:picMkLst>
        </pc:picChg>
        <pc:picChg chg="add del mod">
          <ac:chgData name="Zuzana Sopková" userId="bbfc1b1aafd1c4b6" providerId="OrgId" clId="{366734DE-B18C-4640-A983-D06E6F3D157E}" dt="2020-01-10T09:26:54.160" v="133" actId="478"/>
          <ac:picMkLst>
            <pc:docMk/>
            <pc:sldMk cId="0" sldId="292"/>
            <ac:picMk id="2050" creationId="{9FD9EF62-06DA-4510-85AE-471C102649E1}"/>
          </ac:picMkLst>
        </pc:picChg>
        <pc:picChg chg="add del mod">
          <ac:chgData name="Zuzana Sopková" userId="bbfc1b1aafd1c4b6" providerId="OrgId" clId="{366734DE-B18C-4640-A983-D06E6F3D157E}" dt="2020-01-10T09:26:54.160" v="133" actId="478"/>
          <ac:picMkLst>
            <pc:docMk/>
            <pc:sldMk cId="0" sldId="292"/>
            <ac:picMk id="2051" creationId="{8F9B8700-F533-4C9A-B4FA-94E6A838826D}"/>
          </ac:picMkLst>
        </pc:picChg>
        <pc:picChg chg="add mod">
          <ac:chgData name="Zuzana Sopková" userId="bbfc1b1aafd1c4b6" providerId="OrgId" clId="{366734DE-B18C-4640-A983-D06E6F3D157E}" dt="2020-01-10T09:27:17.740" v="142" actId="1076"/>
          <ac:picMkLst>
            <pc:docMk/>
            <pc:sldMk cId="0" sldId="292"/>
            <ac:picMk id="2053" creationId="{F7CADA92-C09D-4643-9181-926A46A1D18E}"/>
          </ac:picMkLst>
        </pc:picChg>
        <pc:picChg chg="add mod">
          <ac:chgData name="Zuzana Sopková" userId="bbfc1b1aafd1c4b6" providerId="OrgId" clId="{366734DE-B18C-4640-A983-D06E6F3D157E}" dt="2020-01-10T09:27:20.355" v="144" actId="14100"/>
          <ac:picMkLst>
            <pc:docMk/>
            <pc:sldMk cId="0" sldId="292"/>
            <ac:picMk id="2055" creationId="{843FCCB9-ACEA-40D4-924F-85961BE3A1DF}"/>
          </ac:picMkLst>
        </pc:picChg>
      </pc:sldChg>
      <pc:sldChg chg="delSp del">
        <pc:chgData name="Zuzana Sopková" userId="bbfc1b1aafd1c4b6" providerId="OrgId" clId="{366734DE-B18C-4640-A983-D06E6F3D157E}" dt="2020-01-10T09:45:38.535" v="341" actId="47"/>
        <pc:sldMkLst>
          <pc:docMk/>
          <pc:sldMk cId="2440071555" sldId="294"/>
        </pc:sldMkLst>
        <pc:picChg chg="del">
          <ac:chgData name="Zuzana Sopková" userId="bbfc1b1aafd1c4b6" providerId="OrgId" clId="{366734DE-B18C-4640-A983-D06E6F3D157E}" dt="2020-01-10T09:42:39.342" v="310" actId="478"/>
          <ac:picMkLst>
            <pc:docMk/>
            <pc:sldMk cId="2440071555" sldId="294"/>
            <ac:picMk id="4" creationId="{38EFA23F-61D9-4706-ADE0-3436EF7DAC6B}"/>
          </ac:picMkLst>
        </pc:picChg>
        <pc:picChg chg="del">
          <ac:chgData name="Zuzana Sopková" userId="bbfc1b1aafd1c4b6" providerId="OrgId" clId="{366734DE-B18C-4640-A983-D06E6F3D157E}" dt="2020-01-10T09:42:40.215" v="311" actId="478"/>
          <ac:picMkLst>
            <pc:docMk/>
            <pc:sldMk cId="2440071555" sldId="294"/>
            <ac:picMk id="5" creationId="{47628A1B-FE4B-4CDB-9E2E-28E8C0248482}"/>
          </ac:picMkLst>
        </pc:picChg>
        <pc:picChg chg="del">
          <ac:chgData name="Zuzana Sopková" userId="bbfc1b1aafd1c4b6" providerId="OrgId" clId="{366734DE-B18C-4640-A983-D06E6F3D157E}" dt="2020-01-10T09:42:40.638" v="312" actId="478"/>
          <ac:picMkLst>
            <pc:docMk/>
            <pc:sldMk cId="2440071555" sldId="294"/>
            <ac:picMk id="6" creationId="{1B976881-953C-4FFA-9C2F-163F61E92AD7}"/>
          </ac:picMkLst>
        </pc:picChg>
        <pc:picChg chg="del">
          <ac:chgData name="Zuzana Sopková" userId="bbfc1b1aafd1c4b6" providerId="OrgId" clId="{366734DE-B18C-4640-A983-D06E6F3D157E}" dt="2020-01-10T09:42:41.037" v="313" actId="478"/>
          <ac:picMkLst>
            <pc:docMk/>
            <pc:sldMk cId="2440071555" sldId="294"/>
            <ac:picMk id="8" creationId="{3C1CF2FD-D7CC-4E85-936D-5E6124541385}"/>
          </ac:picMkLst>
        </pc:picChg>
      </pc:sldChg>
      <pc:sldChg chg="add del">
        <pc:chgData name="Zuzana Sopková" userId="bbfc1b1aafd1c4b6" providerId="OrgId" clId="{366734DE-B18C-4640-A983-D06E6F3D157E}" dt="2020-01-10T09:26:12.521" v="124" actId="47"/>
        <pc:sldMkLst>
          <pc:docMk/>
          <pc:sldMk cId="2048158942" sldId="297"/>
        </pc:sldMkLst>
      </pc:sldChg>
      <pc:sldChg chg="addSp delSp modSp add">
        <pc:chgData name="Zuzana Sopková" userId="bbfc1b1aafd1c4b6" providerId="OrgId" clId="{366734DE-B18C-4640-A983-D06E6F3D157E}" dt="2020-01-10T09:33:29.283" v="222" actId="1076"/>
        <pc:sldMkLst>
          <pc:docMk/>
          <pc:sldMk cId="661888762" sldId="298"/>
        </pc:sldMkLst>
        <pc:spChg chg="del">
          <ac:chgData name="Zuzana Sopková" userId="bbfc1b1aafd1c4b6" providerId="OrgId" clId="{366734DE-B18C-4640-A983-D06E6F3D157E}" dt="2020-01-10T09:24:43.163" v="102" actId="478"/>
          <ac:spMkLst>
            <pc:docMk/>
            <pc:sldMk cId="661888762" sldId="298"/>
            <ac:spMk id="2" creationId="{1C2C8515-24CE-4575-8E63-39B9C43AE96B}"/>
          </ac:spMkLst>
        </pc:spChg>
        <pc:spChg chg="mod">
          <ac:chgData name="Zuzana Sopková" userId="bbfc1b1aafd1c4b6" providerId="OrgId" clId="{366734DE-B18C-4640-A983-D06E6F3D157E}" dt="2020-01-10T09:25:50.952" v="120" actId="20577"/>
          <ac:spMkLst>
            <pc:docMk/>
            <pc:sldMk cId="661888762" sldId="298"/>
            <ac:spMk id="3" creationId="{0FD8A484-BF31-4326-874E-924845214D09}"/>
          </ac:spMkLst>
        </pc:spChg>
        <pc:picChg chg="add del">
          <ac:chgData name="Zuzana Sopková" userId="bbfc1b1aafd1c4b6" providerId="OrgId" clId="{366734DE-B18C-4640-A983-D06E6F3D157E}" dt="2020-01-10T09:32:40.335" v="210" actId="478"/>
          <ac:picMkLst>
            <pc:docMk/>
            <pc:sldMk cId="661888762" sldId="298"/>
            <ac:picMk id="4" creationId="{C3805EB5-B8B5-41B9-9B60-4628F69AE931}"/>
          </ac:picMkLst>
        </pc:picChg>
        <pc:picChg chg="add del mod">
          <ac:chgData name="Zuzana Sopková" userId="bbfc1b1aafd1c4b6" providerId="OrgId" clId="{366734DE-B18C-4640-A983-D06E6F3D157E}" dt="2020-01-10T09:33:23.062" v="217" actId="478"/>
          <ac:picMkLst>
            <pc:docMk/>
            <pc:sldMk cId="661888762" sldId="298"/>
            <ac:picMk id="3074" creationId="{BA1BC24F-A119-42A5-8FBE-C38D9A41F09C}"/>
          </ac:picMkLst>
        </pc:picChg>
        <pc:picChg chg="add mod">
          <ac:chgData name="Zuzana Sopková" userId="bbfc1b1aafd1c4b6" providerId="OrgId" clId="{366734DE-B18C-4640-A983-D06E6F3D157E}" dt="2020-01-10T09:33:29.283" v="222" actId="1076"/>
          <ac:picMkLst>
            <pc:docMk/>
            <pc:sldMk cId="661888762" sldId="298"/>
            <ac:picMk id="3076" creationId="{C2C9EF7D-A2F8-4AAA-8320-35EA712A9843}"/>
          </ac:picMkLst>
        </pc:picChg>
      </pc:sldChg>
      <pc:sldChg chg="add del">
        <pc:chgData name="Zuzana Sopková" userId="bbfc1b1aafd1c4b6" providerId="OrgId" clId="{366734DE-B18C-4640-A983-D06E6F3D157E}" dt="2020-01-10T09:27:42.829" v="147" actId="47"/>
        <pc:sldMkLst>
          <pc:docMk/>
          <pc:sldMk cId="1174320163" sldId="299"/>
        </pc:sldMkLst>
      </pc:sldChg>
      <pc:sldChg chg="addSp delSp modSp add">
        <pc:chgData name="Zuzana Sopková" userId="bbfc1b1aafd1c4b6" providerId="OrgId" clId="{366734DE-B18C-4640-A983-D06E6F3D157E}" dt="2020-01-10T09:28:14.722" v="162" actId="14100"/>
        <pc:sldMkLst>
          <pc:docMk/>
          <pc:sldMk cId="1396428723" sldId="300"/>
        </pc:sldMkLst>
        <pc:spChg chg="del">
          <ac:chgData name="Zuzana Sopková" userId="bbfc1b1aafd1c4b6" providerId="OrgId" clId="{366734DE-B18C-4640-A983-D06E6F3D157E}" dt="2020-01-10T09:27:47.020" v="148" actId="478"/>
          <ac:spMkLst>
            <pc:docMk/>
            <pc:sldMk cId="1396428723" sldId="300"/>
            <ac:spMk id="2" creationId="{6C373736-8911-4403-BE6A-F8C06477414E}"/>
          </ac:spMkLst>
        </pc:spChg>
        <pc:spChg chg="del">
          <ac:chgData name="Zuzana Sopková" userId="bbfc1b1aafd1c4b6" providerId="OrgId" clId="{366734DE-B18C-4640-A983-D06E6F3D157E}" dt="2020-01-10T09:27:51.523" v="149" actId="478"/>
          <ac:spMkLst>
            <pc:docMk/>
            <pc:sldMk cId="1396428723" sldId="300"/>
            <ac:spMk id="3" creationId="{0DC42965-00B0-4B56-8DDF-2D6E73C0A767}"/>
          </ac:spMkLst>
        </pc:spChg>
        <pc:picChg chg="add mod">
          <ac:chgData name="Zuzana Sopková" userId="bbfc1b1aafd1c4b6" providerId="OrgId" clId="{366734DE-B18C-4640-A983-D06E6F3D157E}" dt="2020-01-10T09:28:14.722" v="162" actId="14100"/>
          <ac:picMkLst>
            <pc:docMk/>
            <pc:sldMk cId="1396428723" sldId="300"/>
            <ac:picMk id="4098" creationId="{5B57FCF5-A60A-46FC-8DD2-C221663B36BC}"/>
          </ac:picMkLst>
        </pc:picChg>
        <pc:picChg chg="add mod">
          <ac:chgData name="Zuzana Sopková" userId="bbfc1b1aafd1c4b6" providerId="OrgId" clId="{366734DE-B18C-4640-A983-D06E6F3D157E}" dt="2020-01-10T09:28:12.971" v="161" actId="1076"/>
          <ac:picMkLst>
            <pc:docMk/>
            <pc:sldMk cId="1396428723" sldId="300"/>
            <ac:picMk id="4100" creationId="{F18DDC64-ED05-4CF1-9150-713FB2DF2D19}"/>
          </ac:picMkLst>
        </pc:picChg>
      </pc:sldChg>
      <pc:sldChg chg="delSp modSp add del">
        <pc:chgData name="Zuzana Sopková" userId="bbfc1b1aafd1c4b6" providerId="OrgId" clId="{366734DE-B18C-4640-A983-D06E6F3D157E}" dt="2020-01-10T09:36:06.355" v="241" actId="47"/>
        <pc:sldMkLst>
          <pc:docMk/>
          <pc:sldMk cId="4232961900" sldId="301"/>
        </pc:sldMkLst>
        <pc:spChg chg="del">
          <ac:chgData name="Zuzana Sopková" userId="bbfc1b1aafd1c4b6" providerId="OrgId" clId="{366734DE-B18C-4640-A983-D06E6F3D157E}" dt="2020-01-10T09:29:37.110" v="174" actId="478"/>
          <ac:spMkLst>
            <pc:docMk/>
            <pc:sldMk cId="4232961900" sldId="301"/>
            <ac:spMk id="2" creationId="{70E6D95E-4636-4503-91C9-73951A714531}"/>
          </ac:spMkLst>
        </pc:spChg>
        <pc:spChg chg="mod">
          <ac:chgData name="Zuzana Sopková" userId="bbfc1b1aafd1c4b6" providerId="OrgId" clId="{366734DE-B18C-4640-A983-D06E6F3D157E}" dt="2020-01-10T09:29:43.797" v="176" actId="5793"/>
          <ac:spMkLst>
            <pc:docMk/>
            <pc:sldMk cId="4232961900" sldId="301"/>
            <ac:spMk id="3" creationId="{F4058493-9FCA-4E73-A250-FDCA1F3567CE}"/>
          </ac:spMkLst>
        </pc:spChg>
      </pc:sldChg>
      <pc:sldChg chg="add del">
        <pc:chgData name="Zuzana Sopková" userId="bbfc1b1aafd1c4b6" providerId="OrgId" clId="{366734DE-B18C-4640-A983-D06E6F3D157E}" dt="2020-01-10T09:36:02.615" v="239" actId="47"/>
        <pc:sldMkLst>
          <pc:docMk/>
          <pc:sldMk cId="3866973151" sldId="302"/>
        </pc:sldMkLst>
      </pc:sldChg>
      <pc:sldChg chg="addSp delSp modSp add">
        <pc:chgData name="Zuzana Sopková" userId="bbfc1b1aafd1c4b6" providerId="OrgId" clId="{366734DE-B18C-4640-A983-D06E6F3D157E}" dt="2020-01-10T09:32:11.515" v="206" actId="1076"/>
        <pc:sldMkLst>
          <pc:docMk/>
          <pc:sldMk cId="1261576388" sldId="303"/>
        </pc:sldMkLst>
        <pc:spChg chg="del">
          <ac:chgData name="Zuzana Sopková" userId="bbfc1b1aafd1c4b6" providerId="OrgId" clId="{366734DE-B18C-4640-A983-D06E6F3D157E}" dt="2020-01-10T09:31:09.848" v="182" actId="478"/>
          <ac:spMkLst>
            <pc:docMk/>
            <pc:sldMk cId="1261576388" sldId="303"/>
            <ac:spMk id="2" creationId="{A3614345-A533-4BE0-9CD6-AB80891561C1}"/>
          </ac:spMkLst>
        </pc:spChg>
        <pc:spChg chg="del">
          <ac:chgData name="Zuzana Sopková" userId="bbfc1b1aafd1c4b6" providerId="OrgId" clId="{366734DE-B18C-4640-A983-D06E6F3D157E}" dt="2020-01-10T09:31:12.492" v="183" actId="478"/>
          <ac:spMkLst>
            <pc:docMk/>
            <pc:sldMk cId="1261576388" sldId="303"/>
            <ac:spMk id="3" creationId="{53F9E6C6-66A5-4C2F-A400-A0504BE8461F}"/>
          </ac:spMkLst>
        </pc:spChg>
        <pc:picChg chg="add mod">
          <ac:chgData name="Zuzana Sopková" userId="bbfc1b1aafd1c4b6" providerId="OrgId" clId="{366734DE-B18C-4640-A983-D06E6F3D157E}" dt="2020-01-10T09:32:11.515" v="206" actId="1076"/>
          <ac:picMkLst>
            <pc:docMk/>
            <pc:sldMk cId="1261576388" sldId="303"/>
            <ac:picMk id="4" creationId="{159D004B-335E-47A6-97DF-1039EB0AEA38}"/>
          </ac:picMkLst>
        </pc:picChg>
        <pc:picChg chg="add del mod">
          <ac:chgData name="Zuzana Sopková" userId="bbfc1b1aafd1c4b6" providerId="OrgId" clId="{366734DE-B18C-4640-A983-D06E6F3D157E}" dt="2020-01-10T09:31:36.531" v="189" actId="478"/>
          <ac:picMkLst>
            <pc:docMk/>
            <pc:sldMk cId="1261576388" sldId="303"/>
            <ac:picMk id="5122" creationId="{DAE5CD04-1502-4DF9-8FF9-3CA5D5588437}"/>
          </ac:picMkLst>
        </pc:picChg>
        <pc:picChg chg="add del mod">
          <ac:chgData name="Zuzana Sopková" userId="bbfc1b1aafd1c4b6" providerId="OrgId" clId="{366734DE-B18C-4640-A983-D06E6F3D157E}" dt="2020-01-10T09:31:36.531" v="189" actId="478"/>
          <ac:picMkLst>
            <pc:docMk/>
            <pc:sldMk cId="1261576388" sldId="303"/>
            <ac:picMk id="5123" creationId="{E68EFE53-9C2E-4699-9F34-DB5697E5C944}"/>
          </ac:picMkLst>
        </pc:picChg>
        <pc:picChg chg="add mod">
          <ac:chgData name="Zuzana Sopková" userId="bbfc1b1aafd1c4b6" providerId="OrgId" clId="{366734DE-B18C-4640-A983-D06E6F3D157E}" dt="2020-01-10T09:32:09.571" v="205" actId="1076"/>
          <ac:picMkLst>
            <pc:docMk/>
            <pc:sldMk cId="1261576388" sldId="303"/>
            <ac:picMk id="5125" creationId="{66B51108-2397-4D36-AC92-4EF26BE3424C}"/>
          </ac:picMkLst>
        </pc:picChg>
        <pc:picChg chg="add mod">
          <ac:chgData name="Zuzana Sopková" userId="bbfc1b1aafd1c4b6" providerId="OrgId" clId="{366734DE-B18C-4640-A983-D06E6F3D157E}" dt="2020-01-10T09:32:08.242" v="204" actId="1076"/>
          <ac:picMkLst>
            <pc:docMk/>
            <pc:sldMk cId="1261576388" sldId="303"/>
            <ac:picMk id="5127" creationId="{26843EA0-5210-4393-ABCA-FE80D2D0FF87}"/>
          </ac:picMkLst>
        </pc:picChg>
      </pc:sldChg>
      <pc:sldChg chg="modSp add del">
        <pc:chgData name="Zuzana Sopková" userId="bbfc1b1aafd1c4b6" providerId="OrgId" clId="{366734DE-B18C-4640-A983-D06E6F3D157E}" dt="2020-01-10T09:36:08.491" v="242" actId="47"/>
        <pc:sldMkLst>
          <pc:docMk/>
          <pc:sldMk cId="1108753674" sldId="304"/>
        </pc:sldMkLst>
        <pc:spChg chg="mod">
          <ac:chgData name="Zuzana Sopková" userId="bbfc1b1aafd1c4b6" providerId="OrgId" clId="{366734DE-B18C-4640-A983-D06E6F3D157E}" dt="2020-01-10T09:34:38.908" v="224" actId="20577"/>
          <ac:spMkLst>
            <pc:docMk/>
            <pc:sldMk cId="1108753674" sldId="304"/>
            <ac:spMk id="86" creationId="{00000000-0000-0000-0000-000000000000}"/>
          </ac:spMkLst>
        </pc:spChg>
      </pc:sldChg>
      <pc:sldChg chg="modSp add del">
        <pc:chgData name="Zuzana Sopková" userId="bbfc1b1aafd1c4b6" providerId="OrgId" clId="{366734DE-B18C-4640-A983-D06E6F3D157E}" dt="2020-01-10T09:36:05.074" v="240" actId="47"/>
        <pc:sldMkLst>
          <pc:docMk/>
          <pc:sldMk cId="274651385" sldId="305"/>
        </pc:sldMkLst>
        <pc:spChg chg="mod">
          <ac:chgData name="Zuzana Sopková" userId="bbfc1b1aafd1c4b6" providerId="OrgId" clId="{366734DE-B18C-4640-A983-D06E6F3D157E}" dt="2020-01-10T09:34:44.130" v="226" actId="20577"/>
          <ac:spMkLst>
            <pc:docMk/>
            <pc:sldMk cId="274651385" sldId="305"/>
            <ac:spMk id="86" creationId="{00000000-0000-0000-0000-000000000000}"/>
          </ac:spMkLst>
        </pc:spChg>
      </pc:sldChg>
      <pc:sldChg chg="addSp delSp modSp add">
        <pc:chgData name="Zuzana Sopková" userId="bbfc1b1aafd1c4b6" providerId="OrgId" clId="{366734DE-B18C-4640-A983-D06E6F3D157E}" dt="2020-01-10T09:40:14.441" v="299" actId="14100"/>
        <pc:sldMkLst>
          <pc:docMk/>
          <pc:sldMk cId="1719484894" sldId="306"/>
        </pc:sldMkLst>
        <pc:spChg chg="del">
          <ac:chgData name="Zuzana Sopková" userId="bbfc1b1aafd1c4b6" providerId="OrgId" clId="{366734DE-B18C-4640-A983-D06E6F3D157E}" dt="2020-01-10T09:35:05.178" v="229" actId="478"/>
          <ac:spMkLst>
            <pc:docMk/>
            <pc:sldMk cId="1719484894" sldId="306"/>
            <ac:spMk id="2" creationId="{0BF069C7-9311-4713-B1F8-3D38DE59F43E}"/>
          </ac:spMkLst>
        </pc:spChg>
        <pc:spChg chg="mod">
          <ac:chgData name="Zuzana Sopková" userId="bbfc1b1aafd1c4b6" providerId="OrgId" clId="{366734DE-B18C-4640-A983-D06E6F3D157E}" dt="2020-01-10T09:35:46.585" v="238" actId="113"/>
          <ac:spMkLst>
            <pc:docMk/>
            <pc:sldMk cId="1719484894" sldId="306"/>
            <ac:spMk id="3" creationId="{1AC824C0-4E89-48FF-89F5-376CA51F09B5}"/>
          </ac:spMkLst>
        </pc:spChg>
        <pc:picChg chg="add mod">
          <ac:chgData name="Zuzana Sopková" userId="bbfc1b1aafd1c4b6" providerId="OrgId" clId="{366734DE-B18C-4640-A983-D06E6F3D157E}" dt="2020-01-10T09:40:14.441" v="299" actId="14100"/>
          <ac:picMkLst>
            <pc:docMk/>
            <pc:sldMk cId="1719484894" sldId="306"/>
            <ac:picMk id="10242" creationId="{5394C3ED-985A-4E9B-AF02-A7975E54D1FC}"/>
          </ac:picMkLst>
        </pc:picChg>
      </pc:sldChg>
      <pc:sldChg chg="addSp delSp modSp add del">
        <pc:chgData name="Zuzana Sopková" userId="bbfc1b1aafd1c4b6" providerId="OrgId" clId="{366734DE-B18C-4640-A983-D06E6F3D157E}" dt="2020-01-10T09:39:11.852" v="291" actId="47"/>
        <pc:sldMkLst>
          <pc:docMk/>
          <pc:sldMk cId="2403196948" sldId="307"/>
        </pc:sldMkLst>
        <pc:picChg chg="del">
          <ac:chgData name="Zuzana Sopková" userId="bbfc1b1aafd1c4b6" providerId="OrgId" clId="{366734DE-B18C-4640-A983-D06E6F3D157E}" dt="2020-01-10T09:36:28.840" v="244" actId="478"/>
          <ac:picMkLst>
            <pc:docMk/>
            <pc:sldMk cId="2403196948" sldId="307"/>
            <ac:picMk id="4" creationId="{159D004B-335E-47A6-97DF-1039EB0AEA38}"/>
          </ac:picMkLst>
        </pc:picChg>
        <pc:picChg chg="del">
          <ac:chgData name="Zuzana Sopková" userId="bbfc1b1aafd1c4b6" providerId="OrgId" clId="{366734DE-B18C-4640-A983-D06E6F3D157E}" dt="2020-01-10T09:36:29.294" v="245" actId="478"/>
          <ac:picMkLst>
            <pc:docMk/>
            <pc:sldMk cId="2403196948" sldId="307"/>
            <ac:picMk id="5125" creationId="{66B51108-2397-4D36-AC92-4EF26BE3424C}"/>
          </ac:picMkLst>
        </pc:picChg>
        <pc:picChg chg="del">
          <ac:chgData name="Zuzana Sopková" userId="bbfc1b1aafd1c4b6" providerId="OrgId" clId="{366734DE-B18C-4640-A983-D06E6F3D157E}" dt="2020-01-10T09:36:30.422" v="246" actId="478"/>
          <ac:picMkLst>
            <pc:docMk/>
            <pc:sldMk cId="2403196948" sldId="307"/>
            <ac:picMk id="5127" creationId="{26843EA0-5210-4393-ABCA-FE80D2D0FF87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0" creationId="{816630F8-476E-4855-8722-ACED3C721E26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1" creationId="{2199482C-9970-4270-AD3B-EC510C21C166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2" creationId="{1EA77177-FF99-481F-A3F1-E1078DA87891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3" creationId="{AEAF1F4A-3321-4124-9223-2A251E50190B}"/>
          </ac:picMkLst>
        </pc:picChg>
        <pc:picChg chg="add del mod">
          <ac:chgData name="Zuzana Sopková" userId="bbfc1b1aafd1c4b6" providerId="OrgId" clId="{366734DE-B18C-4640-A983-D06E6F3D157E}" dt="2020-01-10T09:36:56.664" v="250"/>
          <ac:picMkLst>
            <pc:docMk/>
            <pc:sldMk cId="2403196948" sldId="307"/>
            <ac:picMk id="7174" creationId="{2C3DDE4F-9D3C-477B-B09C-76167DF5DA26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6" creationId="{D21D30AE-C3A6-4E82-B5D0-DA38F7D657D0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7" creationId="{29CD5F92-861E-4094-BFED-2EE0D7CF9DE3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8" creationId="{067D1A54-BEC1-4F58-B7E4-F31B2D136E39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79" creationId="{EF90179C-3559-4BB6-900C-06B3D9D47475}"/>
          </ac:picMkLst>
        </pc:picChg>
        <pc:picChg chg="add del mod">
          <ac:chgData name="Zuzana Sopková" userId="bbfc1b1aafd1c4b6" providerId="OrgId" clId="{366734DE-B18C-4640-A983-D06E6F3D157E}" dt="2020-01-10T09:37:10.181" v="260"/>
          <ac:picMkLst>
            <pc:docMk/>
            <pc:sldMk cId="2403196948" sldId="307"/>
            <ac:picMk id="7180" creationId="{CE373235-361E-46BD-BF2F-BC29769EFADD}"/>
          </ac:picMkLst>
        </pc:picChg>
        <pc:picChg chg="add mod">
          <ac:chgData name="Zuzana Sopková" userId="bbfc1b1aafd1c4b6" providerId="OrgId" clId="{366734DE-B18C-4640-A983-D06E6F3D157E}" dt="2020-01-10T09:37:19.506" v="263" actId="1076"/>
          <ac:picMkLst>
            <pc:docMk/>
            <pc:sldMk cId="2403196948" sldId="307"/>
            <ac:picMk id="7182" creationId="{06412490-FDE1-407D-AF6D-FED8C61816B2}"/>
          </ac:picMkLst>
        </pc:picChg>
        <pc:picChg chg="add mod">
          <ac:chgData name="Zuzana Sopková" userId="bbfc1b1aafd1c4b6" providerId="OrgId" clId="{366734DE-B18C-4640-A983-D06E6F3D157E}" dt="2020-01-10T09:37:30.249" v="267" actId="14100"/>
          <ac:picMkLst>
            <pc:docMk/>
            <pc:sldMk cId="2403196948" sldId="307"/>
            <ac:picMk id="7184" creationId="{DC1E3380-D7CA-4ABC-9685-FC4E40F09C1F}"/>
          </ac:picMkLst>
        </pc:picChg>
        <pc:picChg chg="add mod">
          <ac:chgData name="Zuzana Sopková" userId="bbfc1b1aafd1c4b6" providerId="OrgId" clId="{366734DE-B18C-4640-A983-D06E6F3D157E}" dt="2020-01-10T09:37:45.211" v="274" actId="1076"/>
          <ac:picMkLst>
            <pc:docMk/>
            <pc:sldMk cId="2403196948" sldId="307"/>
            <ac:picMk id="7186" creationId="{D84EA66F-2A92-4692-AD9E-0E3955525770}"/>
          </ac:picMkLst>
        </pc:picChg>
        <pc:picChg chg="add mod">
          <ac:chgData name="Zuzana Sopková" userId="bbfc1b1aafd1c4b6" providerId="OrgId" clId="{366734DE-B18C-4640-A983-D06E6F3D157E}" dt="2020-01-10T09:38:08.315" v="282" actId="1076"/>
          <ac:picMkLst>
            <pc:docMk/>
            <pc:sldMk cId="2403196948" sldId="307"/>
            <ac:picMk id="7188" creationId="{77A8151A-3E2D-46E5-9339-19C5AD1A093A}"/>
          </ac:picMkLst>
        </pc:picChg>
      </pc:sldChg>
      <pc:sldChg chg="add del">
        <pc:chgData name="Zuzana Sopková" userId="bbfc1b1aafd1c4b6" providerId="OrgId" clId="{366734DE-B18C-4640-A983-D06E6F3D157E}" dt="2020-01-10T09:39:15.299" v="292" actId="47"/>
        <pc:sldMkLst>
          <pc:docMk/>
          <pc:sldMk cId="268908550" sldId="308"/>
        </pc:sldMkLst>
      </pc:sldChg>
      <pc:sldChg chg="add">
        <pc:chgData name="Zuzana Sopková" userId="bbfc1b1aafd1c4b6" providerId="OrgId" clId="{366734DE-B18C-4640-A983-D06E6F3D157E}" dt="2020-01-10T09:39:10.055" v="290"/>
        <pc:sldMkLst>
          <pc:docMk/>
          <pc:sldMk cId="1499346450" sldId="309"/>
        </pc:sldMkLst>
      </pc:sldChg>
      <pc:sldChg chg="addSp delSp modSp add del">
        <pc:chgData name="Zuzana Sopková" userId="bbfc1b1aafd1c4b6" providerId="OrgId" clId="{366734DE-B18C-4640-A983-D06E6F3D157E}" dt="2020-01-10T09:44:24.979" v="324" actId="47"/>
        <pc:sldMkLst>
          <pc:docMk/>
          <pc:sldMk cId="4059334986" sldId="310"/>
        </pc:sldMkLst>
        <pc:spChg chg="del">
          <ac:chgData name="Zuzana Sopková" userId="bbfc1b1aafd1c4b6" providerId="OrgId" clId="{366734DE-B18C-4640-A983-D06E6F3D157E}" dt="2020-01-10T09:42:49.814" v="315" actId="478"/>
          <ac:spMkLst>
            <pc:docMk/>
            <pc:sldMk cId="4059334986" sldId="310"/>
            <ac:spMk id="2" creationId="{BE92D571-F3B6-4B19-8DC6-D9506344E257}"/>
          </ac:spMkLst>
        </pc:spChg>
        <pc:spChg chg="del">
          <ac:chgData name="Zuzana Sopková" userId="bbfc1b1aafd1c4b6" providerId="OrgId" clId="{366734DE-B18C-4640-A983-D06E6F3D157E}" dt="2020-01-10T09:42:51.750" v="316" actId="478"/>
          <ac:spMkLst>
            <pc:docMk/>
            <pc:sldMk cId="4059334986" sldId="310"/>
            <ac:spMk id="3" creationId="{4B7E5FE5-900B-43E0-9DB3-B4037B55F984}"/>
          </ac:spMkLst>
        </pc:spChg>
        <pc:picChg chg="add mod">
          <ac:chgData name="Zuzana Sopková" userId="bbfc1b1aafd1c4b6" providerId="OrgId" clId="{366734DE-B18C-4640-A983-D06E6F3D157E}" dt="2020-01-10T09:43:08.201" v="319" actId="1076"/>
          <ac:picMkLst>
            <pc:docMk/>
            <pc:sldMk cId="4059334986" sldId="310"/>
            <ac:picMk id="4" creationId="{08A5B7E2-E524-4572-B2F1-405E0EB5C7AB}"/>
          </ac:picMkLst>
        </pc:picChg>
        <pc:picChg chg="add mod">
          <ac:chgData name="Zuzana Sopková" userId="bbfc1b1aafd1c4b6" providerId="OrgId" clId="{366734DE-B18C-4640-A983-D06E6F3D157E}" dt="2020-01-10T09:43:50.506" v="323" actId="1076"/>
          <ac:picMkLst>
            <pc:docMk/>
            <pc:sldMk cId="4059334986" sldId="310"/>
            <ac:picMk id="5" creationId="{451B82DB-DBE8-4512-9609-817B4327A7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Sľúbený obsahový plán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1420d0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1420d0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5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91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40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ZU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">
  <p:cSld name="1_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8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THE END">
    <p:bg>
      <p:bgPr>
        <a:solidFill>
          <a:srgbClr val="3C78D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13" descr="ssm_logo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marL="1828800" lvl="3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marL="2286000" lvl="4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marL="2743200" lvl="5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DELOVY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sz="6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ATIVE IDEA">
    <p:bg>
      <p:bgPr>
        <a:solidFill>
          <a:srgbClr val="3C78D8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AL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 WE A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sz="3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4800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" name="Shape 32" descr="logo_templat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Snímka obrazovky 2017-02-24 o 15.58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B PO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ENTS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737875" y="2354560"/>
            <a:ext cx="77667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sk-SK" sz="4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Lišiak zo sadu zachraňuje včely</a:t>
            </a:r>
            <a:br>
              <a:rPr lang="sk-SK" dirty="0"/>
            </a:br>
            <a:endParaRPr sz="4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6" name="Shape 56" descr="ssm_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AC824C0-4E89-48FF-89F5-376CA51F0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37" y="931709"/>
            <a:ext cx="4545600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V druhej fáze sme pristúpili k tvorbe obsahov a predstaveniu organizácií, ktoré značka v rámci kampane podporuje. </a:t>
            </a:r>
            <a:r>
              <a:rPr lang="sk-SK" sz="1200" dirty="0"/>
              <a:t>Ich predstavitelia boli zároveň garantmi obsahov a pomáhali nám nielen šíriť myšlienku, ale aj </a:t>
            </a:r>
            <a:r>
              <a:rPr lang="sk-SK" sz="1200" dirty="0" err="1"/>
              <a:t>edukovať</a:t>
            </a:r>
            <a:r>
              <a:rPr lang="sk-SK" sz="1200" dirty="0"/>
              <a:t> verejnosť.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Po rozsiahlom tematickom prieskume a rozhovoroch s odborníkmi, vznikli obsahy na mieru  pre mediálne spolupráce v podobe </a:t>
            </a:r>
            <a:r>
              <a:rPr lang="sk-SK" sz="1200" b="1" dirty="0" err="1"/>
              <a:t>longformu</a:t>
            </a:r>
            <a:r>
              <a:rPr lang="sk-SK" sz="1200" b="1" dirty="0"/>
              <a:t>, rozhovorov či lifestyle obsahov s </a:t>
            </a:r>
            <a:r>
              <a:rPr lang="sk-SK" sz="1200" b="1" dirty="0" err="1"/>
              <a:t>infografikou</a:t>
            </a:r>
            <a:r>
              <a:rPr lang="sk-SK" sz="1200" b="1" dirty="0"/>
              <a:t> alebo zapojením </a:t>
            </a:r>
            <a:r>
              <a:rPr lang="sk-SK" sz="1200" b="1" dirty="0" err="1"/>
              <a:t>influencerov</a:t>
            </a:r>
            <a:r>
              <a:rPr lang="sk-SK" sz="1200" dirty="0"/>
              <a:t>. </a:t>
            </a:r>
            <a:r>
              <a:rPr lang="sk-SK" sz="1200" b="1" dirty="0"/>
              <a:t>Tých sme oslovili aj formou personalizovanej distribúcie</a:t>
            </a:r>
            <a:r>
              <a:rPr lang="sk-SK" sz="1200" dirty="0"/>
              <a:t>, kde sme tentokrát zacielili na podporu myšlienky spolu s </a:t>
            </a:r>
            <a:r>
              <a:rPr lang="sk-SK" sz="1200" dirty="0" err="1"/>
              <a:t>merchom</a:t>
            </a:r>
            <a:r>
              <a:rPr lang="sk-SK" sz="1200" dirty="0"/>
              <a:t> značky (tričká tašky na podporu včiel). Obsahy sme využili rovnako tak pre spontánnu publicitu. </a:t>
            </a:r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b="1" dirty="0"/>
              <a:t> </a:t>
            </a:r>
          </a:p>
          <a:p>
            <a:endParaRPr lang="sk-SK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394C3ED-985A-4E9B-AF02-A7975E54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03" y="931709"/>
            <a:ext cx="2934260" cy="38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F7CADA92-C09D-4643-9181-926A46A1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0" y="495654"/>
            <a:ext cx="2742110" cy="3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43FCCB9-ACEA-40D4-924F-85961BE3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96" y="846034"/>
            <a:ext cx="3716100" cy="27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B57FCF5-A60A-46FC-8DD2-C221663B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8" y="847138"/>
            <a:ext cx="4124314" cy="33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18DDC64-ED05-4CF1-9150-713FB2DF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86" y="847138"/>
            <a:ext cx="3583062" cy="33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2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59D004B-335E-47A6-97DF-1039EB0A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2" y="179797"/>
            <a:ext cx="1326332" cy="4851204"/>
          </a:xfrm>
          <a:prstGeom prst="rect">
            <a:avLst/>
          </a:prstGeom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66B51108-2397-4D36-AC92-4EF26BE3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1" y="580580"/>
            <a:ext cx="2837246" cy="4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26843EA0-5210-4393-ABCA-FE80D2D0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07" y="580580"/>
            <a:ext cx="2882243" cy="4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7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>
            <a:extLst>
              <a:ext uri="{FF2B5EF4-FFF2-40B4-BE49-F238E27FC236}">
                <a16:creationId xmlns:a16="http://schemas.microsoft.com/office/drawing/2014/main" id="{06412490-FDE1-407D-AF6D-FED8C618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3" y="623843"/>
            <a:ext cx="1810715" cy="37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DC1E3380-D7CA-4ABC-9685-FC4E40F0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1" y="623843"/>
            <a:ext cx="1810715" cy="37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D84EA66F-2A92-4692-AD9E-0E395552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95" y="623843"/>
            <a:ext cx="1810717" cy="37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id="{77A8151A-3E2D-46E5-9339-19C5AD1A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33" y="623837"/>
            <a:ext cx="1810718" cy="37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4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Výsledky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61675" y="972625"/>
            <a:ext cx="44217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 fontAlgn="base">
              <a:buNone/>
            </a:pPr>
            <a:r>
              <a:rPr lang="sk-SK" sz="1200" b="1" dirty="0"/>
              <a:t>Samotná kampaň sa stretla s mimoriadne pozitívnou odozvou medzi </a:t>
            </a:r>
            <a:r>
              <a:rPr lang="sk-SK" sz="1200" b="1" dirty="0" err="1"/>
              <a:t>influencermi</a:t>
            </a:r>
            <a:r>
              <a:rPr lang="sk-SK" sz="1200" b="1" dirty="0"/>
              <a:t> a novinármi. </a:t>
            </a:r>
          </a:p>
          <a:p>
            <a:pPr marL="139700" indent="0" algn="just" fontAlgn="base">
              <a:buNone/>
            </a:pPr>
            <a:endParaRPr lang="sk-SK" sz="1200" b="1" dirty="0"/>
          </a:p>
          <a:p>
            <a:pPr marL="139700" indent="0" algn="just" fontAlgn="base">
              <a:buNone/>
            </a:pPr>
            <a:r>
              <a:rPr lang="sk-SK" sz="1200" dirty="0"/>
              <a:t>Kredibilitu témy podčiarkli najmä natívne obsahy, tvorené spolu so zástupcami včelárskych organizácií a podrobný </a:t>
            </a:r>
            <a:r>
              <a:rPr lang="sk-SK" sz="1200" dirty="0" err="1"/>
              <a:t>research</a:t>
            </a:r>
            <a:r>
              <a:rPr lang="sk-SK" sz="1200" dirty="0"/>
              <a:t> prepracovaný do </a:t>
            </a:r>
            <a:r>
              <a:rPr lang="sk-SK" sz="1200" dirty="0" err="1"/>
              <a:t>longformu</a:t>
            </a:r>
            <a:r>
              <a:rPr lang="sk-SK" sz="1200" dirty="0"/>
              <a:t>. </a:t>
            </a:r>
          </a:p>
          <a:p>
            <a:pPr marL="139700" indent="0" algn="just" fontAlgn="base">
              <a:buNone/>
            </a:pPr>
            <a:endParaRPr lang="sk-SK" sz="1200" dirty="0"/>
          </a:p>
          <a:p>
            <a:pPr marL="139700" indent="0" algn="just" fontAlgn="base">
              <a:buNone/>
            </a:pPr>
            <a:r>
              <a:rPr lang="sk-SK" sz="1200" b="1" dirty="0"/>
              <a:t>Značka posilnila svoju reputáciu a vďaka </a:t>
            </a:r>
            <a:r>
              <a:rPr lang="sk-SK" sz="1200" b="1" dirty="0" err="1"/>
              <a:t>brand</a:t>
            </a:r>
            <a:r>
              <a:rPr lang="sk-SK" sz="1200" b="1" dirty="0"/>
              <a:t> </a:t>
            </a:r>
            <a:r>
              <a:rPr lang="sk-SK" sz="1200" b="1" dirty="0" err="1"/>
              <a:t>aktivizmu</a:t>
            </a:r>
            <a:r>
              <a:rPr lang="sk-SK" sz="1200" b="1" dirty="0"/>
              <a:t>, orientovanému na záchranu včiel</a:t>
            </a:r>
            <a:r>
              <a:rPr lang="sk-SK" sz="1200" dirty="0"/>
              <a:t>, sa tematicky odčlenila od svojej konkurencie. </a:t>
            </a:r>
          </a:p>
          <a:p>
            <a:pPr marL="139700" indent="0" algn="just" fontAlgn="base">
              <a:buNone/>
            </a:pPr>
            <a:endParaRPr lang="sk-SK" sz="1200" dirty="0"/>
          </a:p>
          <a:p>
            <a:pPr marL="139700" indent="0" algn="just" fontAlgn="base">
              <a:buNone/>
            </a:pPr>
            <a:r>
              <a:rPr lang="sk-SK" sz="1200" b="1" dirty="0"/>
              <a:t>Kampaň priniesla zásah v podobe 2 910 410</a:t>
            </a:r>
            <a:r>
              <a:rPr lang="sk-SK" sz="1200" dirty="0"/>
              <a:t>. </a:t>
            </a:r>
            <a:r>
              <a:rPr lang="sk-SK" sz="1200" b="1" dirty="0"/>
              <a:t>V médiách a na sociálnych sieťach </a:t>
            </a:r>
            <a:r>
              <a:rPr lang="sk-SK" sz="1200" b="1" dirty="0" err="1"/>
              <a:t>influencerov</a:t>
            </a:r>
            <a:r>
              <a:rPr lang="sk-SK" sz="1200" b="1" dirty="0"/>
              <a:t> sme sa v priebehu dvoch mesiacov objavili 112-krát. </a:t>
            </a:r>
            <a:r>
              <a:rPr lang="sk-SK" sz="1200" dirty="0"/>
              <a:t>V rámci spontánnej publicity sme získali AVE vo výške 33 000.</a:t>
            </a: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09A1731-05E1-4DC9-9F2D-B0F06A3F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60" y="769121"/>
            <a:ext cx="3133398" cy="42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Zhrnutie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0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31492" y="1449750"/>
            <a:ext cx="7423608" cy="2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ctr">
              <a:lnSpc>
                <a:spcPct val="150000"/>
              </a:lnSpc>
              <a:buSzPts val="1200"/>
              <a:buNone/>
            </a:pPr>
            <a:r>
              <a:rPr lang="sk-SK" sz="1200" dirty="0"/>
              <a:t>Značka obľúbeného </a:t>
            </a:r>
            <a:r>
              <a:rPr lang="sk-SK" sz="1200" dirty="0" err="1"/>
              <a:t>sajdra</a:t>
            </a:r>
            <a:r>
              <a:rPr lang="sk-SK" sz="1200" dirty="0"/>
              <a:t> Lišiak zo sadu je závislá na produkcii kvalitných jabĺk. Preto sa rozhodla upozorniť na </a:t>
            </a:r>
            <a:r>
              <a:rPr lang="sk-SK" sz="1200"/>
              <a:t>dôležitosť prehliadaného </a:t>
            </a:r>
            <a:r>
              <a:rPr lang="sk-SK" sz="1200" dirty="0"/>
              <a:t>hmyzu, vďaka ktorému si na nich môžeme pochutnať, a ktorý je dnes v dôsledku modernej doby v ohrození – formou </a:t>
            </a:r>
            <a:r>
              <a:rPr lang="sk-SK" sz="1200" dirty="0" err="1"/>
              <a:t>brand</a:t>
            </a:r>
            <a:r>
              <a:rPr lang="sk-SK" sz="1200" dirty="0"/>
              <a:t> </a:t>
            </a:r>
            <a:r>
              <a:rPr lang="sk-SK" sz="1200" dirty="0" err="1"/>
              <a:t>aktivizmu</a:t>
            </a:r>
            <a:r>
              <a:rPr lang="sk-SK" sz="1200" dirty="0"/>
              <a:t> vytvorila integrovanú kampaň na podporu záchrany včiel na Slovensku. Vďaka jej iniciatíve sa otvorila téma slovenského včelárstva a poukázalo sa na reálnu hrozbu úhynu včiel, a s tým spojené problémy – svet bez stoviek produktov, medzi nimi i bez obľúbeného </a:t>
            </a:r>
            <a:r>
              <a:rPr lang="sk-SK" sz="1200" dirty="0" err="1"/>
              <a:t>sajdra</a:t>
            </a:r>
            <a:r>
              <a:rPr lang="sk-SK" sz="1200" dirty="0"/>
              <a:t>. Súčasťou kampane bola finančná pomoc trom vybraným organizáciám.  </a:t>
            </a:r>
          </a:p>
          <a:p>
            <a:pPr marL="1524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Výzva a cieľ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DCB6208-C1CD-4CA2-A2D0-51324D32F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154" y="863550"/>
            <a:ext cx="4545600" cy="3416400"/>
          </a:xfrm>
        </p:spPr>
        <p:txBody>
          <a:bodyPr/>
          <a:lstStyle/>
          <a:p>
            <a:pPr marL="139700" indent="0" algn="just">
              <a:buNone/>
            </a:pPr>
            <a:r>
              <a:rPr lang="sk-SK" sz="1200" dirty="0"/>
              <a:t>Cieľom kampane bolo dostať tému záchrany včiel do povedomia čo najväčšieho počtu Slovákov a </a:t>
            </a:r>
            <a:r>
              <a:rPr lang="sk-SK" sz="1200" dirty="0" err="1"/>
              <a:t>edukovať</a:t>
            </a:r>
            <a:r>
              <a:rPr lang="sk-SK" sz="1200" dirty="0"/>
              <a:t> ich. Zároveň tak posilniť reputáciu značky a zviditeľniť jej CSR aktivity. </a:t>
            </a:r>
          </a:p>
          <a:p>
            <a:pPr marL="139700" indent="0" algn="just">
              <a:buNone/>
            </a:pPr>
            <a:endParaRPr lang="sk-SK" sz="1200" dirty="0"/>
          </a:p>
          <a:p>
            <a:pPr marL="139700" indent="0" algn="just">
              <a:buNone/>
            </a:pPr>
            <a:r>
              <a:rPr lang="sk-SK" sz="1200" dirty="0"/>
              <a:t>Úlohou PR podpory tak bolo pripraviť mix atraktívnych obsahov a relevantných spoluprác, ktoré by v čo možno najväčšej miere prispeli k šíreniu iniciatívy značky Lišiak zo sadu. Tá na podporu včiel, vytvorila i platformu s reklamnými predmetmi naviazaným na kampaň. V rámci kampane zároveň finančne podporila tri vybrané organizácie. </a:t>
            </a:r>
          </a:p>
          <a:p>
            <a:pPr marL="139700" indent="0" algn="just">
              <a:buNone/>
            </a:pPr>
            <a:endParaRPr lang="sk-SK" sz="1200" dirty="0"/>
          </a:p>
          <a:p>
            <a:pPr marL="139700" indent="0" algn="just">
              <a:buNone/>
            </a:pPr>
            <a:r>
              <a:rPr lang="sk-SK" sz="1200" dirty="0"/>
              <a:t>Druhotným cieľom kampane tak bolo podporiť samotný predaj predmetov.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AB8BBAB-5D5E-4749-81C2-0A39F8AE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06" y="1239139"/>
            <a:ext cx="2616642" cy="24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Stratégia a plán 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24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FD8A484-BF31-4326-874E-92484521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429" y="863550"/>
            <a:ext cx="4679044" cy="3947732"/>
          </a:xfrm>
        </p:spPr>
        <p:txBody>
          <a:bodyPr/>
          <a:lstStyle/>
          <a:p>
            <a:pPr marL="139700" indent="0" algn="just">
              <a:buNone/>
            </a:pPr>
            <a:r>
              <a:rPr lang="sk-SK" sz="1200" dirty="0"/>
              <a:t>Na zviditeľnenie témy včiel a včelárstva do médií a povedomia verejnosti sme využili kombináciu vhodného načasovania a silného obsahu – aktualizačným momentom bolo 150. výročia založenia prvej včelárskej organizácie na Slovensku.</a:t>
            </a:r>
          </a:p>
          <a:p>
            <a:pPr marL="139700" indent="0" algn="just">
              <a:buNone/>
            </a:pPr>
            <a:endParaRPr lang="sk-SK" sz="1200" dirty="0"/>
          </a:p>
          <a:p>
            <a:pPr marL="139700" indent="0" algn="just">
              <a:buNone/>
            </a:pPr>
            <a:r>
              <a:rPr lang="sk-SK" sz="1200" b="1" dirty="0"/>
              <a:t>Stavili sme na integrovanú PR kampaň, založenú predovšetkým na unikátnych natívnych obsahoch, ktoré sa téme venovali detailne a rôznych pohľadov</a:t>
            </a:r>
            <a:r>
              <a:rPr lang="sk-SK" sz="1200" dirty="0"/>
              <a:t>. Predchádzal im podrobný </a:t>
            </a:r>
            <a:r>
              <a:rPr lang="sk-SK" sz="1200" dirty="0" err="1"/>
              <a:t>research</a:t>
            </a:r>
            <a:r>
              <a:rPr lang="sk-SK" sz="1200" dirty="0"/>
              <a:t>, ako aj rozhovory so špecializovanými odborníkmi. </a:t>
            </a:r>
          </a:p>
          <a:p>
            <a:pPr marL="139700" indent="0" algn="just">
              <a:buNone/>
            </a:pPr>
            <a:endParaRPr lang="sk-SK" sz="1200" dirty="0"/>
          </a:p>
          <a:p>
            <a:pPr marL="139700" indent="0" algn="just">
              <a:buNone/>
            </a:pPr>
            <a:r>
              <a:rPr lang="sk-SK" sz="1200" b="1" dirty="0"/>
              <a:t>Zapojením </a:t>
            </a:r>
            <a:r>
              <a:rPr lang="sk-SK" sz="1200" b="1" dirty="0" err="1"/>
              <a:t>influencerov</a:t>
            </a:r>
            <a:r>
              <a:rPr lang="sk-SK" sz="1200" b="1" dirty="0"/>
              <a:t> sme vytvárali unikátny obsah </a:t>
            </a:r>
            <a:r>
              <a:rPr lang="sk-SK" sz="1200" dirty="0"/>
              <a:t>a podporovali myšlienku kampane u mladšej cieľovej skupiny. </a:t>
            </a:r>
          </a:p>
          <a:p>
            <a:endParaRPr lang="sk-SK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2C9EF7D-A2F8-4AAA-8320-35EA712A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60" y="676186"/>
            <a:ext cx="2255159" cy="41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8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Realizácia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71392" y="1192036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buSzPts val="1200"/>
              <a:buNone/>
            </a:pPr>
            <a:r>
              <a:rPr lang="sk-SK" sz="1200" dirty="0"/>
              <a:t>PR kampani na podporu záchrany včiel predchádzala aktivácia zo strany klienta – </a:t>
            </a:r>
            <a:r>
              <a:rPr lang="sk-SK" sz="1200" dirty="0" err="1"/>
              <a:t>launch</a:t>
            </a:r>
            <a:r>
              <a:rPr lang="sk-SK" sz="1200" dirty="0"/>
              <a:t> produktu Lišiak bez sadu. Ten obsahoval namiesto </a:t>
            </a:r>
            <a:r>
              <a:rPr lang="sk-SK" sz="1200" dirty="0" err="1"/>
              <a:t>sajdra</a:t>
            </a:r>
            <a:r>
              <a:rPr lang="sk-SK" sz="1200" dirty="0"/>
              <a:t> iba čistú vodu. Odkaz bol totižto jednoduchý  – keď nebudú včely, nebudú jablká, a teda ani obľúbený </a:t>
            </a:r>
            <a:r>
              <a:rPr lang="sk-SK" sz="1200" dirty="0" err="1"/>
              <a:t>sajder</a:t>
            </a:r>
            <a:r>
              <a:rPr lang="sk-SK" sz="1200" dirty="0"/>
              <a:t>. </a:t>
            </a:r>
            <a:r>
              <a:rPr lang="sk-SK" sz="1200" b="1" dirty="0"/>
              <a:t>Už v rámci tohto </a:t>
            </a:r>
            <a:r>
              <a:rPr lang="sk-SK" sz="1200" b="1" dirty="0" err="1"/>
              <a:t>launchu</a:t>
            </a:r>
            <a:r>
              <a:rPr lang="sk-SK" sz="1200" b="1" dirty="0"/>
              <a:t> sme  aktívne zapojili známych </a:t>
            </a:r>
            <a:r>
              <a:rPr lang="sk-SK" sz="1200" b="1" dirty="0" err="1"/>
              <a:t>influencerov</a:t>
            </a:r>
            <a:r>
              <a:rPr lang="sk-SK" sz="1200" b="1" dirty="0"/>
              <a:t>, ktorí začali myšlienku šíriť v niekoľkých fázach na svojich sociálnych sieťach. Hlavným odkazom bola pomoc včelám a názorná ukážka, aký dopad by malo vyhynutie včiel</a:t>
            </a:r>
            <a:r>
              <a:rPr lang="sk-SK" sz="1200" dirty="0"/>
              <a:t>.  </a:t>
            </a:r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sz="1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3DC280-BFA4-481B-807A-F8BEF8DA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02" y="755667"/>
            <a:ext cx="2865527" cy="39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91358"/>
      </p:ext>
    </p:extLst>
  </p:cSld>
  <p:clrMapOvr>
    <a:masterClrMapping/>
  </p:clrMapOvr>
</p:sld>
</file>

<file path=ppt/theme/theme1.xml><?xml version="1.0" encoding="utf-8"?>
<a:theme xmlns:a="http://schemas.openxmlformats.org/drawingml/2006/main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575</Words>
  <Application>Microsoft Office PowerPoint</Application>
  <PresentationFormat>Prezentácia na obrazovke (16:9)</PresentationFormat>
  <Paragraphs>34</Paragraphs>
  <Slides>17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Source Sans Pro</vt:lpstr>
      <vt:lpstr>Tahoma</vt:lpstr>
      <vt:lpstr>SEESAME_Template</vt:lpstr>
      <vt:lpstr>Lišiak zo sadu zachraňuje včely </vt:lpstr>
      <vt:lpstr>Zhrnutie</vt:lpstr>
      <vt:lpstr>Prezentácia programu PowerPoint</vt:lpstr>
      <vt:lpstr>Výzva a cieľ  </vt:lpstr>
      <vt:lpstr>Prezentácia programu PowerPoint</vt:lpstr>
      <vt:lpstr>Stratégia a plán  </vt:lpstr>
      <vt:lpstr>Prezentácia programu PowerPoint</vt:lpstr>
      <vt:lpstr>Realizácia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Výsledky</vt:lpstr>
      <vt:lpstr>Prezentácia programu PowerPoint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Orchester chutí</dc:title>
  <dc:creator>Zuzana Sopková</dc:creator>
  <cp:lastModifiedBy>Zuzana Sopková</cp:lastModifiedBy>
  <cp:revision>6</cp:revision>
  <dcterms:modified xsi:type="dcterms:W3CDTF">2020-01-10T17:01:07Z</dcterms:modified>
</cp:coreProperties>
</file>