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68" r:id="rId4"/>
    <p:sldId id="288" r:id="rId5"/>
    <p:sldId id="269" r:id="rId6"/>
    <p:sldId id="263" r:id="rId7"/>
    <p:sldId id="271" r:id="rId8"/>
    <p:sldId id="260" r:id="rId9"/>
    <p:sldId id="272" r:id="rId10"/>
    <p:sldId id="282" r:id="rId11"/>
    <p:sldId id="277" r:id="rId12"/>
    <p:sldId id="280" r:id="rId13"/>
    <p:sldId id="289" r:id="rId14"/>
    <p:sldId id="291" r:id="rId15"/>
    <p:sldId id="281" r:id="rId16"/>
    <p:sldId id="285" r:id="rId17"/>
    <p:sldId id="287" r:id="rId18"/>
    <p:sldId id="273" r:id="rId19"/>
    <p:sldId id="286" r:id="rId20"/>
    <p:sldId id="267" r:id="rId21"/>
  </p:sldIdLst>
  <p:sldSz cx="24384000" cy="13716000"/>
  <p:notesSz cx="6858000" cy="9144000"/>
  <p:embeddedFontLst>
    <p:embeddedFont>
      <p:font typeface="Helvetica Neue Light" panose="020B0604020202020204" charset="0"/>
      <p:regular r:id="rId23"/>
      <p:bold r:id="rId24"/>
      <p:italic r:id="rId25"/>
      <p:boldItalic r:id="rId26"/>
    </p:embeddedFont>
    <p:embeddedFont>
      <p:font typeface="Merriweather Sans" panose="020B0604020202020204" charset="-18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63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E6A4B-4994-44C6-886F-EB36B3CFDACB}" v="22" dt="2021-02-15T14:53:45.649"/>
  </p1510:revLst>
</p1510:revInfo>
</file>

<file path=ppt/tableStyles.xml><?xml version="1.0" encoding="utf-8"?>
<a:tblStyleLst xmlns:a="http://schemas.openxmlformats.org/drawingml/2006/main" def="{D94F4075-F508-41C6-AAE4-9A9A19BD19FA}">
  <a:tblStyle styleId="{D94F4075-F508-41C6-AAE4-9A9A19BD19FA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1E0DA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1DAD0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1710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orient="horz" pos="763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Sopková" userId="85a049e0-db51-4835-b727-2b2a0e5688c7" providerId="ADAL" clId="{99223076-0CA6-4B76-A923-6698C3C6A796}"/>
    <pc:docChg chg="undo custSel addSld delSld modSld">
      <pc:chgData name="Zuzana Sopková" userId="85a049e0-db51-4835-b727-2b2a0e5688c7" providerId="ADAL" clId="{99223076-0CA6-4B76-A923-6698C3C6A796}" dt="2021-02-04T12:02:23.374" v="385" actId="47"/>
      <pc:docMkLst>
        <pc:docMk/>
      </pc:docMkLst>
      <pc:sldChg chg="modSp mod">
        <pc:chgData name="Zuzana Sopková" userId="85a049e0-db51-4835-b727-2b2a0e5688c7" providerId="ADAL" clId="{99223076-0CA6-4B76-A923-6698C3C6A796}" dt="2021-02-04T11:19:48.820" v="8" actId="5793"/>
        <pc:sldMkLst>
          <pc:docMk/>
          <pc:sldMk cId="0" sldId="256"/>
        </pc:sldMkLst>
        <pc:spChg chg="mod">
          <ac:chgData name="Zuzana Sopková" userId="85a049e0-db51-4835-b727-2b2a0e5688c7" providerId="ADAL" clId="{99223076-0CA6-4B76-A923-6698C3C6A796}" dt="2021-02-04T11:19:48.820" v="8" actId="5793"/>
          <ac:spMkLst>
            <pc:docMk/>
            <pc:sldMk cId="0" sldId="256"/>
            <ac:spMk id="107" creationId="{00000000-0000-0000-0000-000000000000}"/>
          </ac:spMkLst>
        </pc:spChg>
      </pc:sldChg>
      <pc:sldChg chg="modSp mod">
        <pc:chgData name="Zuzana Sopková" userId="85a049e0-db51-4835-b727-2b2a0e5688c7" providerId="ADAL" clId="{99223076-0CA6-4B76-A923-6698C3C6A796}" dt="2021-02-04T11:49:30.050" v="16" actId="20577"/>
        <pc:sldMkLst>
          <pc:docMk/>
          <pc:sldMk cId="0" sldId="257"/>
        </pc:sldMkLst>
        <pc:spChg chg="mod">
          <ac:chgData name="Zuzana Sopková" userId="85a049e0-db51-4835-b727-2b2a0e5688c7" providerId="ADAL" clId="{99223076-0CA6-4B76-A923-6698C3C6A796}" dt="2021-02-04T11:49:30.050" v="16" actId="20577"/>
          <ac:spMkLst>
            <pc:docMk/>
            <pc:sldMk cId="0" sldId="257"/>
            <ac:spMk id="115" creationId="{00000000-0000-0000-0000-000000000000}"/>
          </ac:spMkLst>
        </pc:spChg>
      </pc:sldChg>
      <pc:sldChg chg="del modNotes">
        <pc:chgData name="Zuzana Sopková" userId="85a049e0-db51-4835-b727-2b2a0e5688c7" providerId="ADAL" clId="{99223076-0CA6-4B76-A923-6698C3C6A796}" dt="2021-02-04T11:53:45.418" v="172" actId="2696"/>
        <pc:sldMkLst>
          <pc:docMk/>
          <pc:sldMk cId="0" sldId="258"/>
        </pc:sldMkLst>
      </pc:sldChg>
      <pc:sldChg chg="add del">
        <pc:chgData name="Zuzana Sopková" userId="85a049e0-db51-4835-b727-2b2a0e5688c7" providerId="ADAL" clId="{99223076-0CA6-4B76-A923-6698C3C6A796}" dt="2021-02-04T12:02:18.194" v="384" actId="47"/>
        <pc:sldMkLst>
          <pc:docMk/>
          <pc:sldMk cId="3852980201" sldId="258"/>
        </pc:sldMkLst>
      </pc:sldChg>
      <pc:sldChg chg="modSp del mod modNotes">
        <pc:chgData name="Zuzana Sopková" userId="85a049e0-db51-4835-b727-2b2a0e5688c7" providerId="ADAL" clId="{99223076-0CA6-4B76-A923-6698C3C6A796}" dt="2021-02-04T11:53:41.655" v="171" actId="47"/>
        <pc:sldMkLst>
          <pc:docMk/>
          <pc:sldMk cId="0" sldId="259"/>
        </pc:sldMkLst>
        <pc:spChg chg="mod">
          <ac:chgData name="Zuzana Sopková" userId="85a049e0-db51-4835-b727-2b2a0e5688c7" providerId="ADAL" clId="{99223076-0CA6-4B76-A923-6698C3C6A796}" dt="2021-02-04T11:53:07.471" v="131" actId="20577"/>
          <ac:spMkLst>
            <pc:docMk/>
            <pc:sldMk cId="0" sldId="259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17.340" v="132" actId="21"/>
          <ac:spMkLst>
            <pc:docMk/>
            <pc:sldMk cId="0" sldId="259"/>
            <ac:spMk id="134" creationId="{00000000-0000-0000-0000-000000000000}"/>
          </ac:spMkLst>
        </pc:spChg>
      </pc:sldChg>
      <pc:sldChg chg="modSp mod modNotes">
        <pc:chgData name="Zuzana Sopková" userId="85a049e0-db51-4835-b727-2b2a0e5688c7" providerId="ADAL" clId="{99223076-0CA6-4B76-A923-6698C3C6A796}" dt="2021-02-04T11:53:39.512" v="170" actId="20577"/>
        <pc:sldMkLst>
          <pc:docMk/>
          <pc:sldMk cId="0" sldId="260"/>
        </pc:sldMkLst>
        <pc:spChg chg="mod">
          <ac:chgData name="Zuzana Sopková" userId="85a049e0-db51-4835-b727-2b2a0e5688c7" providerId="ADAL" clId="{99223076-0CA6-4B76-A923-6698C3C6A796}" dt="2021-02-04T11:53:39.512" v="170" actId="20577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32.279" v="134" actId="120"/>
          <ac:spMkLst>
            <pc:docMk/>
            <pc:sldMk cId="0" sldId="260"/>
            <ac:spMk id="142" creationId="{00000000-0000-0000-0000-000000000000}"/>
          </ac:spMkLst>
        </pc:spChg>
      </pc:sldChg>
      <pc:sldChg chg="add del modNotes">
        <pc:chgData name="Zuzana Sopková" userId="85a049e0-db51-4835-b727-2b2a0e5688c7" providerId="ADAL" clId="{99223076-0CA6-4B76-A923-6698C3C6A796}" dt="2021-02-04T12:01:56.222" v="365" actId="47"/>
        <pc:sldMkLst>
          <pc:docMk/>
          <pc:sldMk cId="0" sldId="261"/>
        </pc:sldMkLst>
      </pc:sldChg>
      <pc:sldChg chg="modNotes">
        <pc:chgData name="Zuzana Sopková" userId="85a049e0-db51-4835-b727-2b2a0e5688c7" providerId="ADAL" clId="{99223076-0CA6-4B76-A923-6698C3C6A796}" dt="2021-02-04T11:49:34.607" v="17"/>
        <pc:sldMkLst>
          <pc:docMk/>
          <pc:sldMk cId="0" sldId="262"/>
        </pc:sldMkLst>
      </pc:sldChg>
      <pc:sldChg chg="modSp add mod">
        <pc:chgData name="Zuzana Sopková" userId="85a049e0-db51-4835-b727-2b2a0e5688c7" providerId="ADAL" clId="{99223076-0CA6-4B76-A923-6698C3C6A796}" dt="2021-02-04T11:56:44.947" v="226" actId="1076"/>
        <pc:sldMkLst>
          <pc:docMk/>
          <pc:sldMk cId="375361383" sldId="263"/>
        </pc:sldMkLst>
        <pc:spChg chg="mod">
          <ac:chgData name="Zuzana Sopková" userId="85a049e0-db51-4835-b727-2b2a0e5688c7" providerId="ADAL" clId="{99223076-0CA6-4B76-A923-6698C3C6A796}" dt="2021-02-04T11:56:43.638" v="225" actId="20577"/>
          <ac:spMkLst>
            <pc:docMk/>
            <pc:sldMk cId="375361383" sldId="263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5.997" v="212"/>
          <ac:spMkLst>
            <pc:docMk/>
            <pc:sldMk cId="375361383" sldId="263"/>
            <ac:spMk id="176" creationId="{00000000-0000-0000-0000-000000000000}"/>
          </ac:spMkLst>
        </pc:spChg>
        <pc:picChg chg="mod">
          <ac:chgData name="Zuzana Sopková" userId="85a049e0-db51-4835-b727-2b2a0e5688c7" providerId="ADAL" clId="{99223076-0CA6-4B76-A923-6698C3C6A796}" dt="2021-02-04T11:56:44.947" v="226" actId="1076"/>
          <ac:picMkLst>
            <pc:docMk/>
            <pc:sldMk cId="375361383" sldId="263"/>
            <ac:picMk id="174" creationId="{00000000-0000-0000-0000-000000000000}"/>
          </ac:picMkLst>
        </pc:picChg>
      </pc:sldChg>
      <pc:sldChg chg="del modNotes">
        <pc:chgData name="Zuzana Sopková" userId="85a049e0-db51-4835-b727-2b2a0e5688c7" providerId="ADAL" clId="{99223076-0CA6-4B76-A923-6698C3C6A796}" dt="2021-02-04T12:02:23.374" v="385" actId="47"/>
        <pc:sldMkLst>
          <pc:docMk/>
          <pc:sldMk cId="0" sldId="264"/>
        </pc:sldMkLst>
      </pc:sldChg>
      <pc:sldChg chg="del modNotes">
        <pc:chgData name="Zuzana Sopková" userId="85a049e0-db51-4835-b727-2b2a0e5688c7" providerId="ADAL" clId="{99223076-0CA6-4B76-A923-6698C3C6A796}" dt="2021-02-04T11:55:48.242" v="202" actId="47"/>
        <pc:sldMkLst>
          <pc:docMk/>
          <pc:sldMk cId="0" sldId="265"/>
        </pc:sldMkLst>
      </pc:sldChg>
      <pc:sldChg chg="del modNotes">
        <pc:chgData name="Zuzana Sopková" userId="85a049e0-db51-4835-b727-2b2a0e5688c7" providerId="ADAL" clId="{99223076-0CA6-4B76-A923-6698C3C6A796}" dt="2021-02-04T11:55:49.315" v="203" actId="47"/>
        <pc:sldMkLst>
          <pc:docMk/>
          <pc:sldMk cId="0" sldId="266"/>
        </pc:sldMkLst>
      </pc:sldChg>
      <pc:sldChg chg="modSp add mod">
        <pc:chgData name="Zuzana Sopková" userId="85a049e0-db51-4835-b727-2b2a0e5688c7" providerId="ADAL" clId="{99223076-0CA6-4B76-A923-6698C3C6A796}" dt="2021-02-04T11:50:14.764" v="43" actId="20577"/>
        <pc:sldMkLst>
          <pc:docMk/>
          <pc:sldMk cId="2630259549" sldId="268"/>
        </pc:sldMkLst>
        <pc:spChg chg="mod">
          <ac:chgData name="Zuzana Sopková" userId="85a049e0-db51-4835-b727-2b2a0e5688c7" providerId="ADAL" clId="{99223076-0CA6-4B76-A923-6698C3C6A796}" dt="2021-02-04T11:50:07.044" v="40" actId="20577"/>
          <ac:spMkLst>
            <pc:docMk/>
            <pc:sldMk cId="2630259549" sldId="268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0:14.764" v="43" actId="20577"/>
          <ac:spMkLst>
            <pc:docMk/>
            <pc:sldMk cId="2630259549" sldId="268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0:36.940" v="57" actId="20577"/>
        <pc:sldMkLst>
          <pc:docMk/>
          <pc:sldMk cId="1022961038" sldId="269"/>
        </pc:sldMkLst>
        <pc:spChg chg="mod">
          <ac:chgData name="Zuzana Sopková" userId="85a049e0-db51-4835-b727-2b2a0e5688c7" providerId="ADAL" clId="{99223076-0CA6-4B76-A923-6698C3C6A796}" dt="2021-02-04T11:50:36.940" v="57" actId="20577"/>
          <ac:spMkLst>
            <pc:docMk/>
            <pc:sldMk cId="1022961038" sldId="269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6:56.569" v="227" actId="47"/>
        <pc:sldMkLst>
          <pc:docMk/>
          <pc:sldMk cId="3039320862" sldId="270"/>
        </pc:sldMkLst>
        <pc:spChg chg="mod">
          <ac:chgData name="Zuzana Sopková" userId="85a049e0-db51-4835-b727-2b2a0e5688c7" providerId="ADAL" clId="{99223076-0CA6-4B76-A923-6698C3C6A796}" dt="2021-02-04T11:50:49.477" v="81" actId="20577"/>
          <ac:spMkLst>
            <pc:docMk/>
            <pc:sldMk cId="3039320862" sldId="270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3.327" v="211" actId="21"/>
          <ac:spMkLst>
            <pc:docMk/>
            <pc:sldMk cId="3039320862" sldId="270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2:29.818" v="106" actId="20577"/>
        <pc:sldMkLst>
          <pc:docMk/>
          <pc:sldMk cId="1549570164" sldId="271"/>
        </pc:sldMkLst>
        <pc:spChg chg="mod">
          <ac:chgData name="Zuzana Sopková" userId="85a049e0-db51-4835-b727-2b2a0e5688c7" providerId="ADAL" clId="{99223076-0CA6-4B76-A923-6698C3C6A796}" dt="2021-02-04T11:52:29.818" v="106" actId="20577"/>
          <ac:spMkLst>
            <pc:docMk/>
            <pc:sldMk cId="1549570164" sldId="271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15.715" v="184" actId="20577"/>
        <pc:sldMkLst>
          <pc:docMk/>
          <pc:sldMk cId="2286541409" sldId="272"/>
        </pc:sldMkLst>
        <pc:spChg chg="mod">
          <ac:chgData name="Zuzana Sopková" userId="85a049e0-db51-4835-b727-2b2a0e5688c7" providerId="ADAL" clId="{99223076-0CA6-4B76-A923-6698C3C6A796}" dt="2021-02-04T11:54:15.715" v="184" actId="20577"/>
          <ac:spMkLst>
            <pc:docMk/>
            <pc:sldMk cId="2286541409" sldId="272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34.332" v="193" actId="20577"/>
        <pc:sldMkLst>
          <pc:docMk/>
          <pc:sldMk cId="672562903" sldId="273"/>
        </pc:sldMkLst>
        <pc:spChg chg="mod">
          <ac:chgData name="Zuzana Sopková" userId="85a049e0-db51-4835-b727-2b2a0e5688c7" providerId="ADAL" clId="{99223076-0CA6-4B76-A923-6698C3C6A796}" dt="2021-02-04T11:54:34.332" v="193" actId="20577"/>
          <ac:spMkLst>
            <pc:docMk/>
            <pc:sldMk cId="672562903" sldId="273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9:56.194" v="354" actId="47"/>
        <pc:sldMkLst>
          <pc:docMk/>
          <pc:sldMk cId="191890644" sldId="274"/>
        </pc:sldMkLst>
        <pc:spChg chg="mod">
          <ac:chgData name="Zuzana Sopková" userId="85a049e0-db51-4835-b727-2b2a0e5688c7" providerId="ADAL" clId="{99223076-0CA6-4B76-A923-6698C3C6A796}" dt="2021-02-04T11:57:27.728" v="254" actId="20577"/>
          <ac:spMkLst>
            <pc:docMk/>
            <pc:sldMk cId="191890644" sldId="274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49.436" v="352" actId="21"/>
          <ac:spMkLst>
            <pc:docMk/>
            <pc:sldMk cId="191890644" sldId="274"/>
            <ac:spMk id="142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1:54:58.491" v="195"/>
        <pc:sldMkLst>
          <pc:docMk/>
          <pc:sldMk cId="2871443397" sldId="275"/>
        </pc:sldMkLst>
      </pc:sldChg>
      <pc:sldChg chg="add">
        <pc:chgData name="Zuzana Sopková" userId="85a049e0-db51-4835-b727-2b2a0e5688c7" providerId="ADAL" clId="{99223076-0CA6-4B76-A923-6698C3C6A796}" dt="2021-02-04T11:55:00.202" v="196"/>
        <pc:sldMkLst>
          <pc:docMk/>
          <pc:sldMk cId="3343830349" sldId="276"/>
        </pc:sldMkLst>
      </pc:sldChg>
      <pc:sldChg chg="add">
        <pc:chgData name="Zuzana Sopková" userId="85a049e0-db51-4835-b727-2b2a0e5688c7" providerId="ADAL" clId="{99223076-0CA6-4B76-A923-6698C3C6A796}" dt="2021-02-04T11:55:04.696" v="197"/>
        <pc:sldMkLst>
          <pc:docMk/>
          <pc:sldMk cId="2156545876" sldId="277"/>
        </pc:sldMkLst>
      </pc:sldChg>
      <pc:sldChg chg="add">
        <pc:chgData name="Zuzana Sopková" userId="85a049e0-db51-4835-b727-2b2a0e5688c7" providerId="ADAL" clId="{99223076-0CA6-4B76-A923-6698C3C6A796}" dt="2021-02-04T11:55:07.971" v="198"/>
        <pc:sldMkLst>
          <pc:docMk/>
          <pc:sldMk cId="985862073" sldId="278"/>
        </pc:sldMkLst>
      </pc:sldChg>
      <pc:sldChg chg="add">
        <pc:chgData name="Zuzana Sopková" userId="85a049e0-db51-4835-b727-2b2a0e5688c7" providerId="ADAL" clId="{99223076-0CA6-4B76-A923-6698C3C6A796}" dt="2021-02-04T11:55:39.705" v="201"/>
        <pc:sldMkLst>
          <pc:docMk/>
          <pc:sldMk cId="549154823" sldId="279"/>
        </pc:sldMkLst>
      </pc:sldChg>
      <pc:sldChg chg="add del">
        <pc:chgData name="Zuzana Sopková" userId="85a049e0-db51-4835-b727-2b2a0e5688c7" providerId="ADAL" clId="{99223076-0CA6-4B76-A923-6698C3C6A796}" dt="2021-02-04T11:55:37.030" v="200" actId="2696"/>
        <pc:sldMkLst>
          <pc:docMk/>
          <pc:sldMk cId="2323255937" sldId="279"/>
        </pc:sldMkLst>
      </pc:sldChg>
      <pc:sldChg chg="modSp add mod">
        <pc:chgData name="Zuzana Sopková" userId="85a049e0-db51-4835-b727-2b2a0e5688c7" providerId="ADAL" clId="{99223076-0CA6-4B76-A923-6698C3C6A796}" dt="2021-02-04T11:59:14.735" v="346" actId="21"/>
        <pc:sldMkLst>
          <pc:docMk/>
          <pc:sldMk cId="2743127131" sldId="280"/>
        </pc:sldMkLst>
        <pc:spChg chg="mod">
          <ac:chgData name="Zuzana Sopková" userId="85a049e0-db51-4835-b727-2b2a0e5688c7" providerId="ADAL" clId="{99223076-0CA6-4B76-A923-6698C3C6A796}" dt="2021-02-04T11:57:46.155" v="282" actId="20577"/>
          <ac:spMkLst>
            <pc:docMk/>
            <pc:sldMk cId="2743127131" sldId="280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14.735" v="346" actId="21"/>
          <ac:spMkLst>
            <pc:docMk/>
            <pc:sldMk cId="2743127131" sldId="280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28.784" v="350" actId="108"/>
        <pc:sldMkLst>
          <pc:docMk/>
          <pc:sldMk cId="1812083194" sldId="281"/>
        </pc:sldMkLst>
        <pc:spChg chg="mod">
          <ac:chgData name="Zuzana Sopková" userId="85a049e0-db51-4835-b727-2b2a0e5688c7" providerId="ADAL" clId="{99223076-0CA6-4B76-A923-6698C3C6A796}" dt="2021-02-04T11:59:28.784" v="350" actId="108"/>
          <ac:spMkLst>
            <pc:docMk/>
            <pc:sldMk cId="1812083194" sldId="281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53.694" v="353"/>
        <pc:sldMkLst>
          <pc:docMk/>
          <pc:sldMk cId="2852476236" sldId="282"/>
        </pc:sldMkLst>
        <pc:spChg chg="mod">
          <ac:chgData name="Zuzana Sopková" userId="85a049e0-db51-4835-b727-2b2a0e5688c7" providerId="ADAL" clId="{99223076-0CA6-4B76-A923-6698C3C6A796}" dt="2021-02-04T11:59:53.694" v="353"/>
          <ac:spMkLst>
            <pc:docMk/>
            <pc:sldMk cId="2852476236" sldId="282"/>
            <ac:spMk id="176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2:00:03.281" v="355"/>
        <pc:sldMkLst>
          <pc:docMk/>
          <pc:sldMk cId="4239435506" sldId="283"/>
        </pc:sldMkLst>
      </pc:sldChg>
      <pc:sldChg chg="add">
        <pc:chgData name="Zuzana Sopková" userId="85a049e0-db51-4835-b727-2b2a0e5688c7" providerId="ADAL" clId="{99223076-0CA6-4B76-A923-6698C3C6A796}" dt="2021-02-04T12:00:05.062" v="356"/>
        <pc:sldMkLst>
          <pc:docMk/>
          <pc:sldMk cId="532902631" sldId="284"/>
        </pc:sldMkLst>
      </pc:sldChg>
      <pc:sldChg chg="modSp add mod">
        <pc:chgData name="Zuzana Sopková" userId="85a049e0-db51-4835-b727-2b2a0e5688c7" providerId="ADAL" clId="{99223076-0CA6-4B76-A923-6698C3C6A796}" dt="2021-02-04T12:01:24.818" v="364" actId="20577"/>
        <pc:sldMkLst>
          <pc:docMk/>
          <pc:sldMk cId="2787231849" sldId="285"/>
        </pc:sldMkLst>
        <pc:spChg chg="mod">
          <ac:chgData name="Zuzana Sopková" userId="85a049e0-db51-4835-b727-2b2a0e5688c7" providerId="ADAL" clId="{99223076-0CA6-4B76-A923-6698C3C6A796}" dt="2021-02-04T12:01:24.818" v="364" actId="20577"/>
          <ac:spMkLst>
            <pc:docMk/>
            <pc:sldMk cId="2787231849" sldId="285"/>
            <ac:spMk id="142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2:02:15.546" v="383" actId="20577"/>
        <pc:sldMkLst>
          <pc:docMk/>
          <pc:sldMk cId="3686921316" sldId="286"/>
        </pc:sldMkLst>
        <pc:spChg chg="mod">
          <ac:chgData name="Zuzana Sopková" userId="85a049e0-db51-4835-b727-2b2a0e5688c7" providerId="ADAL" clId="{99223076-0CA6-4B76-A923-6698C3C6A796}" dt="2021-02-04T12:02:15.546" v="383" actId="20577"/>
          <ac:spMkLst>
            <pc:docMk/>
            <pc:sldMk cId="3686921316" sldId="286"/>
            <ac:spMk id="125" creationId="{00000000-0000-0000-0000-000000000000}"/>
          </ac:spMkLst>
        </pc:spChg>
      </pc:sldChg>
    </pc:docChg>
  </pc:docChgLst>
  <pc:docChgLst>
    <pc:chgData name="Zuzana Sopková" userId="85a049e0-db51-4835-b727-2b2a0e5688c7" providerId="ADAL" clId="{CD6E6A4B-4994-44C6-886F-EB36B3CFDACB}"/>
    <pc:docChg chg="undo custSel addSld delSld modSld sldOrd">
      <pc:chgData name="Zuzana Sopková" userId="85a049e0-db51-4835-b727-2b2a0e5688c7" providerId="ADAL" clId="{CD6E6A4B-4994-44C6-886F-EB36B3CFDACB}" dt="2021-02-15T14:55:36.623" v="476" actId="1076"/>
      <pc:docMkLst>
        <pc:docMk/>
      </pc:docMkLst>
      <pc:sldChg chg="modSp mod">
        <pc:chgData name="Zuzana Sopková" userId="85a049e0-db51-4835-b727-2b2a0e5688c7" providerId="ADAL" clId="{CD6E6A4B-4994-44C6-886F-EB36B3CFDACB}" dt="2021-02-15T14:24:55.339" v="0" actId="20577"/>
        <pc:sldMkLst>
          <pc:docMk/>
          <pc:sldMk cId="0" sldId="256"/>
        </pc:sldMkLst>
        <pc:spChg chg="mod">
          <ac:chgData name="Zuzana Sopková" userId="85a049e0-db51-4835-b727-2b2a0e5688c7" providerId="ADAL" clId="{CD6E6A4B-4994-44C6-886F-EB36B3CFDACB}" dt="2021-02-15T14:24:55.339" v="0" actId="20577"/>
          <ac:spMkLst>
            <pc:docMk/>
            <pc:sldMk cId="0" sldId="256"/>
            <ac:spMk id="105" creationId="{00000000-0000-0000-0000-000000000000}"/>
          </ac:spMkLst>
        </pc:spChg>
      </pc:sldChg>
      <pc:sldChg chg="addSp delSp modSp mod">
        <pc:chgData name="Zuzana Sopková" userId="85a049e0-db51-4835-b727-2b2a0e5688c7" providerId="ADAL" clId="{CD6E6A4B-4994-44C6-886F-EB36B3CFDACB}" dt="2021-02-15T14:48:54.998" v="417" actId="1076"/>
        <pc:sldMkLst>
          <pc:docMk/>
          <pc:sldMk cId="0" sldId="260"/>
        </pc:sldMkLst>
        <pc:spChg chg="mod">
          <ac:chgData name="Zuzana Sopková" userId="85a049e0-db51-4835-b727-2b2a0e5688c7" providerId="ADAL" clId="{CD6E6A4B-4994-44C6-886F-EB36B3CFDACB}" dt="2021-02-15T14:29:22.200" v="132" actId="113"/>
          <ac:spMkLst>
            <pc:docMk/>
            <pc:sldMk cId="0" sldId="260"/>
            <ac:spMk id="142" creationId="{00000000-0000-0000-0000-000000000000}"/>
          </ac:spMkLst>
        </pc:spChg>
        <pc:picChg chg="del mod">
          <ac:chgData name="Zuzana Sopková" userId="85a049e0-db51-4835-b727-2b2a0e5688c7" providerId="ADAL" clId="{CD6E6A4B-4994-44C6-886F-EB36B3CFDACB}" dt="2021-02-15T14:42:13.846" v="389" actId="478"/>
          <ac:picMkLst>
            <pc:docMk/>
            <pc:sldMk cId="0" sldId="260"/>
            <ac:picMk id="5" creationId="{1E093574-42F4-495D-9E23-8FA42ECDA94D}"/>
          </ac:picMkLst>
        </pc:picChg>
        <pc:picChg chg="add mod">
          <ac:chgData name="Zuzana Sopková" userId="85a049e0-db51-4835-b727-2b2a0e5688c7" providerId="ADAL" clId="{CD6E6A4B-4994-44C6-886F-EB36B3CFDACB}" dt="2021-02-15T14:48:54.998" v="417" actId="1076"/>
          <ac:picMkLst>
            <pc:docMk/>
            <pc:sldMk cId="0" sldId="260"/>
            <ac:picMk id="7" creationId="{842434DD-53C7-491C-B20B-CCCF566BD637}"/>
          </ac:picMkLst>
        </pc:picChg>
      </pc:sldChg>
      <pc:sldChg chg="modSp mod">
        <pc:chgData name="Zuzana Sopková" userId="85a049e0-db51-4835-b727-2b2a0e5688c7" providerId="ADAL" clId="{CD6E6A4B-4994-44C6-886F-EB36B3CFDACB}" dt="2021-02-15T14:53:34.810" v="457" actId="113"/>
        <pc:sldMkLst>
          <pc:docMk/>
          <pc:sldMk cId="375361383" sldId="263"/>
        </pc:sldMkLst>
        <pc:spChg chg="mod">
          <ac:chgData name="Zuzana Sopková" userId="85a049e0-db51-4835-b727-2b2a0e5688c7" providerId="ADAL" clId="{CD6E6A4B-4994-44C6-886F-EB36B3CFDACB}" dt="2021-02-15T14:53:34.810" v="457" actId="113"/>
          <ac:spMkLst>
            <pc:docMk/>
            <pc:sldMk cId="375361383" sldId="263"/>
            <ac:spMk id="176" creationId="{00000000-0000-0000-0000-000000000000}"/>
          </ac:spMkLst>
        </pc:spChg>
        <pc:picChg chg="mod">
          <ac:chgData name="Zuzana Sopková" userId="85a049e0-db51-4835-b727-2b2a0e5688c7" providerId="ADAL" clId="{CD6E6A4B-4994-44C6-886F-EB36B3CFDACB}" dt="2021-02-15T14:26:48.977" v="21" actId="1076"/>
          <ac:picMkLst>
            <pc:docMk/>
            <pc:sldMk cId="375361383" sldId="263"/>
            <ac:picMk id="11" creationId="{E1D97104-FFAC-493E-99A4-5CCB430E1B69}"/>
          </ac:picMkLst>
        </pc:picChg>
      </pc:sldChg>
      <pc:sldChg chg="addSp delSp modSp mod">
        <pc:chgData name="Zuzana Sopková" userId="85a049e0-db51-4835-b727-2b2a0e5688c7" providerId="ADAL" clId="{CD6E6A4B-4994-44C6-886F-EB36B3CFDACB}" dt="2021-02-15T14:44:52.907" v="402" actId="1076"/>
        <pc:sldMkLst>
          <pc:docMk/>
          <pc:sldMk cId="2630259549" sldId="268"/>
        </pc:sldMkLst>
        <pc:spChg chg="mod">
          <ac:chgData name="Zuzana Sopková" userId="85a049e0-db51-4835-b727-2b2a0e5688c7" providerId="ADAL" clId="{CD6E6A4B-4994-44C6-886F-EB36B3CFDACB}" dt="2021-02-15T14:26:45.339" v="20" actId="113"/>
          <ac:spMkLst>
            <pc:docMk/>
            <pc:sldMk cId="2630259549" sldId="268"/>
            <ac:spMk id="134" creationId="{00000000-0000-0000-0000-000000000000}"/>
          </ac:spMkLst>
        </pc:spChg>
        <pc:picChg chg="del mod">
          <ac:chgData name="Zuzana Sopková" userId="85a049e0-db51-4835-b727-2b2a0e5688c7" providerId="ADAL" clId="{CD6E6A4B-4994-44C6-886F-EB36B3CFDACB}" dt="2021-02-15T14:44:20.645" v="391" actId="21"/>
          <ac:picMkLst>
            <pc:docMk/>
            <pc:sldMk cId="2630259549" sldId="268"/>
            <ac:picMk id="3" creationId="{EB40BE8B-2955-4379-A89E-EB1652DED5A6}"/>
          </ac:picMkLst>
        </pc:picChg>
        <pc:picChg chg="add mod">
          <ac:chgData name="Zuzana Sopková" userId="85a049e0-db51-4835-b727-2b2a0e5688c7" providerId="ADAL" clId="{CD6E6A4B-4994-44C6-886F-EB36B3CFDACB}" dt="2021-02-15T14:44:52.907" v="402" actId="1076"/>
          <ac:picMkLst>
            <pc:docMk/>
            <pc:sldMk cId="2630259549" sldId="268"/>
            <ac:picMk id="8" creationId="{C80032C1-CE2A-4F9B-9B5D-8256388C20D5}"/>
          </ac:picMkLst>
        </pc:picChg>
      </pc:sldChg>
      <pc:sldChg chg="del">
        <pc:chgData name="Zuzana Sopková" userId="85a049e0-db51-4835-b727-2b2a0e5688c7" providerId="ADAL" clId="{CD6E6A4B-4994-44C6-886F-EB36B3CFDACB}" dt="2021-02-15T14:50:07.339" v="428" actId="2696"/>
        <pc:sldMkLst>
          <pc:docMk/>
          <pc:sldMk cId="2156545876" sldId="277"/>
        </pc:sldMkLst>
      </pc:sldChg>
      <pc:sldChg chg="add del">
        <pc:chgData name="Zuzana Sopková" userId="85a049e0-db51-4835-b727-2b2a0e5688c7" providerId="ADAL" clId="{CD6E6A4B-4994-44C6-886F-EB36B3CFDACB}" dt="2021-02-15T14:53:43.042" v="458" actId="2696"/>
        <pc:sldMkLst>
          <pc:docMk/>
          <pc:sldMk cId="2173540619" sldId="277"/>
        </pc:sldMkLst>
      </pc:sldChg>
      <pc:sldChg chg="add">
        <pc:chgData name="Zuzana Sopková" userId="85a049e0-db51-4835-b727-2b2a0e5688c7" providerId="ADAL" clId="{CD6E6A4B-4994-44C6-886F-EB36B3CFDACB}" dt="2021-02-15T14:53:45.646" v="459"/>
        <pc:sldMkLst>
          <pc:docMk/>
          <pc:sldMk cId="3587334363" sldId="277"/>
        </pc:sldMkLst>
      </pc:sldChg>
      <pc:sldChg chg="addSp delSp modSp mod">
        <pc:chgData name="Zuzana Sopková" userId="85a049e0-db51-4835-b727-2b2a0e5688c7" providerId="ADAL" clId="{CD6E6A4B-4994-44C6-886F-EB36B3CFDACB}" dt="2021-02-15T14:53:57.926" v="461" actId="1076"/>
        <pc:sldMkLst>
          <pc:docMk/>
          <pc:sldMk cId="2743127131" sldId="280"/>
        </pc:sldMkLst>
        <pc:spChg chg="mod">
          <ac:chgData name="Zuzana Sopková" userId="85a049e0-db51-4835-b727-2b2a0e5688c7" providerId="ADAL" clId="{CD6E6A4B-4994-44C6-886F-EB36B3CFDACB}" dt="2021-02-15T14:32:42.242" v="296" actId="1076"/>
          <ac:spMkLst>
            <pc:docMk/>
            <pc:sldMk cId="2743127131" sldId="280"/>
            <ac:spMk id="175" creationId="{00000000-0000-0000-0000-000000000000}"/>
          </ac:spMkLst>
        </pc:spChg>
        <pc:spChg chg="mod">
          <ac:chgData name="Zuzana Sopková" userId="85a049e0-db51-4835-b727-2b2a0e5688c7" providerId="ADAL" clId="{CD6E6A4B-4994-44C6-886F-EB36B3CFDACB}" dt="2021-02-15T14:39:48.023" v="383" actId="14100"/>
          <ac:spMkLst>
            <pc:docMk/>
            <pc:sldMk cId="2743127131" sldId="280"/>
            <ac:spMk id="176" creationId="{00000000-0000-0000-0000-000000000000}"/>
          </ac:spMkLst>
        </pc:spChg>
        <pc:picChg chg="del">
          <ac:chgData name="Zuzana Sopková" userId="85a049e0-db51-4835-b727-2b2a0e5688c7" providerId="ADAL" clId="{CD6E6A4B-4994-44C6-886F-EB36B3CFDACB}" dt="2021-02-15T14:30:52.873" v="144" actId="21"/>
          <ac:picMkLst>
            <pc:docMk/>
            <pc:sldMk cId="2743127131" sldId="280"/>
            <ac:picMk id="3" creationId="{B18D0789-B249-4395-8B3B-FEAC08E5E88B}"/>
          </ac:picMkLst>
        </pc:picChg>
        <pc:picChg chg="del">
          <ac:chgData name="Zuzana Sopková" userId="85a049e0-db51-4835-b727-2b2a0e5688c7" providerId="ADAL" clId="{CD6E6A4B-4994-44C6-886F-EB36B3CFDACB}" dt="2021-02-15T14:31:00.848" v="148" actId="21"/>
          <ac:picMkLst>
            <pc:docMk/>
            <pc:sldMk cId="2743127131" sldId="280"/>
            <ac:picMk id="5" creationId="{FD001167-E7AA-4B8F-9769-1BF8AC73930B}"/>
          </ac:picMkLst>
        </pc:picChg>
        <pc:picChg chg="add mod">
          <ac:chgData name="Zuzana Sopková" userId="85a049e0-db51-4835-b727-2b2a0e5688c7" providerId="ADAL" clId="{CD6E6A4B-4994-44C6-886F-EB36B3CFDACB}" dt="2021-02-15T14:53:57.926" v="461" actId="1076"/>
          <ac:picMkLst>
            <pc:docMk/>
            <pc:sldMk cId="2743127131" sldId="280"/>
            <ac:picMk id="8" creationId="{5BF2FFBD-7884-4548-B58A-744AA485AD8D}"/>
          </ac:picMkLst>
        </pc:picChg>
        <pc:picChg chg="add del mod">
          <ac:chgData name="Zuzana Sopková" userId="85a049e0-db51-4835-b727-2b2a0e5688c7" providerId="ADAL" clId="{CD6E6A4B-4994-44C6-886F-EB36B3CFDACB}" dt="2021-02-15T14:50:28.381" v="434" actId="21"/>
          <ac:picMkLst>
            <pc:docMk/>
            <pc:sldMk cId="2743127131" sldId="280"/>
            <ac:picMk id="9" creationId="{92CCCC09-8F67-4184-818D-CB727376AC39}"/>
          </ac:picMkLst>
        </pc:picChg>
      </pc:sldChg>
      <pc:sldChg chg="modSp mod">
        <pc:chgData name="Zuzana Sopková" userId="85a049e0-db51-4835-b727-2b2a0e5688c7" providerId="ADAL" clId="{CD6E6A4B-4994-44C6-886F-EB36B3CFDACB}" dt="2021-02-15T14:35:33.046" v="318" actId="113"/>
        <pc:sldMkLst>
          <pc:docMk/>
          <pc:sldMk cId="1812083194" sldId="281"/>
        </pc:sldMkLst>
        <pc:spChg chg="mod">
          <ac:chgData name="Zuzana Sopková" userId="85a049e0-db51-4835-b727-2b2a0e5688c7" providerId="ADAL" clId="{CD6E6A4B-4994-44C6-886F-EB36B3CFDACB}" dt="2021-02-15T14:35:33.046" v="318" actId="113"/>
          <ac:spMkLst>
            <pc:docMk/>
            <pc:sldMk cId="1812083194" sldId="281"/>
            <ac:spMk id="176" creationId="{00000000-0000-0000-0000-000000000000}"/>
          </ac:spMkLst>
        </pc:spChg>
      </pc:sldChg>
      <pc:sldChg chg="modSp mod">
        <pc:chgData name="Zuzana Sopková" userId="85a049e0-db51-4835-b727-2b2a0e5688c7" providerId="ADAL" clId="{CD6E6A4B-4994-44C6-886F-EB36B3CFDACB}" dt="2021-02-15T14:35:45.365" v="319" actId="12"/>
        <pc:sldMkLst>
          <pc:docMk/>
          <pc:sldMk cId="2852476236" sldId="282"/>
        </pc:sldMkLst>
        <pc:spChg chg="mod">
          <ac:chgData name="Zuzana Sopková" userId="85a049e0-db51-4835-b727-2b2a0e5688c7" providerId="ADAL" clId="{CD6E6A4B-4994-44C6-886F-EB36B3CFDACB}" dt="2021-02-15T14:35:45.365" v="319" actId="12"/>
          <ac:spMkLst>
            <pc:docMk/>
            <pc:sldMk cId="2852476236" sldId="282"/>
            <ac:spMk id="176" creationId="{00000000-0000-0000-0000-000000000000}"/>
          </ac:spMkLst>
        </pc:spChg>
      </pc:sldChg>
      <pc:sldChg chg="del">
        <pc:chgData name="Zuzana Sopková" userId="85a049e0-db51-4835-b727-2b2a0e5688c7" providerId="ADAL" clId="{CD6E6A4B-4994-44C6-886F-EB36B3CFDACB}" dt="2021-02-15T14:33:51.674" v="305" actId="2696"/>
        <pc:sldMkLst>
          <pc:docMk/>
          <pc:sldMk cId="2787231849" sldId="285"/>
        </pc:sldMkLst>
      </pc:sldChg>
      <pc:sldChg chg="add">
        <pc:chgData name="Zuzana Sopková" userId="85a049e0-db51-4835-b727-2b2a0e5688c7" providerId="ADAL" clId="{CD6E6A4B-4994-44C6-886F-EB36B3CFDACB}" dt="2021-02-15T14:33:54.235" v="306"/>
        <pc:sldMkLst>
          <pc:docMk/>
          <pc:sldMk cId="2923225121" sldId="285"/>
        </pc:sldMkLst>
      </pc:sldChg>
      <pc:sldChg chg="addSp delSp modSp mod">
        <pc:chgData name="Zuzana Sopková" userId="85a049e0-db51-4835-b727-2b2a0e5688c7" providerId="ADAL" clId="{CD6E6A4B-4994-44C6-886F-EB36B3CFDACB}" dt="2021-02-15T14:55:36.623" v="476" actId="1076"/>
        <pc:sldMkLst>
          <pc:docMk/>
          <pc:sldMk cId="2025770053" sldId="286"/>
        </pc:sldMkLst>
        <pc:spChg chg="mod">
          <ac:chgData name="Zuzana Sopková" userId="85a049e0-db51-4835-b727-2b2a0e5688c7" providerId="ADAL" clId="{CD6E6A4B-4994-44C6-886F-EB36B3CFDACB}" dt="2021-02-15T14:37:30.726" v="344" actId="113"/>
          <ac:spMkLst>
            <pc:docMk/>
            <pc:sldMk cId="2025770053" sldId="286"/>
            <ac:spMk id="142" creationId="{00000000-0000-0000-0000-000000000000}"/>
          </ac:spMkLst>
        </pc:spChg>
        <pc:picChg chg="del">
          <ac:chgData name="Zuzana Sopková" userId="85a049e0-db51-4835-b727-2b2a0e5688c7" providerId="ADAL" clId="{CD6E6A4B-4994-44C6-886F-EB36B3CFDACB}" dt="2021-02-15T14:38:48.396" v="365" actId="21"/>
          <ac:picMkLst>
            <pc:docMk/>
            <pc:sldMk cId="2025770053" sldId="286"/>
            <ac:picMk id="3" creationId="{41DBBB28-2F44-4044-928E-0DD91EE46A00}"/>
          </ac:picMkLst>
        </pc:picChg>
        <pc:picChg chg="del">
          <ac:chgData name="Zuzana Sopková" userId="85a049e0-db51-4835-b727-2b2a0e5688c7" providerId="ADAL" clId="{CD6E6A4B-4994-44C6-886F-EB36B3CFDACB}" dt="2021-02-15T14:38:13.396" v="354" actId="21"/>
          <ac:picMkLst>
            <pc:docMk/>
            <pc:sldMk cId="2025770053" sldId="286"/>
            <ac:picMk id="5" creationId="{CE98147A-293F-48EC-BECA-4AE16263C863}"/>
          </ac:picMkLst>
        </pc:picChg>
        <pc:picChg chg="del">
          <ac:chgData name="Zuzana Sopková" userId="85a049e0-db51-4835-b727-2b2a0e5688c7" providerId="ADAL" clId="{CD6E6A4B-4994-44C6-886F-EB36B3CFDACB}" dt="2021-02-15T14:37:54.678" v="346" actId="21"/>
          <ac:picMkLst>
            <pc:docMk/>
            <pc:sldMk cId="2025770053" sldId="286"/>
            <ac:picMk id="7" creationId="{640038C5-ECAF-4FF5-BC23-E2D1E8D90F5B}"/>
          </ac:picMkLst>
        </pc:picChg>
        <pc:picChg chg="del mod">
          <ac:chgData name="Zuzana Sopková" userId="85a049e0-db51-4835-b727-2b2a0e5688c7" providerId="ADAL" clId="{CD6E6A4B-4994-44C6-886F-EB36B3CFDACB}" dt="2021-02-15T14:38:24.857" v="358" actId="21"/>
          <ac:picMkLst>
            <pc:docMk/>
            <pc:sldMk cId="2025770053" sldId="286"/>
            <ac:picMk id="9" creationId="{EDD9C555-8370-4992-9CAE-BE713B7E5C86}"/>
          </ac:picMkLst>
        </pc:picChg>
        <pc:picChg chg="add del mod">
          <ac:chgData name="Zuzana Sopková" userId="85a049e0-db51-4835-b727-2b2a0e5688c7" providerId="ADAL" clId="{CD6E6A4B-4994-44C6-886F-EB36B3CFDACB}" dt="2021-02-15T14:44:28.013" v="393" actId="478"/>
          <ac:picMkLst>
            <pc:docMk/>
            <pc:sldMk cId="2025770053" sldId="286"/>
            <ac:picMk id="10" creationId="{A1D97E70-AD3D-4F46-92D1-E408F8D0E72F}"/>
          </ac:picMkLst>
        </pc:picChg>
        <pc:picChg chg="add mod">
          <ac:chgData name="Zuzana Sopková" userId="85a049e0-db51-4835-b727-2b2a0e5688c7" providerId="ADAL" clId="{CD6E6A4B-4994-44C6-886F-EB36B3CFDACB}" dt="2021-02-15T14:55:36.623" v="476" actId="1076"/>
          <ac:picMkLst>
            <pc:docMk/>
            <pc:sldMk cId="2025770053" sldId="286"/>
            <ac:picMk id="11" creationId="{522BC384-9CA7-4A0F-9937-906C215DBFF0}"/>
          </ac:picMkLst>
        </pc:picChg>
      </pc:sldChg>
      <pc:sldChg chg="add">
        <pc:chgData name="Zuzana Sopková" userId="85a049e0-db51-4835-b727-2b2a0e5688c7" providerId="ADAL" clId="{CD6E6A4B-4994-44C6-886F-EB36B3CFDACB}" dt="2021-02-15T14:33:48.283" v="304"/>
        <pc:sldMkLst>
          <pc:docMk/>
          <pc:sldMk cId="1315311582" sldId="287"/>
        </pc:sldMkLst>
      </pc:sldChg>
      <pc:sldChg chg="del">
        <pc:chgData name="Zuzana Sopková" userId="85a049e0-db51-4835-b727-2b2a0e5688c7" providerId="ADAL" clId="{CD6E6A4B-4994-44C6-886F-EB36B3CFDACB}" dt="2021-02-15T14:33:46.015" v="303" actId="2696"/>
        <pc:sldMkLst>
          <pc:docMk/>
          <pc:sldMk cId="4060349571" sldId="287"/>
        </pc:sldMkLst>
      </pc:sldChg>
      <pc:sldChg chg="addSp delSp modSp new mod">
        <pc:chgData name="Zuzana Sopková" userId="85a049e0-db51-4835-b727-2b2a0e5688c7" providerId="ADAL" clId="{CD6E6A4B-4994-44C6-886F-EB36B3CFDACB}" dt="2021-02-15T14:53:15.333" v="456" actId="1076"/>
        <pc:sldMkLst>
          <pc:docMk/>
          <pc:sldMk cId="2282377306" sldId="288"/>
        </pc:sldMkLst>
        <pc:picChg chg="add del">
          <ac:chgData name="Zuzana Sopková" userId="85a049e0-db51-4835-b727-2b2a0e5688c7" providerId="ADAL" clId="{CD6E6A4B-4994-44C6-886F-EB36B3CFDACB}" dt="2021-02-15T14:44:37.277" v="395" actId="21"/>
          <ac:picMkLst>
            <pc:docMk/>
            <pc:sldMk cId="2282377306" sldId="288"/>
            <ac:picMk id="3" creationId="{C91804A4-8886-4983-87B5-CAD9B48CEDA5}"/>
          </ac:picMkLst>
        </pc:picChg>
        <pc:picChg chg="add mod">
          <ac:chgData name="Zuzana Sopková" userId="85a049e0-db51-4835-b727-2b2a0e5688c7" providerId="ADAL" clId="{CD6E6A4B-4994-44C6-886F-EB36B3CFDACB}" dt="2021-02-15T14:49:30.906" v="425" actId="1076"/>
          <ac:picMkLst>
            <pc:docMk/>
            <pc:sldMk cId="2282377306" sldId="288"/>
            <ac:picMk id="5" creationId="{3011D46A-D265-4272-AF81-AEB9F9A65C4E}"/>
          </ac:picMkLst>
        </pc:picChg>
        <pc:picChg chg="add del mod">
          <ac:chgData name="Zuzana Sopková" userId="85a049e0-db51-4835-b727-2b2a0e5688c7" providerId="ADAL" clId="{CD6E6A4B-4994-44C6-886F-EB36B3CFDACB}" dt="2021-02-15T14:53:00.592" v="452" actId="21"/>
          <ac:picMkLst>
            <pc:docMk/>
            <pc:sldMk cId="2282377306" sldId="288"/>
            <ac:picMk id="6" creationId="{6A884B65-4A96-465B-90E0-53E964C0183D}"/>
          </ac:picMkLst>
        </pc:picChg>
        <pc:picChg chg="add mod">
          <ac:chgData name="Zuzana Sopková" userId="85a049e0-db51-4835-b727-2b2a0e5688c7" providerId="ADAL" clId="{CD6E6A4B-4994-44C6-886F-EB36B3CFDACB}" dt="2021-02-15T14:53:15.333" v="456" actId="1076"/>
          <ac:picMkLst>
            <pc:docMk/>
            <pc:sldMk cId="2282377306" sldId="288"/>
            <ac:picMk id="8" creationId="{78B5E680-5717-4DBC-B333-37791469F867}"/>
          </ac:picMkLst>
        </pc:picChg>
      </pc:sldChg>
      <pc:sldChg chg="addSp delSp modSp add mod">
        <pc:chgData name="Zuzana Sopková" userId="85a049e0-db51-4835-b727-2b2a0e5688c7" providerId="ADAL" clId="{CD6E6A4B-4994-44C6-886F-EB36B3CFDACB}" dt="2021-02-15T14:55:00.580" v="475" actId="1076"/>
        <pc:sldMkLst>
          <pc:docMk/>
          <pc:sldMk cId="977796019" sldId="289"/>
        </pc:sldMkLst>
        <pc:picChg chg="mod">
          <ac:chgData name="Zuzana Sopková" userId="85a049e0-db51-4835-b727-2b2a0e5688c7" providerId="ADAL" clId="{CD6E6A4B-4994-44C6-886F-EB36B3CFDACB}" dt="2021-02-15T14:55:00.580" v="475" actId="1076"/>
          <ac:picMkLst>
            <pc:docMk/>
            <pc:sldMk cId="977796019" sldId="289"/>
            <ac:picMk id="3" creationId="{8422F7C2-BE8A-4567-8E2E-A856671D11C8}"/>
          </ac:picMkLst>
        </pc:picChg>
        <pc:picChg chg="add mod">
          <ac:chgData name="Zuzana Sopková" userId="85a049e0-db51-4835-b727-2b2a0e5688c7" providerId="ADAL" clId="{CD6E6A4B-4994-44C6-886F-EB36B3CFDACB}" dt="2021-02-15T14:54:53.188" v="473" actId="1076"/>
          <ac:picMkLst>
            <pc:docMk/>
            <pc:sldMk cId="977796019" sldId="289"/>
            <ac:picMk id="4" creationId="{61A7A21C-9901-483B-9927-F4D9D4415D01}"/>
          </ac:picMkLst>
        </pc:picChg>
        <pc:picChg chg="mod">
          <ac:chgData name="Zuzana Sopková" userId="85a049e0-db51-4835-b727-2b2a0e5688c7" providerId="ADAL" clId="{CD6E6A4B-4994-44C6-886F-EB36B3CFDACB}" dt="2021-02-15T14:54:56.455" v="474" actId="1076"/>
          <ac:picMkLst>
            <pc:docMk/>
            <pc:sldMk cId="977796019" sldId="289"/>
            <ac:picMk id="5" creationId="{FF9A3680-EE8B-444E-946D-99A1D229D35C}"/>
          </ac:picMkLst>
        </pc:picChg>
        <pc:picChg chg="del mod">
          <ac:chgData name="Zuzana Sopková" userId="85a049e0-db51-4835-b727-2b2a0e5688c7" providerId="ADAL" clId="{CD6E6A4B-4994-44C6-886F-EB36B3CFDACB}" dt="2021-02-15T14:49:17.422" v="421" actId="21"/>
          <ac:picMkLst>
            <pc:docMk/>
            <pc:sldMk cId="977796019" sldId="289"/>
            <ac:picMk id="9" creationId="{E0D46F9C-4F54-4F71-B5F6-04E4FF876B3D}"/>
          </ac:picMkLst>
        </pc:picChg>
        <pc:picChg chg="add mod">
          <ac:chgData name="Zuzana Sopková" userId="85a049e0-db51-4835-b727-2b2a0e5688c7" providerId="ADAL" clId="{CD6E6A4B-4994-44C6-886F-EB36B3CFDACB}" dt="2021-02-15T14:54:43.338" v="467" actId="1076"/>
          <ac:picMkLst>
            <pc:docMk/>
            <pc:sldMk cId="977796019" sldId="289"/>
            <ac:picMk id="10" creationId="{FFAE8E42-6D55-483E-BEAE-832A8BE74454}"/>
          </ac:picMkLst>
        </pc:picChg>
      </pc:sldChg>
      <pc:sldChg chg="addSp delSp modSp add del mod">
        <pc:chgData name="Zuzana Sopková" userId="85a049e0-db51-4835-b727-2b2a0e5688c7" providerId="ADAL" clId="{CD6E6A4B-4994-44C6-886F-EB36B3CFDACB}" dt="2021-02-15T14:49:09.509" v="418" actId="2696"/>
        <pc:sldMkLst>
          <pc:docMk/>
          <pc:sldMk cId="2436996038" sldId="289"/>
        </pc:sldMkLst>
        <pc:picChg chg="add mod">
          <ac:chgData name="Zuzana Sopková" userId="85a049e0-db51-4835-b727-2b2a0e5688c7" providerId="ADAL" clId="{CD6E6A4B-4994-44C6-886F-EB36B3CFDACB}" dt="2021-02-15T14:46:52.054" v="407" actId="14100"/>
          <ac:picMkLst>
            <pc:docMk/>
            <pc:sldMk cId="2436996038" sldId="289"/>
            <ac:picMk id="3" creationId="{8422F7C2-BE8A-4567-8E2E-A856671D11C8}"/>
          </ac:picMkLst>
        </pc:picChg>
        <pc:picChg chg="add">
          <ac:chgData name="Zuzana Sopková" userId="85a049e0-db51-4835-b727-2b2a0e5688c7" providerId="ADAL" clId="{CD6E6A4B-4994-44C6-886F-EB36B3CFDACB}" dt="2021-02-15T14:47:12.169" v="408" actId="22"/>
          <ac:picMkLst>
            <pc:docMk/>
            <pc:sldMk cId="2436996038" sldId="289"/>
            <ac:picMk id="5" creationId="{FF9A3680-EE8B-444E-946D-99A1D229D35C}"/>
          </ac:picMkLst>
        </pc:picChg>
        <pc:picChg chg="add del">
          <ac:chgData name="Zuzana Sopková" userId="85a049e0-db51-4835-b727-2b2a0e5688c7" providerId="ADAL" clId="{CD6E6A4B-4994-44C6-886F-EB36B3CFDACB}" dt="2021-02-15T14:48:44.260" v="412" actId="21"/>
          <ac:picMkLst>
            <pc:docMk/>
            <pc:sldMk cId="2436996038" sldId="289"/>
            <ac:picMk id="7" creationId="{B975CF27-7BF7-4EC1-B3BA-FF95295B60C6}"/>
          </ac:picMkLst>
        </pc:picChg>
        <pc:picChg chg="add mod">
          <ac:chgData name="Zuzana Sopková" userId="85a049e0-db51-4835-b727-2b2a0e5688c7" providerId="ADAL" clId="{CD6E6A4B-4994-44C6-886F-EB36B3CFDACB}" dt="2021-02-15T14:48:41.003" v="411" actId="1076"/>
          <ac:picMkLst>
            <pc:docMk/>
            <pc:sldMk cId="2436996038" sldId="289"/>
            <ac:picMk id="9" creationId="{E0D46F9C-4F54-4F71-B5F6-04E4FF876B3D}"/>
          </ac:picMkLst>
        </pc:picChg>
        <pc:picChg chg="del">
          <ac:chgData name="Zuzana Sopková" userId="85a049e0-db51-4835-b727-2b2a0e5688c7" providerId="ADAL" clId="{CD6E6A4B-4994-44C6-886F-EB36B3CFDACB}" dt="2021-02-15T14:29:45.010" v="136" actId="478"/>
          <ac:picMkLst>
            <pc:docMk/>
            <pc:sldMk cId="2436996038" sldId="289"/>
            <ac:picMk id="182" creationId="{00000000-0000-0000-0000-000000000000}"/>
          </ac:picMkLst>
        </pc:picChg>
        <pc:picChg chg="del">
          <ac:chgData name="Zuzana Sopková" userId="85a049e0-db51-4835-b727-2b2a0e5688c7" providerId="ADAL" clId="{CD6E6A4B-4994-44C6-886F-EB36B3CFDACB}" dt="2021-02-15T14:29:41.989" v="134" actId="478"/>
          <ac:picMkLst>
            <pc:docMk/>
            <pc:sldMk cId="2436996038" sldId="289"/>
            <ac:picMk id="183" creationId="{00000000-0000-0000-0000-000000000000}"/>
          </ac:picMkLst>
        </pc:picChg>
        <pc:picChg chg="del">
          <ac:chgData name="Zuzana Sopková" userId="85a049e0-db51-4835-b727-2b2a0e5688c7" providerId="ADAL" clId="{CD6E6A4B-4994-44C6-886F-EB36B3CFDACB}" dt="2021-02-15T14:29:43.482" v="135" actId="478"/>
          <ac:picMkLst>
            <pc:docMk/>
            <pc:sldMk cId="2436996038" sldId="289"/>
            <ac:picMk id="184" creationId="{00000000-0000-0000-0000-000000000000}"/>
          </ac:picMkLst>
        </pc:picChg>
      </pc:sldChg>
      <pc:sldChg chg="addSp delSp modSp add del mod">
        <pc:chgData name="Zuzana Sopková" userId="85a049e0-db51-4835-b727-2b2a0e5688c7" providerId="ADAL" clId="{CD6E6A4B-4994-44C6-886F-EB36B3CFDACB}" dt="2021-02-15T14:51:07.712" v="450" actId="47"/>
        <pc:sldMkLst>
          <pc:docMk/>
          <pc:sldMk cId="144685616" sldId="290"/>
        </pc:sldMkLst>
        <pc:picChg chg="add del mod">
          <ac:chgData name="Zuzana Sopková" userId="85a049e0-db51-4835-b727-2b2a0e5688c7" providerId="ADAL" clId="{CD6E6A4B-4994-44C6-886F-EB36B3CFDACB}" dt="2021-02-15T14:39:34.062" v="378" actId="21"/>
          <ac:picMkLst>
            <pc:docMk/>
            <pc:sldMk cId="144685616" sldId="290"/>
            <ac:picMk id="6" creationId="{4F3E1AAB-A9C9-4A1D-8805-D8455E93052A}"/>
          </ac:picMkLst>
        </pc:picChg>
        <pc:picChg chg="add del mod">
          <ac:chgData name="Zuzana Sopková" userId="85a049e0-db51-4835-b727-2b2a0e5688c7" providerId="ADAL" clId="{CD6E6A4B-4994-44C6-886F-EB36B3CFDACB}" dt="2021-02-15T14:39:19.685" v="375" actId="21"/>
          <ac:picMkLst>
            <pc:docMk/>
            <pc:sldMk cId="144685616" sldId="290"/>
            <ac:picMk id="7" creationId="{C5ABD670-BD82-4138-B486-EEFEF7E4F3B1}"/>
          </ac:picMkLst>
        </pc:picChg>
      </pc:sldChg>
      <pc:sldChg chg="addSp delSp modSp add mod ord">
        <pc:chgData name="Zuzana Sopková" userId="85a049e0-db51-4835-b727-2b2a0e5688c7" providerId="ADAL" clId="{CD6E6A4B-4994-44C6-886F-EB36B3CFDACB}" dt="2021-02-15T14:39:07.944" v="374" actId="1076"/>
        <pc:sldMkLst>
          <pc:docMk/>
          <pc:sldMk cId="2607743809" sldId="291"/>
        </pc:sldMkLst>
        <pc:picChg chg="del">
          <ac:chgData name="Zuzana Sopková" userId="85a049e0-db51-4835-b727-2b2a0e5688c7" providerId="ADAL" clId="{CD6E6A4B-4994-44C6-886F-EB36B3CFDACB}" dt="2021-02-15T14:37:58.878" v="347" actId="478"/>
          <ac:picMkLst>
            <pc:docMk/>
            <pc:sldMk cId="2607743809" sldId="291"/>
            <ac:picMk id="6" creationId="{4F3E1AAB-A9C9-4A1D-8805-D8455E93052A}"/>
          </ac:picMkLst>
        </pc:picChg>
        <pc:picChg chg="del">
          <ac:chgData name="Zuzana Sopková" userId="85a049e0-db51-4835-b727-2b2a0e5688c7" providerId="ADAL" clId="{CD6E6A4B-4994-44C6-886F-EB36B3CFDACB}" dt="2021-02-15T14:38:06.844" v="351" actId="478"/>
          <ac:picMkLst>
            <pc:docMk/>
            <pc:sldMk cId="2607743809" sldId="291"/>
            <ac:picMk id="7" creationId="{C5ABD670-BD82-4138-B486-EEFEF7E4F3B1}"/>
          </ac:picMkLst>
        </pc:picChg>
        <pc:picChg chg="add mod">
          <ac:chgData name="Zuzana Sopková" userId="85a049e0-db51-4835-b727-2b2a0e5688c7" providerId="ADAL" clId="{CD6E6A4B-4994-44C6-886F-EB36B3CFDACB}" dt="2021-02-15T14:39:04.408" v="372" actId="1076"/>
          <ac:picMkLst>
            <pc:docMk/>
            <pc:sldMk cId="2607743809" sldId="291"/>
            <ac:picMk id="8" creationId="{CD4A9E82-72E7-4D58-A769-36AE31B4976A}"/>
          </ac:picMkLst>
        </pc:picChg>
        <pc:picChg chg="add mod">
          <ac:chgData name="Zuzana Sopková" userId="85a049e0-db51-4835-b727-2b2a0e5688c7" providerId="ADAL" clId="{CD6E6A4B-4994-44C6-886F-EB36B3CFDACB}" dt="2021-02-15T14:39:01.376" v="370" actId="1076"/>
          <ac:picMkLst>
            <pc:docMk/>
            <pc:sldMk cId="2607743809" sldId="291"/>
            <ac:picMk id="9" creationId="{A6E49086-BCFC-4E42-8C3A-E7EE08025F28}"/>
          </ac:picMkLst>
        </pc:picChg>
        <pc:picChg chg="add mod">
          <ac:chgData name="Zuzana Sopková" userId="85a049e0-db51-4835-b727-2b2a0e5688c7" providerId="ADAL" clId="{CD6E6A4B-4994-44C6-886F-EB36B3CFDACB}" dt="2021-02-15T14:39:07.944" v="374" actId="1076"/>
          <ac:picMkLst>
            <pc:docMk/>
            <pc:sldMk cId="2607743809" sldId="291"/>
            <ac:picMk id="10" creationId="{9CF4CF04-9972-48FD-90CB-951EAF09BCB4}"/>
          </ac:picMkLst>
        </pc:picChg>
        <pc:picChg chg="add mod">
          <ac:chgData name="Zuzana Sopková" userId="85a049e0-db51-4835-b727-2b2a0e5688c7" providerId="ADAL" clId="{CD6E6A4B-4994-44C6-886F-EB36B3CFDACB}" dt="2021-02-15T14:39:06.533" v="373" actId="1076"/>
          <ac:picMkLst>
            <pc:docMk/>
            <pc:sldMk cId="2607743809" sldId="291"/>
            <ac:picMk id="11" creationId="{CD79B193-FF17-4C3C-B6BD-573051358AF2}"/>
          </ac:picMkLst>
        </pc:picChg>
      </pc:sldChg>
    </pc:docChg>
  </pc:docChgLst>
  <pc:docChgLst>
    <pc:chgData name="Alexandra Strapáková" userId="3b5c4904-fb7d-425c-83e3-160449c8b7b5" providerId="ADAL" clId="{660781D6-E6D5-47D4-B5C5-38CD888D34F7}"/>
    <pc:docChg chg="undo custSel addSld delSld modSld sldOrd">
      <pc:chgData name="Alexandra Strapáková" userId="3b5c4904-fb7d-425c-83e3-160449c8b7b5" providerId="ADAL" clId="{660781D6-E6D5-47D4-B5C5-38CD888D34F7}" dt="2021-02-05T11:56:23.428" v="1005" actId="1076"/>
      <pc:docMkLst>
        <pc:docMk/>
      </pc:docMkLst>
      <pc:sldChg chg="modSp mod">
        <pc:chgData name="Alexandra Strapáková" userId="3b5c4904-fb7d-425c-83e3-160449c8b7b5" providerId="ADAL" clId="{660781D6-E6D5-47D4-B5C5-38CD888D34F7}" dt="2021-02-04T14:44:52.154" v="235" actId="20577"/>
        <pc:sldMkLst>
          <pc:docMk/>
          <pc:sldMk cId="0" sldId="256"/>
        </pc:sldMkLst>
        <pc:spChg chg="mod">
          <ac:chgData name="Alexandra Strapáková" userId="3b5c4904-fb7d-425c-83e3-160449c8b7b5" providerId="ADAL" clId="{660781D6-E6D5-47D4-B5C5-38CD888D34F7}" dt="2021-02-04T14:44:52.154" v="235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4:38:22.796" v="186" actId="14100"/>
          <ac:spMkLst>
            <pc:docMk/>
            <pc:sldMk cId="0" sldId="256"/>
            <ac:spMk id="106" creationId="{00000000-0000-0000-0000-000000000000}"/>
          </ac:spMkLst>
        </pc:spChg>
      </pc:sldChg>
      <pc:sldChg chg="addSp delSp modSp mod">
        <pc:chgData name="Alexandra Strapáková" userId="3b5c4904-fb7d-425c-83e3-160449c8b7b5" providerId="ADAL" clId="{660781D6-E6D5-47D4-B5C5-38CD888D34F7}" dt="2021-02-05T11:50:01.198" v="921" actId="1076"/>
        <pc:sldMkLst>
          <pc:docMk/>
          <pc:sldMk cId="0" sldId="260"/>
        </pc:sldMkLst>
        <pc:spChg chg="mod">
          <ac:chgData name="Alexandra Strapáková" userId="3b5c4904-fb7d-425c-83e3-160449c8b7b5" providerId="ADAL" clId="{660781D6-E6D5-47D4-B5C5-38CD888D34F7}" dt="2021-02-04T14:47:35.485" v="281" actId="1076"/>
          <ac:spMkLst>
            <pc:docMk/>
            <pc:sldMk cId="0" sldId="260"/>
            <ac:spMk id="142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5T11:45:07.508" v="906" actId="478"/>
          <ac:picMkLst>
            <pc:docMk/>
            <pc:sldMk cId="0" sldId="260"/>
            <ac:picMk id="3" creationId="{330413A5-16E4-4392-849D-6F43613686AD}"/>
          </ac:picMkLst>
        </pc:picChg>
        <pc:picChg chg="add mod modCrop">
          <ac:chgData name="Alexandra Strapáková" userId="3b5c4904-fb7d-425c-83e3-160449c8b7b5" providerId="ADAL" clId="{660781D6-E6D5-47D4-B5C5-38CD888D34F7}" dt="2021-02-05T11:50:01.198" v="921" actId="1076"/>
          <ac:picMkLst>
            <pc:docMk/>
            <pc:sldMk cId="0" sldId="260"/>
            <ac:picMk id="5" creationId="{1E093574-42F4-495D-9E23-8FA42ECDA94D}"/>
          </ac:picMkLst>
        </pc:picChg>
        <pc:picChg chg="del mod">
          <ac:chgData name="Alexandra Strapáková" userId="3b5c4904-fb7d-425c-83e3-160449c8b7b5" providerId="ADAL" clId="{660781D6-E6D5-47D4-B5C5-38CD888D34F7}" dt="2021-02-04T14:46:55.041" v="272" actId="478"/>
          <ac:picMkLst>
            <pc:docMk/>
            <pc:sldMk cId="0" sldId="260"/>
            <ac:picMk id="14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7.508" v="580" actId="47"/>
        <pc:sldMkLst>
          <pc:docMk/>
          <pc:sldMk cId="0" sldId="262"/>
        </pc:sldMkLst>
      </pc:sldChg>
      <pc:sldChg chg="addSp delSp modSp add del mod">
        <pc:chgData name="Alexandra Strapáková" userId="3b5c4904-fb7d-425c-83e3-160449c8b7b5" providerId="ADAL" clId="{660781D6-E6D5-47D4-B5C5-38CD888D34F7}" dt="2021-02-05T11:56:23.428" v="1005" actId="1076"/>
        <pc:sldMkLst>
          <pc:docMk/>
          <pc:sldMk cId="375361383" sldId="263"/>
        </pc:sldMkLst>
        <pc:spChg chg="mod">
          <ac:chgData name="Alexandra Strapáková" userId="3b5c4904-fb7d-425c-83e3-160449c8b7b5" providerId="ADAL" clId="{660781D6-E6D5-47D4-B5C5-38CD888D34F7}" dt="2021-02-04T14:40:17.080" v="219" actId="20577"/>
          <ac:spMkLst>
            <pc:docMk/>
            <pc:sldMk cId="375361383" sldId="263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5T11:44:26.437" v="903" actId="478"/>
          <ac:picMkLst>
            <pc:docMk/>
            <pc:sldMk cId="375361383" sldId="263"/>
            <ac:picMk id="3" creationId="{9DBA1ACD-24AE-45CB-A366-7B2899A55917}"/>
          </ac:picMkLst>
        </pc:picChg>
        <pc:picChg chg="add del mod">
          <ac:chgData name="Alexandra Strapáková" userId="3b5c4904-fb7d-425c-83e3-160449c8b7b5" providerId="ADAL" clId="{660781D6-E6D5-47D4-B5C5-38CD888D34F7}" dt="2021-02-05T11:54:04.868" v="989" actId="478"/>
          <ac:picMkLst>
            <pc:docMk/>
            <pc:sldMk cId="375361383" sldId="263"/>
            <ac:picMk id="5" creationId="{E9960CED-B136-4CD0-8AB3-C6CC037B288B}"/>
          </ac:picMkLst>
        </pc:picChg>
        <pc:picChg chg="add del mod">
          <ac:chgData name="Alexandra Strapáková" userId="3b5c4904-fb7d-425c-83e3-160449c8b7b5" providerId="ADAL" clId="{660781D6-E6D5-47D4-B5C5-38CD888D34F7}" dt="2021-02-05T11:54:21.698" v="994" actId="478"/>
          <ac:picMkLst>
            <pc:docMk/>
            <pc:sldMk cId="375361383" sldId="263"/>
            <ac:picMk id="7" creationId="{70EEDCB1-47C5-41AE-B865-3D9BB0001DAC}"/>
          </ac:picMkLst>
        </pc:picChg>
        <pc:picChg chg="add del mod">
          <ac:chgData name="Alexandra Strapáková" userId="3b5c4904-fb7d-425c-83e3-160449c8b7b5" providerId="ADAL" clId="{660781D6-E6D5-47D4-B5C5-38CD888D34F7}" dt="2021-02-04T15:45:00.795" v="581" actId="478"/>
          <ac:picMkLst>
            <pc:docMk/>
            <pc:sldMk cId="375361383" sldId="263"/>
            <ac:picMk id="8" creationId="{5BF1DEAA-FBA1-43C6-B08F-F9FC4F0925DB}"/>
          </ac:picMkLst>
        </pc:picChg>
        <pc:picChg chg="add del mod">
          <ac:chgData name="Alexandra Strapáková" userId="3b5c4904-fb7d-425c-83e3-160449c8b7b5" providerId="ADAL" clId="{660781D6-E6D5-47D4-B5C5-38CD888D34F7}" dt="2021-02-05T11:55:59.886" v="1000" actId="478"/>
          <ac:picMkLst>
            <pc:docMk/>
            <pc:sldMk cId="375361383" sldId="263"/>
            <ac:picMk id="9" creationId="{23ACD863-5DD7-4D70-8B8B-0003D22AC459}"/>
          </ac:picMkLst>
        </pc:picChg>
        <pc:picChg chg="add mod">
          <ac:chgData name="Alexandra Strapáková" userId="3b5c4904-fb7d-425c-83e3-160449c8b7b5" providerId="ADAL" clId="{660781D6-E6D5-47D4-B5C5-38CD888D34F7}" dt="2021-02-05T11:56:23.428" v="1005" actId="1076"/>
          <ac:picMkLst>
            <pc:docMk/>
            <pc:sldMk cId="375361383" sldId="263"/>
            <ac:picMk id="11" creationId="{E1D97104-FFAC-493E-99A4-5CCB430E1B69}"/>
          </ac:picMkLst>
        </pc:picChg>
        <pc:picChg chg="del mod">
          <ac:chgData name="Alexandra Strapáková" userId="3b5c4904-fb7d-425c-83e3-160449c8b7b5" providerId="ADAL" clId="{660781D6-E6D5-47D4-B5C5-38CD888D34F7}" dt="2021-02-04T14:39:53.184" v="215" actId="478"/>
          <ac:picMkLst>
            <pc:docMk/>
            <pc:sldMk cId="375361383" sldId="263"/>
            <ac:picMk id="174" creationId="{00000000-0000-0000-0000-000000000000}"/>
          </ac:picMkLst>
        </pc:picChg>
        <pc:picChg chg="add del mod">
          <ac:chgData name="Alexandra Strapáková" userId="3b5c4904-fb7d-425c-83e3-160449c8b7b5" providerId="ADAL" clId="{660781D6-E6D5-47D4-B5C5-38CD888D34F7}" dt="2021-02-04T14:44:07.566" v="233" actId="478"/>
          <ac:picMkLst>
            <pc:docMk/>
            <pc:sldMk cId="375361383" sldId="263"/>
            <ac:picMk id="1026" creationId="{16A0F3FF-88B1-48DD-95E4-FD83020FDE23}"/>
          </ac:picMkLst>
        </pc:picChg>
        <pc:picChg chg="add del mod">
          <ac:chgData name="Alexandra Strapáková" userId="3b5c4904-fb7d-425c-83e3-160449c8b7b5" providerId="ADAL" clId="{660781D6-E6D5-47D4-B5C5-38CD888D34F7}" dt="2021-02-05T11:41:48.921" v="892" actId="478"/>
          <ac:picMkLst>
            <pc:docMk/>
            <pc:sldMk cId="375361383" sldId="263"/>
            <ac:picMk id="1026" creationId="{319E9035-468F-487B-B663-B5A760BF5CB3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5T11:55:19.796" v="999" actId="1076"/>
        <pc:sldMkLst>
          <pc:docMk/>
          <pc:sldMk cId="2630259549" sldId="268"/>
        </pc:sldMkLst>
        <pc:spChg chg="mod">
          <ac:chgData name="Alexandra Strapáková" userId="3b5c4904-fb7d-425c-83e3-160449c8b7b5" providerId="ADAL" clId="{660781D6-E6D5-47D4-B5C5-38CD888D34F7}" dt="2021-02-05T11:55:19.796" v="999" actId="1076"/>
          <ac:spMkLst>
            <pc:docMk/>
            <pc:sldMk cId="2630259549" sldId="268"/>
            <ac:spMk id="133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5:43:29.355" v="576" actId="113"/>
          <ac:spMkLst>
            <pc:docMk/>
            <pc:sldMk cId="2630259549" sldId="268"/>
            <ac:spMk id="134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5T11:48:08.271" v="912" actId="1076"/>
          <ac:picMkLst>
            <pc:docMk/>
            <pc:sldMk cId="2630259549" sldId="268"/>
            <ac:picMk id="3" creationId="{EB40BE8B-2955-4379-A89E-EB1652DED5A6}"/>
          </ac:picMkLst>
        </pc:picChg>
        <pc:picChg chg="add del mod">
          <ac:chgData name="Alexandra Strapáková" userId="3b5c4904-fb7d-425c-83e3-160449c8b7b5" providerId="ADAL" clId="{660781D6-E6D5-47D4-B5C5-38CD888D34F7}" dt="2021-02-04T15:35:51.778" v="470" actId="478"/>
          <ac:picMkLst>
            <pc:docMk/>
            <pc:sldMk cId="2630259549" sldId="268"/>
            <ac:picMk id="7" creationId="{B211153F-62FB-4DC5-8B17-09119FAC1DB3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6.390" v="579" actId="47"/>
        <pc:sldMkLst>
          <pc:docMk/>
          <pc:sldMk cId="2871443397" sldId="275"/>
        </pc:sldMkLst>
      </pc:sldChg>
      <pc:sldChg chg="del">
        <pc:chgData name="Alexandra Strapáková" userId="3b5c4904-fb7d-425c-83e3-160449c8b7b5" providerId="ADAL" clId="{660781D6-E6D5-47D4-B5C5-38CD888D34F7}" dt="2021-02-04T15:36:19.871" v="473" actId="47"/>
        <pc:sldMkLst>
          <pc:docMk/>
          <pc:sldMk cId="3343830349" sldId="276"/>
        </pc:sldMkLst>
      </pc:sldChg>
      <pc:sldChg chg="addSp delSp modSp mod">
        <pc:chgData name="Alexandra Strapáková" userId="3b5c4904-fb7d-425c-83e3-160449c8b7b5" providerId="ADAL" clId="{660781D6-E6D5-47D4-B5C5-38CD888D34F7}" dt="2021-02-05T11:50:33.360" v="980" actId="14861"/>
        <pc:sldMkLst>
          <pc:docMk/>
          <pc:sldMk cId="2156545876" sldId="277"/>
        </pc:sldMkLst>
        <pc:picChg chg="add del mod">
          <ac:chgData name="Alexandra Strapáková" userId="3b5c4904-fb7d-425c-83e3-160449c8b7b5" providerId="ADAL" clId="{660781D6-E6D5-47D4-B5C5-38CD888D34F7}" dt="2021-02-04T15:12:13.037" v="383" actId="478"/>
          <ac:picMkLst>
            <pc:docMk/>
            <pc:sldMk cId="2156545876" sldId="277"/>
            <ac:picMk id="3" creationId="{64CBC4AB-31F7-4C70-A3FE-97EDF6966767}"/>
          </ac:picMkLst>
        </pc:picChg>
        <pc:picChg chg="add del mod modCrop">
          <ac:chgData name="Alexandra Strapáková" userId="3b5c4904-fb7d-425c-83e3-160449c8b7b5" providerId="ADAL" clId="{660781D6-E6D5-47D4-B5C5-38CD888D34F7}" dt="2021-02-04T15:26:20.927" v="405" actId="1076"/>
          <ac:picMkLst>
            <pc:docMk/>
            <pc:sldMk cId="2156545876" sldId="277"/>
            <ac:picMk id="182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4T15:26:10.847" v="404" actId="14100"/>
          <ac:picMkLst>
            <pc:docMk/>
            <pc:sldMk cId="2156545876" sldId="277"/>
            <ac:picMk id="183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5T11:50:33.360" v="980" actId="14861"/>
          <ac:picMkLst>
            <pc:docMk/>
            <pc:sldMk cId="2156545876" sldId="277"/>
            <ac:picMk id="184" creationId="{00000000-0000-0000-0000-000000000000}"/>
          </ac:picMkLst>
        </pc:picChg>
      </pc:sldChg>
      <pc:sldChg chg="modSp del mod">
        <pc:chgData name="Alexandra Strapáková" userId="3b5c4904-fb7d-425c-83e3-160449c8b7b5" providerId="ADAL" clId="{660781D6-E6D5-47D4-B5C5-38CD888D34F7}" dt="2021-02-04T15:36:00.092" v="472" actId="47"/>
        <pc:sldMkLst>
          <pc:docMk/>
          <pc:sldMk cId="985862073" sldId="278"/>
        </pc:sldMkLst>
        <pc:picChg chg="mod">
          <ac:chgData name="Alexandra Strapáková" userId="3b5c4904-fb7d-425c-83e3-160449c8b7b5" providerId="ADAL" clId="{660781D6-E6D5-47D4-B5C5-38CD888D34F7}" dt="2021-02-04T14:41:22.082" v="226" actId="1076"/>
          <ac:picMkLst>
            <pc:docMk/>
            <pc:sldMk cId="985862073" sldId="278"/>
            <ac:picMk id="18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39:20.100" v="197" actId="47"/>
        <pc:sldMkLst>
          <pc:docMk/>
          <pc:sldMk cId="549154823" sldId="279"/>
        </pc:sldMkLst>
      </pc:sldChg>
      <pc:sldChg chg="addSp delSp modSp mod">
        <pc:chgData name="Alexandra Strapáková" userId="3b5c4904-fb7d-425c-83e3-160449c8b7b5" providerId="ADAL" clId="{660781D6-E6D5-47D4-B5C5-38CD888D34F7}" dt="2021-02-05T11:38:57.613" v="884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660781D6-E6D5-47D4-B5C5-38CD888D34F7}" dt="2021-02-04T15:40:00.040" v="521" actId="1076"/>
          <ac:spMkLst>
            <pc:docMk/>
            <pc:sldMk cId="2743127131" sldId="280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5T11:38:57.613" v="884" actId="1076"/>
          <ac:picMkLst>
            <pc:docMk/>
            <pc:sldMk cId="2743127131" sldId="280"/>
            <ac:picMk id="3" creationId="{B18D0789-B249-4395-8B3B-FEAC08E5E88B}"/>
          </ac:picMkLst>
        </pc:picChg>
        <pc:picChg chg="add mod">
          <ac:chgData name="Alexandra Strapáková" userId="3b5c4904-fb7d-425c-83e3-160449c8b7b5" providerId="ADAL" clId="{660781D6-E6D5-47D4-B5C5-38CD888D34F7}" dt="2021-02-05T11:38:53.397" v="882" actId="1076"/>
          <ac:picMkLst>
            <pc:docMk/>
            <pc:sldMk cId="2743127131" sldId="280"/>
            <ac:picMk id="5" creationId="{FD001167-E7AA-4B8F-9769-1BF8AC73930B}"/>
          </ac:picMkLst>
        </pc:picChg>
        <pc:picChg chg="del">
          <ac:chgData name="Alexandra Strapáková" userId="3b5c4904-fb7d-425c-83e3-160449c8b7b5" providerId="ADAL" clId="{660781D6-E6D5-47D4-B5C5-38CD888D34F7}" dt="2021-02-04T14:48:52.895" v="323" actId="478"/>
          <ac:picMkLst>
            <pc:docMk/>
            <pc:sldMk cId="2743127131" sldId="280"/>
            <ac:picMk id="17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5T11:39:04.479" v="885" actId="1076"/>
        <pc:sldMkLst>
          <pc:docMk/>
          <pc:sldMk cId="1812083194" sldId="281"/>
        </pc:sldMkLst>
        <pc:spChg chg="mod">
          <ac:chgData name="Alexandra Strapáková" userId="3b5c4904-fb7d-425c-83e3-160449c8b7b5" providerId="ADAL" clId="{660781D6-E6D5-47D4-B5C5-38CD888D34F7}" dt="2021-02-04T15:33:41.710" v="441" actId="20577"/>
          <ac:spMkLst>
            <pc:docMk/>
            <pc:sldMk cId="1812083194" sldId="281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5T11:32:59.213" v="834" actId="478"/>
          <ac:picMkLst>
            <pc:docMk/>
            <pc:sldMk cId="1812083194" sldId="281"/>
            <ac:picMk id="3" creationId="{69FBA287-F69D-4F61-B9E6-52029CB945EA}"/>
          </ac:picMkLst>
        </pc:picChg>
        <pc:picChg chg="add mod">
          <ac:chgData name="Alexandra Strapáková" userId="3b5c4904-fb7d-425c-83e3-160449c8b7b5" providerId="ADAL" clId="{660781D6-E6D5-47D4-B5C5-38CD888D34F7}" dt="2021-02-05T11:39:04.479" v="885" actId="1076"/>
          <ac:picMkLst>
            <pc:docMk/>
            <pc:sldMk cId="1812083194" sldId="281"/>
            <ac:picMk id="4" creationId="{C297CDFF-91E0-4F7C-935B-50A85E755AE2}"/>
          </ac:picMkLst>
        </pc:picChg>
        <pc:picChg chg="add del mod">
          <ac:chgData name="Alexandra Strapáková" userId="3b5c4904-fb7d-425c-83e3-160449c8b7b5" providerId="ADAL" clId="{660781D6-E6D5-47D4-B5C5-38CD888D34F7}" dt="2021-02-05T11:32:59.691" v="835" actId="478"/>
          <ac:picMkLst>
            <pc:docMk/>
            <pc:sldMk cId="1812083194" sldId="281"/>
            <ac:picMk id="5" creationId="{A19A88C4-13C5-447F-9903-D1BE0984F753}"/>
          </ac:picMkLst>
        </pc:picChg>
        <pc:picChg chg="add del mod modCrop">
          <ac:chgData name="Alexandra Strapáková" userId="3b5c4904-fb7d-425c-83e3-160449c8b7b5" providerId="ADAL" clId="{660781D6-E6D5-47D4-B5C5-38CD888D34F7}" dt="2021-02-04T15:38:01.693" v="503" actId="478"/>
          <ac:picMkLst>
            <pc:docMk/>
            <pc:sldMk cId="1812083194" sldId="281"/>
            <ac:picMk id="7" creationId="{2383A4FE-4F59-4D37-98D5-B68BFC300012}"/>
          </ac:picMkLst>
        </pc:picChg>
        <pc:picChg chg="add del mod modCrop">
          <ac:chgData name="Alexandra Strapáková" userId="3b5c4904-fb7d-425c-83e3-160449c8b7b5" providerId="ADAL" clId="{660781D6-E6D5-47D4-B5C5-38CD888D34F7}" dt="2021-02-05T11:33:03.292" v="838" actId="478"/>
          <ac:picMkLst>
            <pc:docMk/>
            <pc:sldMk cId="1812083194" sldId="281"/>
            <ac:picMk id="9" creationId="{FB76D9B3-37E2-4F97-94F9-582D4D3E9A1D}"/>
          </ac:picMkLst>
        </pc:picChg>
        <pc:picChg chg="add del mod modCrop">
          <ac:chgData name="Alexandra Strapáková" userId="3b5c4904-fb7d-425c-83e3-160449c8b7b5" providerId="ADAL" clId="{660781D6-E6D5-47D4-B5C5-38CD888D34F7}" dt="2021-02-05T11:33:00.308" v="836" actId="478"/>
          <ac:picMkLst>
            <pc:docMk/>
            <pc:sldMk cId="1812083194" sldId="281"/>
            <ac:picMk id="11" creationId="{F84FA1C1-5D71-4E39-A039-9F0DBDCEF9CC}"/>
          </ac:picMkLst>
        </pc:picChg>
        <pc:picChg chg="add del mod">
          <ac:chgData name="Alexandra Strapáková" userId="3b5c4904-fb7d-425c-83e3-160449c8b7b5" providerId="ADAL" clId="{660781D6-E6D5-47D4-B5C5-38CD888D34F7}" dt="2021-02-05T11:33:00.805" v="837" actId="478"/>
          <ac:picMkLst>
            <pc:docMk/>
            <pc:sldMk cId="1812083194" sldId="281"/>
            <ac:picMk id="15" creationId="{21330473-9923-4612-8CDB-87044429515D}"/>
          </ac:picMkLst>
        </pc:picChg>
        <pc:picChg chg="del">
          <ac:chgData name="Alexandra Strapáková" userId="3b5c4904-fb7d-425c-83e3-160449c8b7b5" providerId="ADAL" clId="{660781D6-E6D5-47D4-B5C5-38CD888D34F7}" dt="2021-02-04T14:49:31.187" v="333" actId="478"/>
          <ac:picMkLst>
            <pc:docMk/>
            <pc:sldMk cId="1812083194" sldId="281"/>
            <ac:picMk id="17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5T11:53:08.486" v="988" actId="14100"/>
        <pc:sldMkLst>
          <pc:docMk/>
          <pc:sldMk cId="2852476236" sldId="282"/>
        </pc:sldMkLst>
        <pc:spChg chg="mod">
          <ac:chgData name="Alexandra Strapáková" userId="3b5c4904-fb7d-425c-83e3-160449c8b7b5" providerId="ADAL" clId="{660781D6-E6D5-47D4-B5C5-38CD888D34F7}" dt="2021-02-04T15:42:17.192" v="568" actId="1076"/>
          <ac:spMkLst>
            <pc:docMk/>
            <pc:sldMk cId="2852476236" sldId="282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5T11:51:58.679" v="984" actId="1076"/>
          <ac:picMkLst>
            <pc:docMk/>
            <pc:sldMk cId="2852476236" sldId="282"/>
            <ac:picMk id="3" creationId="{0BFA378E-D0B9-4E2A-9AF4-3AC1CA8731B2}"/>
          </ac:picMkLst>
        </pc:picChg>
        <pc:picChg chg="add mod">
          <ac:chgData name="Alexandra Strapáková" userId="3b5c4904-fb7d-425c-83e3-160449c8b7b5" providerId="ADAL" clId="{660781D6-E6D5-47D4-B5C5-38CD888D34F7}" dt="2021-02-05T11:53:08.486" v="988" actId="14100"/>
          <ac:picMkLst>
            <pc:docMk/>
            <pc:sldMk cId="2852476236" sldId="282"/>
            <ac:picMk id="5" creationId="{2B5B0486-E60C-4AFF-82B8-DAE30C6937B1}"/>
          </ac:picMkLst>
        </pc:picChg>
        <pc:picChg chg="del">
          <ac:chgData name="Alexandra Strapáková" userId="3b5c4904-fb7d-425c-83e3-160449c8b7b5" providerId="ADAL" clId="{660781D6-E6D5-47D4-B5C5-38CD888D34F7}" dt="2021-02-04T14:47:40.463" v="282" actId="478"/>
          <ac:picMkLst>
            <pc:docMk/>
            <pc:sldMk cId="2852476236" sldId="282"/>
            <ac:picMk id="174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48:21.219" v="313" actId="47"/>
        <pc:sldMkLst>
          <pc:docMk/>
          <pc:sldMk cId="4239435506" sldId="283"/>
        </pc:sldMkLst>
      </pc:sldChg>
      <pc:sldChg chg="del">
        <pc:chgData name="Alexandra Strapáková" userId="3b5c4904-fb7d-425c-83e3-160449c8b7b5" providerId="ADAL" clId="{660781D6-E6D5-47D4-B5C5-38CD888D34F7}" dt="2021-02-04T14:48:55.324" v="324" actId="47"/>
        <pc:sldMkLst>
          <pc:docMk/>
          <pc:sldMk cId="532902631" sldId="284"/>
        </pc:sldMkLst>
      </pc:sldChg>
      <pc:sldChg chg="addSp delSp modSp mod">
        <pc:chgData name="Alexandra Strapáková" userId="3b5c4904-fb7d-425c-83e3-160449c8b7b5" providerId="ADAL" clId="{660781D6-E6D5-47D4-B5C5-38CD888D34F7}" dt="2021-02-05T11:37:00.665" v="870" actId="14100"/>
        <pc:sldMkLst>
          <pc:docMk/>
          <pc:sldMk cId="2787231849" sldId="285"/>
        </pc:sldMkLst>
        <pc:spChg chg="mod">
          <ac:chgData name="Alexandra Strapáková" userId="3b5c4904-fb7d-425c-83e3-160449c8b7b5" providerId="ADAL" clId="{660781D6-E6D5-47D4-B5C5-38CD888D34F7}" dt="2021-02-04T15:41:03.078" v="545" actId="20577"/>
          <ac:spMkLst>
            <pc:docMk/>
            <pc:sldMk cId="2787231849" sldId="285"/>
            <ac:spMk id="141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5T11:22:07.927" v="618" actId="20577"/>
          <ac:spMkLst>
            <pc:docMk/>
            <pc:sldMk cId="2787231849" sldId="285"/>
            <ac:spMk id="142" creationId="{00000000-0000-0000-0000-000000000000}"/>
          </ac:spMkLst>
        </pc:spChg>
        <pc:picChg chg="add del mod modCrop">
          <ac:chgData name="Alexandra Strapáková" userId="3b5c4904-fb7d-425c-83e3-160449c8b7b5" providerId="ADAL" clId="{660781D6-E6D5-47D4-B5C5-38CD888D34F7}" dt="2021-02-05T11:22:09.298" v="621" actId="478"/>
          <ac:picMkLst>
            <pc:docMk/>
            <pc:sldMk cId="2787231849" sldId="285"/>
            <ac:picMk id="3" creationId="{41DBBB28-2F44-4044-928E-0DD91EE46A00}"/>
          </ac:picMkLst>
        </pc:picChg>
        <pc:picChg chg="add mod">
          <ac:chgData name="Alexandra Strapáková" userId="3b5c4904-fb7d-425c-83e3-160449c8b7b5" providerId="ADAL" clId="{660781D6-E6D5-47D4-B5C5-38CD888D34F7}" dt="2021-02-05T11:35:32.941" v="858" actId="1076"/>
          <ac:picMkLst>
            <pc:docMk/>
            <pc:sldMk cId="2787231849" sldId="285"/>
            <ac:picMk id="4" creationId="{D971B7C6-3F76-4182-9116-722DB57EB6C3}"/>
          </ac:picMkLst>
        </pc:picChg>
        <pc:picChg chg="add del mod">
          <ac:chgData name="Alexandra Strapáková" userId="3b5c4904-fb7d-425c-83e3-160449c8b7b5" providerId="ADAL" clId="{660781D6-E6D5-47D4-B5C5-38CD888D34F7}" dt="2021-02-05T11:22:09.580" v="622" actId="478"/>
          <ac:picMkLst>
            <pc:docMk/>
            <pc:sldMk cId="2787231849" sldId="285"/>
            <ac:picMk id="5" creationId="{CE98147A-293F-48EC-BECA-4AE16263C863}"/>
          </ac:picMkLst>
        </pc:picChg>
        <pc:picChg chg="add del mod modCrop">
          <ac:chgData name="Alexandra Strapáková" userId="3b5c4904-fb7d-425c-83e3-160449c8b7b5" providerId="ADAL" clId="{660781D6-E6D5-47D4-B5C5-38CD888D34F7}" dt="2021-02-05T11:22:08.607" v="619" actId="478"/>
          <ac:picMkLst>
            <pc:docMk/>
            <pc:sldMk cId="2787231849" sldId="285"/>
            <ac:picMk id="7" creationId="{640038C5-ECAF-4FF5-BC23-E2D1E8D90F5B}"/>
          </ac:picMkLst>
        </pc:picChg>
        <pc:picChg chg="add mod">
          <ac:chgData name="Alexandra Strapáková" userId="3b5c4904-fb7d-425c-83e3-160449c8b7b5" providerId="ADAL" clId="{660781D6-E6D5-47D4-B5C5-38CD888D34F7}" dt="2021-02-05T11:25:45.663" v="714" actId="14100"/>
          <ac:picMkLst>
            <pc:docMk/>
            <pc:sldMk cId="2787231849" sldId="285"/>
            <ac:picMk id="8" creationId="{A0DB2290-CDA5-44DF-8B5E-379E32417590}"/>
          </ac:picMkLst>
        </pc:picChg>
        <pc:picChg chg="add del mod">
          <ac:chgData name="Alexandra Strapáková" userId="3b5c4904-fb7d-425c-83e3-160449c8b7b5" providerId="ADAL" clId="{660781D6-E6D5-47D4-B5C5-38CD888D34F7}" dt="2021-02-05T11:22:08.921" v="620" actId="478"/>
          <ac:picMkLst>
            <pc:docMk/>
            <pc:sldMk cId="2787231849" sldId="285"/>
            <ac:picMk id="9" creationId="{EDD9C555-8370-4992-9CAE-BE713B7E5C86}"/>
          </ac:picMkLst>
        </pc:picChg>
        <pc:picChg chg="add del mod">
          <ac:chgData name="Alexandra Strapáková" userId="3b5c4904-fb7d-425c-83e3-160449c8b7b5" providerId="ADAL" clId="{660781D6-E6D5-47D4-B5C5-38CD888D34F7}" dt="2021-02-05T11:24:54.199" v="692" actId="478"/>
          <ac:picMkLst>
            <pc:docMk/>
            <pc:sldMk cId="2787231849" sldId="285"/>
            <ac:picMk id="11" creationId="{BDA0379B-DA97-4CF8-9968-F219AD731A52}"/>
          </ac:picMkLst>
        </pc:picChg>
        <pc:picChg chg="add mod">
          <ac:chgData name="Alexandra Strapáková" userId="3b5c4904-fb7d-425c-83e3-160449c8b7b5" providerId="ADAL" clId="{660781D6-E6D5-47D4-B5C5-38CD888D34F7}" dt="2021-02-05T11:25:55.759" v="719" actId="14100"/>
          <ac:picMkLst>
            <pc:docMk/>
            <pc:sldMk cId="2787231849" sldId="285"/>
            <ac:picMk id="13" creationId="{801DA87D-BB9E-4175-B605-ABAD33F6FFF0}"/>
          </ac:picMkLst>
        </pc:picChg>
        <pc:picChg chg="add del mod">
          <ac:chgData name="Alexandra Strapáková" userId="3b5c4904-fb7d-425c-83e3-160449c8b7b5" providerId="ADAL" clId="{660781D6-E6D5-47D4-B5C5-38CD888D34F7}" dt="2021-02-05T11:24:56.030" v="696" actId="478"/>
          <ac:picMkLst>
            <pc:docMk/>
            <pc:sldMk cId="2787231849" sldId="285"/>
            <ac:picMk id="15" creationId="{48964D38-1DB6-4955-ADEB-C29503E34BD6}"/>
          </ac:picMkLst>
        </pc:picChg>
        <pc:picChg chg="add del mod">
          <ac:chgData name="Alexandra Strapáková" userId="3b5c4904-fb7d-425c-83e3-160449c8b7b5" providerId="ADAL" clId="{660781D6-E6D5-47D4-B5C5-38CD888D34F7}" dt="2021-02-05T11:24:53.793" v="691" actId="478"/>
          <ac:picMkLst>
            <pc:docMk/>
            <pc:sldMk cId="2787231849" sldId="285"/>
            <ac:picMk id="17" creationId="{CC9E74F8-631A-4925-8A42-E82E7025E122}"/>
          </ac:picMkLst>
        </pc:picChg>
        <pc:picChg chg="add del mod">
          <ac:chgData name="Alexandra Strapáková" userId="3b5c4904-fb7d-425c-83e3-160449c8b7b5" providerId="ADAL" clId="{660781D6-E6D5-47D4-B5C5-38CD888D34F7}" dt="2021-02-05T11:24:53.035" v="690" actId="478"/>
          <ac:picMkLst>
            <pc:docMk/>
            <pc:sldMk cId="2787231849" sldId="285"/>
            <ac:picMk id="19" creationId="{D3EA47CD-3991-44E1-9D5E-1F2945C86181}"/>
          </ac:picMkLst>
        </pc:picChg>
        <pc:picChg chg="add del mod">
          <ac:chgData name="Alexandra Strapáková" userId="3b5c4904-fb7d-425c-83e3-160449c8b7b5" providerId="ADAL" clId="{660781D6-E6D5-47D4-B5C5-38CD888D34F7}" dt="2021-02-05T11:24:57.231" v="698" actId="478"/>
          <ac:picMkLst>
            <pc:docMk/>
            <pc:sldMk cId="2787231849" sldId="285"/>
            <ac:picMk id="21" creationId="{1F325899-C962-4B54-A6E5-B9A97231A117}"/>
          </ac:picMkLst>
        </pc:picChg>
        <pc:picChg chg="add mod">
          <ac:chgData name="Alexandra Strapáková" userId="3b5c4904-fb7d-425c-83e3-160449c8b7b5" providerId="ADAL" clId="{660781D6-E6D5-47D4-B5C5-38CD888D34F7}" dt="2021-02-05T11:28:16.566" v="761" actId="1076"/>
          <ac:picMkLst>
            <pc:docMk/>
            <pc:sldMk cId="2787231849" sldId="285"/>
            <ac:picMk id="23" creationId="{4AE1E818-3A3B-4FCC-BB2F-8CE4BABB213A}"/>
          </ac:picMkLst>
        </pc:picChg>
        <pc:picChg chg="add del mod">
          <ac:chgData name="Alexandra Strapáková" userId="3b5c4904-fb7d-425c-83e3-160449c8b7b5" providerId="ADAL" clId="{660781D6-E6D5-47D4-B5C5-38CD888D34F7}" dt="2021-02-05T11:24:54.594" v="693" actId="478"/>
          <ac:picMkLst>
            <pc:docMk/>
            <pc:sldMk cId="2787231849" sldId="285"/>
            <ac:picMk id="25" creationId="{E6339C26-EB2D-4B97-B8BE-0155C600B627}"/>
          </ac:picMkLst>
        </pc:picChg>
        <pc:picChg chg="add del mod">
          <ac:chgData name="Alexandra Strapáková" userId="3b5c4904-fb7d-425c-83e3-160449c8b7b5" providerId="ADAL" clId="{660781D6-E6D5-47D4-B5C5-38CD888D34F7}" dt="2021-02-05T11:24:55.172" v="694" actId="478"/>
          <ac:picMkLst>
            <pc:docMk/>
            <pc:sldMk cId="2787231849" sldId="285"/>
            <ac:picMk id="27" creationId="{E132176A-4C61-4E45-B432-7CF8EEB53EBF}"/>
          </ac:picMkLst>
        </pc:picChg>
        <pc:picChg chg="add del mod">
          <ac:chgData name="Alexandra Strapáková" userId="3b5c4904-fb7d-425c-83e3-160449c8b7b5" providerId="ADAL" clId="{660781D6-E6D5-47D4-B5C5-38CD888D34F7}" dt="2021-02-05T11:24:55.508" v="695" actId="478"/>
          <ac:picMkLst>
            <pc:docMk/>
            <pc:sldMk cId="2787231849" sldId="285"/>
            <ac:picMk id="29" creationId="{8F41FF47-C76A-4391-915A-BBD6CAD3CE22}"/>
          </ac:picMkLst>
        </pc:picChg>
        <pc:picChg chg="add del mod">
          <ac:chgData name="Alexandra Strapáková" userId="3b5c4904-fb7d-425c-83e3-160449c8b7b5" providerId="ADAL" clId="{660781D6-E6D5-47D4-B5C5-38CD888D34F7}" dt="2021-02-05T11:24:56.795" v="697" actId="478"/>
          <ac:picMkLst>
            <pc:docMk/>
            <pc:sldMk cId="2787231849" sldId="285"/>
            <ac:picMk id="31" creationId="{05E85063-BAC4-4B15-98CF-1CAC1AFBB299}"/>
          </ac:picMkLst>
        </pc:picChg>
        <pc:picChg chg="add mod">
          <ac:chgData name="Alexandra Strapáková" userId="3b5c4904-fb7d-425c-83e3-160449c8b7b5" providerId="ADAL" clId="{660781D6-E6D5-47D4-B5C5-38CD888D34F7}" dt="2021-02-05T11:26:10.966" v="726" actId="14100"/>
          <ac:picMkLst>
            <pc:docMk/>
            <pc:sldMk cId="2787231849" sldId="285"/>
            <ac:picMk id="33" creationId="{C4357F1B-1B57-42E0-976D-38DC608CBAC2}"/>
          </ac:picMkLst>
        </pc:picChg>
        <pc:picChg chg="add del mod">
          <ac:chgData name="Alexandra Strapáková" userId="3b5c4904-fb7d-425c-83e3-160449c8b7b5" providerId="ADAL" clId="{660781D6-E6D5-47D4-B5C5-38CD888D34F7}" dt="2021-02-05T11:34:31.030" v="846" actId="478"/>
          <ac:picMkLst>
            <pc:docMk/>
            <pc:sldMk cId="2787231849" sldId="285"/>
            <ac:picMk id="35" creationId="{B8839359-9FAC-41EF-BA58-7F917BCA4FE6}"/>
          </ac:picMkLst>
        </pc:picChg>
        <pc:picChg chg="add del mod">
          <ac:chgData name="Alexandra Strapáková" userId="3b5c4904-fb7d-425c-83e3-160449c8b7b5" providerId="ADAL" clId="{660781D6-E6D5-47D4-B5C5-38CD888D34F7}" dt="2021-02-05T11:36:32.002" v="867" actId="478"/>
          <ac:picMkLst>
            <pc:docMk/>
            <pc:sldMk cId="2787231849" sldId="285"/>
            <ac:picMk id="37" creationId="{700C17E3-6E84-4828-B709-22222BAFB37D}"/>
          </ac:picMkLst>
        </pc:picChg>
        <pc:picChg chg="add mod">
          <ac:chgData name="Alexandra Strapáková" userId="3b5c4904-fb7d-425c-83e3-160449c8b7b5" providerId="ADAL" clId="{660781D6-E6D5-47D4-B5C5-38CD888D34F7}" dt="2021-02-05T11:26:30.352" v="732" actId="27614"/>
          <ac:picMkLst>
            <pc:docMk/>
            <pc:sldMk cId="2787231849" sldId="285"/>
            <ac:picMk id="39" creationId="{E03C7AF9-6707-438C-A918-BF1A72DC8211}"/>
          </ac:picMkLst>
        </pc:picChg>
        <pc:picChg chg="add mod">
          <ac:chgData name="Alexandra Strapáková" userId="3b5c4904-fb7d-425c-83e3-160449c8b7b5" providerId="ADAL" clId="{660781D6-E6D5-47D4-B5C5-38CD888D34F7}" dt="2021-02-05T11:35:35.558" v="859" actId="1076"/>
          <ac:picMkLst>
            <pc:docMk/>
            <pc:sldMk cId="2787231849" sldId="285"/>
            <ac:picMk id="41" creationId="{503D7BE8-0BA2-429F-B438-FAC2EAF21CCD}"/>
          </ac:picMkLst>
        </pc:picChg>
        <pc:picChg chg="add mod">
          <ac:chgData name="Alexandra Strapáková" userId="3b5c4904-fb7d-425c-83e3-160449c8b7b5" providerId="ADAL" clId="{660781D6-E6D5-47D4-B5C5-38CD888D34F7}" dt="2021-02-05T11:30:09.486" v="793" actId="1076"/>
          <ac:picMkLst>
            <pc:docMk/>
            <pc:sldMk cId="2787231849" sldId="285"/>
            <ac:picMk id="43" creationId="{3C3DF017-FE5A-44A2-A23E-7216E79C16CF}"/>
          </ac:picMkLst>
        </pc:picChg>
        <pc:picChg chg="add mod">
          <ac:chgData name="Alexandra Strapáková" userId="3b5c4904-fb7d-425c-83e3-160449c8b7b5" providerId="ADAL" clId="{660781D6-E6D5-47D4-B5C5-38CD888D34F7}" dt="2021-02-05T11:30:14.598" v="794" actId="1076"/>
          <ac:picMkLst>
            <pc:docMk/>
            <pc:sldMk cId="2787231849" sldId="285"/>
            <ac:picMk id="45" creationId="{6911AAD8-565A-4C25-9911-85D593B80315}"/>
          </ac:picMkLst>
        </pc:picChg>
        <pc:picChg chg="add mod">
          <ac:chgData name="Alexandra Strapáková" userId="3b5c4904-fb7d-425c-83e3-160449c8b7b5" providerId="ADAL" clId="{660781D6-E6D5-47D4-B5C5-38CD888D34F7}" dt="2021-02-05T11:33:36.798" v="841" actId="1076"/>
          <ac:picMkLst>
            <pc:docMk/>
            <pc:sldMk cId="2787231849" sldId="285"/>
            <ac:picMk id="47" creationId="{B019FD07-BC0E-4F3D-9504-B2E1413E3BE8}"/>
          </ac:picMkLst>
        </pc:picChg>
        <pc:picChg chg="add mod">
          <ac:chgData name="Alexandra Strapáková" userId="3b5c4904-fb7d-425c-83e3-160449c8b7b5" providerId="ADAL" clId="{660781D6-E6D5-47D4-B5C5-38CD888D34F7}" dt="2021-02-05T11:33:47.263" v="844" actId="1076"/>
          <ac:picMkLst>
            <pc:docMk/>
            <pc:sldMk cId="2787231849" sldId="285"/>
            <ac:picMk id="49" creationId="{8AB07912-7033-4FC7-B4A7-6D5B1EEF17FC}"/>
          </ac:picMkLst>
        </pc:picChg>
        <pc:picChg chg="add mod">
          <ac:chgData name="Alexandra Strapáková" userId="3b5c4904-fb7d-425c-83e3-160449c8b7b5" providerId="ADAL" clId="{660781D6-E6D5-47D4-B5C5-38CD888D34F7}" dt="2021-02-05T11:33:50.335" v="845" actId="1076"/>
          <ac:picMkLst>
            <pc:docMk/>
            <pc:sldMk cId="2787231849" sldId="285"/>
            <ac:picMk id="51" creationId="{19BC10B8-36BF-40B5-8127-88C504482333}"/>
          </ac:picMkLst>
        </pc:picChg>
        <pc:picChg chg="add mod">
          <ac:chgData name="Alexandra Strapáková" userId="3b5c4904-fb7d-425c-83e3-160449c8b7b5" providerId="ADAL" clId="{660781D6-E6D5-47D4-B5C5-38CD888D34F7}" dt="2021-02-05T11:29:00.991" v="771" actId="14100"/>
          <ac:picMkLst>
            <pc:docMk/>
            <pc:sldMk cId="2787231849" sldId="285"/>
            <ac:picMk id="53" creationId="{4591F710-2060-424E-8BCB-AAC2F99AF195}"/>
          </ac:picMkLst>
        </pc:picChg>
        <pc:picChg chg="add mod">
          <ac:chgData name="Alexandra Strapáková" userId="3b5c4904-fb7d-425c-83e3-160449c8b7b5" providerId="ADAL" clId="{660781D6-E6D5-47D4-B5C5-38CD888D34F7}" dt="2021-02-05T11:29:24.671" v="776" actId="14100"/>
          <ac:picMkLst>
            <pc:docMk/>
            <pc:sldMk cId="2787231849" sldId="285"/>
            <ac:picMk id="55" creationId="{43EC1F70-A187-4191-8A6E-BFEC2F88B9FA}"/>
          </ac:picMkLst>
        </pc:picChg>
        <pc:picChg chg="add mod">
          <ac:chgData name="Alexandra Strapáková" userId="3b5c4904-fb7d-425c-83e3-160449c8b7b5" providerId="ADAL" clId="{660781D6-E6D5-47D4-B5C5-38CD888D34F7}" dt="2021-02-05T11:30:06.543" v="791" actId="1076"/>
          <ac:picMkLst>
            <pc:docMk/>
            <pc:sldMk cId="2787231849" sldId="285"/>
            <ac:picMk id="57" creationId="{964BC5F3-D1D5-411E-9F14-B4A51B40C542}"/>
          </ac:picMkLst>
        </pc:picChg>
        <pc:picChg chg="add mod">
          <ac:chgData name="Alexandra Strapáková" userId="3b5c4904-fb7d-425c-83e3-160449c8b7b5" providerId="ADAL" clId="{660781D6-E6D5-47D4-B5C5-38CD888D34F7}" dt="2021-02-05T11:30:08.463" v="792" actId="1076"/>
          <ac:picMkLst>
            <pc:docMk/>
            <pc:sldMk cId="2787231849" sldId="285"/>
            <ac:picMk id="59" creationId="{0C3CA302-9B9F-4540-8968-3D197E2B1339}"/>
          </ac:picMkLst>
        </pc:picChg>
        <pc:picChg chg="add del mod">
          <ac:chgData name="Alexandra Strapáková" userId="3b5c4904-fb7d-425c-83e3-160449c8b7b5" providerId="ADAL" clId="{660781D6-E6D5-47D4-B5C5-38CD888D34F7}" dt="2021-02-05T11:35:57" v="860" actId="478"/>
          <ac:picMkLst>
            <pc:docMk/>
            <pc:sldMk cId="2787231849" sldId="285"/>
            <ac:picMk id="61" creationId="{5C7AFA43-F178-4DE6-8210-9A585609A56C}"/>
          </ac:picMkLst>
        </pc:picChg>
        <pc:picChg chg="add mod">
          <ac:chgData name="Alexandra Strapáková" userId="3b5c4904-fb7d-425c-83e3-160449c8b7b5" providerId="ADAL" clId="{660781D6-E6D5-47D4-B5C5-38CD888D34F7}" dt="2021-02-05T11:36:09.375" v="866" actId="1076"/>
          <ac:picMkLst>
            <pc:docMk/>
            <pc:sldMk cId="2787231849" sldId="285"/>
            <ac:picMk id="63" creationId="{3EA34EC7-B433-4A1B-8638-E52A41EDDCA8}"/>
          </ac:picMkLst>
        </pc:picChg>
        <pc:picChg chg="add mod">
          <ac:chgData name="Alexandra Strapáková" userId="3b5c4904-fb7d-425c-83e3-160449c8b7b5" providerId="ADAL" clId="{660781D6-E6D5-47D4-B5C5-38CD888D34F7}" dt="2021-02-05T11:37:00.665" v="870" actId="14100"/>
          <ac:picMkLst>
            <pc:docMk/>
            <pc:sldMk cId="2787231849" sldId="285"/>
            <ac:picMk id="129" creationId="{B92E24E7-3D0D-446E-81AE-5307E7A40706}"/>
          </ac:picMkLst>
        </pc:picChg>
        <pc:picChg chg="del">
          <ac:chgData name="Alexandra Strapáková" userId="3b5c4904-fb7d-425c-83e3-160449c8b7b5" providerId="ADAL" clId="{660781D6-E6D5-47D4-B5C5-38CD888D34F7}" dt="2021-02-04T15:41:57.655" v="565" actId="478"/>
          <ac:picMkLst>
            <pc:docMk/>
            <pc:sldMk cId="2787231849" sldId="285"/>
            <ac:picMk id="143" creationId="{00000000-0000-0000-0000-000000000000}"/>
          </ac:picMkLst>
        </pc:picChg>
      </pc:sldChg>
      <pc:sldChg chg="add ord">
        <pc:chgData name="Alexandra Strapáková" userId="3b5c4904-fb7d-425c-83e3-160449c8b7b5" providerId="ADAL" clId="{660781D6-E6D5-47D4-B5C5-38CD888D34F7}" dt="2021-02-05T11:30:27.986" v="796"/>
        <pc:sldMkLst>
          <pc:docMk/>
          <pc:sldMk cId="2025770053" sldId="286"/>
        </pc:sldMkLst>
      </pc:sldChg>
      <pc:sldChg chg="del">
        <pc:chgData name="Alexandra Strapáková" userId="3b5c4904-fb7d-425c-83e3-160449c8b7b5" providerId="ADAL" clId="{660781D6-E6D5-47D4-B5C5-38CD888D34F7}" dt="2021-02-04T15:42:05.416" v="567" actId="47"/>
        <pc:sldMkLst>
          <pc:docMk/>
          <pc:sldMk cId="3686921316" sldId="286"/>
        </pc:sldMkLst>
      </pc:sldChg>
      <pc:sldChg chg="addSp delSp modSp add mod ord">
        <pc:chgData name="Alexandra Strapáková" userId="3b5c4904-fb7d-425c-83e3-160449c8b7b5" providerId="ADAL" clId="{660781D6-E6D5-47D4-B5C5-38CD888D34F7}" dt="2021-02-05T11:31:58.202" v="833"/>
        <pc:sldMkLst>
          <pc:docMk/>
          <pc:sldMk cId="4060349571" sldId="287"/>
        </pc:sldMkLst>
        <pc:picChg chg="del">
          <ac:chgData name="Alexandra Strapáková" userId="3b5c4904-fb7d-425c-83e3-160449c8b7b5" providerId="ADAL" clId="{660781D6-E6D5-47D4-B5C5-38CD888D34F7}" dt="2021-02-05T11:31:09.288" v="800" actId="478"/>
          <ac:picMkLst>
            <pc:docMk/>
            <pc:sldMk cId="4060349571" sldId="287"/>
            <ac:picMk id="4" creationId="{D971B7C6-3F76-4182-9116-722DB57EB6C3}"/>
          </ac:picMkLst>
        </pc:picChg>
        <pc:picChg chg="del">
          <ac:chgData name="Alexandra Strapáková" userId="3b5c4904-fb7d-425c-83e3-160449c8b7b5" providerId="ADAL" clId="{660781D6-E6D5-47D4-B5C5-38CD888D34F7}" dt="2021-02-05T11:31:08.608" v="798" actId="478"/>
          <ac:picMkLst>
            <pc:docMk/>
            <pc:sldMk cId="4060349571" sldId="287"/>
            <ac:picMk id="8" creationId="{A0DB2290-CDA5-44DF-8B5E-379E32417590}"/>
          </ac:picMkLst>
        </pc:picChg>
        <pc:picChg chg="del">
          <ac:chgData name="Alexandra Strapáková" userId="3b5c4904-fb7d-425c-83e3-160449c8b7b5" providerId="ADAL" clId="{660781D6-E6D5-47D4-B5C5-38CD888D34F7}" dt="2021-02-05T11:31:09.033" v="799" actId="478"/>
          <ac:picMkLst>
            <pc:docMk/>
            <pc:sldMk cId="4060349571" sldId="287"/>
            <ac:picMk id="13" creationId="{801DA87D-BB9E-4175-B605-ABAD33F6FFF0}"/>
          </ac:picMkLst>
        </pc:picChg>
        <pc:picChg chg="del">
          <ac:chgData name="Alexandra Strapáková" userId="3b5c4904-fb7d-425c-83e3-160449c8b7b5" providerId="ADAL" clId="{660781D6-E6D5-47D4-B5C5-38CD888D34F7}" dt="2021-02-05T11:31:09.822" v="801" actId="478"/>
          <ac:picMkLst>
            <pc:docMk/>
            <pc:sldMk cId="4060349571" sldId="287"/>
            <ac:picMk id="23" creationId="{4AE1E818-3A3B-4FCC-BB2F-8CE4BABB213A}"/>
          </ac:picMkLst>
        </pc:picChg>
        <pc:picChg chg="add mod">
          <ac:chgData name="Alexandra Strapáková" userId="3b5c4904-fb7d-425c-83e3-160449c8b7b5" providerId="ADAL" clId="{660781D6-E6D5-47D4-B5C5-38CD888D34F7}" dt="2021-02-05T11:31:55.174" v="831" actId="1076"/>
          <ac:picMkLst>
            <pc:docMk/>
            <pc:sldMk cId="4060349571" sldId="287"/>
            <ac:picMk id="24" creationId="{128553C4-A674-415E-81E8-B8935A386F8E}"/>
          </ac:picMkLst>
        </pc:picChg>
        <pc:picChg chg="add mod">
          <ac:chgData name="Alexandra Strapáková" userId="3b5c4904-fb7d-425c-83e3-160449c8b7b5" providerId="ADAL" clId="{660781D6-E6D5-47D4-B5C5-38CD888D34F7}" dt="2021-02-05T11:31:51.310" v="829" actId="1076"/>
          <ac:picMkLst>
            <pc:docMk/>
            <pc:sldMk cId="4060349571" sldId="287"/>
            <ac:picMk id="25" creationId="{B9C8F1F8-A2FD-447C-9EFE-84983125F532}"/>
          </ac:picMkLst>
        </pc:picChg>
        <pc:picChg chg="del">
          <ac:chgData name="Alexandra Strapáková" userId="3b5c4904-fb7d-425c-83e3-160449c8b7b5" providerId="ADAL" clId="{660781D6-E6D5-47D4-B5C5-38CD888D34F7}" dt="2021-02-05T11:31:10.115" v="802" actId="478"/>
          <ac:picMkLst>
            <pc:docMk/>
            <pc:sldMk cId="4060349571" sldId="287"/>
            <ac:picMk id="33" creationId="{C4357F1B-1B57-42E0-976D-38DC608CBAC2}"/>
          </ac:picMkLst>
        </pc:picChg>
        <pc:picChg chg="del">
          <ac:chgData name="Alexandra Strapáková" userId="3b5c4904-fb7d-425c-83e3-160449c8b7b5" providerId="ADAL" clId="{660781D6-E6D5-47D4-B5C5-38CD888D34F7}" dt="2021-02-05T11:31:10.417" v="803" actId="478"/>
          <ac:picMkLst>
            <pc:docMk/>
            <pc:sldMk cId="4060349571" sldId="287"/>
            <ac:picMk id="35" creationId="{B8839359-9FAC-41EF-BA58-7F917BCA4FE6}"/>
          </ac:picMkLst>
        </pc:picChg>
        <pc:picChg chg="del">
          <ac:chgData name="Alexandra Strapáková" userId="3b5c4904-fb7d-425c-83e3-160449c8b7b5" providerId="ADAL" clId="{660781D6-E6D5-47D4-B5C5-38CD888D34F7}" dt="2021-02-05T11:31:15.731" v="814" actId="478"/>
          <ac:picMkLst>
            <pc:docMk/>
            <pc:sldMk cId="4060349571" sldId="287"/>
            <ac:picMk id="37" creationId="{700C17E3-6E84-4828-B709-22222BAFB37D}"/>
          </ac:picMkLst>
        </pc:picChg>
        <pc:picChg chg="del">
          <ac:chgData name="Alexandra Strapáková" userId="3b5c4904-fb7d-425c-83e3-160449c8b7b5" providerId="ADAL" clId="{660781D6-E6D5-47D4-B5C5-38CD888D34F7}" dt="2021-02-05T11:31:14.696" v="813" actId="478"/>
          <ac:picMkLst>
            <pc:docMk/>
            <pc:sldMk cId="4060349571" sldId="287"/>
            <ac:picMk id="39" creationId="{E03C7AF9-6707-438C-A918-BF1A72DC8211}"/>
          </ac:picMkLst>
        </pc:picChg>
        <pc:picChg chg="del">
          <ac:chgData name="Alexandra Strapáková" userId="3b5c4904-fb7d-425c-83e3-160449c8b7b5" providerId="ADAL" clId="{660781D6-E6D5-47D4-B5C5-38CD888D34F7}" dt="2021-02-05T11:31:10.777" v="804" actId="478"/>
          <ac:picMkLst>
            <pc:docMk/>
            <pc:sldMk cId="4060349571" sldId="287"/>
            <ac:picMk id="41" creationId="{503D7BE8-0BA2-429F-B438-FAC2EAF21CCD}"/>
          </ac:picMkLst>
        </pc:picChg>
        <pc:picChg chg="del">
          <ac:chgData name="Alexandra Strapáková" userId="3b5c4904-fb7d-425c-83e3-160449c8b7b5" providerId="ADAL" clId="{660781D6-E6D5-47D4-B5C5-38CD888D34F7}" dt="2021-02-05T11:31:11.092" v="805" actId="478"/>
          <ac:picMkLst>
            <pc:docMk/>
            <pc:sldMk cId="4060349571" sldId="287"/>
            <ac:picMk id="43" creationId="{3C3DF017-FE5A-44A2-A23E-7216E79C16CF}"/>
          </ac:picMkLst>
        </pc:picChg>
        <pc:picChg chg="del">
          <ac:chgData name="Alexandra Strapáková" userId="3b5c4904-fb7d-425c-83e3-160449c8b7b5" providerId="ADAL" clId="{660781D6-E6D5-47D4-B5C5-38CD888D34F7}" dt="2021-02-05T11:31:11.652" v="806" actId="478"/>
          <ac:picMkLst>
            <pc:docMk/>
            <pc:sldMk cId="4060349571" sldId="287"/>
            <ac:picMk id="45" creationId="{6911AAD8-565A-4C25-9911-85D593B80315}"/>
          </ac:picMkLst>
        </pc:picChg>
        <pc:picChg chg="del">
          <ac:chgData name="Alexandra Strapáková" userId="3b5c4904-fb7d-425c-83e3-160449c8b7b5" providerId="ADAL" clId="{660781D6-E6D5-47D4-B5C5-38CD888D34F7}" dt="2021-02-05T11:31:14.375" v="812" actId="478"/>
          <ac:picMkLst>
            <pc:docMk/>
            <pc:sldMk cId="4060349571" sldId="287"/>
            <ac:picMk id="47" creationId="{B019FD07-BC0E-4F3D-9504-B2E1413E3BE8}"/>
          </ac:picMkLst>
        </pc:picChg>
        <pc:picChg chg="del">
          <ac:chgData name="Alexandra Strapáková" userId="3b5c4904-fb7d-425c-83e3-160449c8b7b5" providerId="ADAL" clId="{660781D6-E6D5-47D4-B5C5-38CD888D34F7}" dt="2021-02-05T11:31:13.824" v="811" actId="478"/>
          <ac:picMkLst>
            <pc:docMk/>
            <pc:sldMk cId="4060349571" sldId="287"/>
            <ac:picMk id="49" creationId="{8AB07912-7033-4FC7-B4A7-6D5B1EEF17FC}"/>
          </ac:picMkLst>
        </pc:picChg>
        <pc:picChg chg="del">
          <ac:chgData name="Alexandra Strapáková" userId="3b5c4904-fb7d-425c-83e3-160449c8b7b5" providerId="ADAL" clId="{660781D6-E6D5-47D4-B5C5-38CD888D34F7}" dt="2021-02-05T11:31:16.894" v="815" actId="478"/>
          <ac:picMkLst>
            <pc:docMk/>
            <pc:sldMk cId="4060349571" sldId="287"/>
            <ac:picMk id="51" creationId="{19BC10B8-36BF-40B5-8127-88C504482333}"/>
          </ac:picMkLst>
        </pc:picChg>
        <pc:picChg chg="del">
          <ac:chgData name="Alexandra Strapáková" userId="3b5c4904-fb7d-425c-83e3-160449c8b7b5" providerId="ADAL" clId="{660781D6-E6D5-47D4-B5C5-38CD888D34F7}" dt="2021-02-05T11:31:13.285" v="810" actId="478"/>
          <ac:picMkLst>
            <pc:docMk/>
            <pc:sldMk cId="4060349571" sldId="287"/>
            <ac:picMk id="53" creationId="{4591F710-2060-424E-8BCB-AAC2F99AF195}"/>
          </ac:picMkLst>
        </pc:picChg>
        <pc:picChg chg="del">
          <ac:chgData name="Alexandra Strapáková" userId="3b5c4904-fb7d-425c-83e3-160449c8b7b5" providerId="ADAL" clId="{660781D6-E6D5-47D4-B5C5-38CD888D34F7}" dt="2021-02-05T11:31:12.726" v="809" actId="478"/>
          <ac:picMkLst>
            <pc:docMk/>
            <pc:sldMk cId="4060349571" sldId="287"/>
            <ac:picMk id="55" creationId="{43EC1F70-A187-4191-8A6E-BFEC2F88B9FA}"/>
          </ac:picMkLst>
        </pc:picChg>
        <pc:picChg chg="del">
          <ac:chgData name="Alexandra Strapáková" userId="3b5c4904-fb7d-425c-83e3-160449c8b7b5" providerId="ADAL" clId="{660781D6-E6D5-47D4-B5C5-38CD888D34F7}" dt="2021-02-05T11:31:12.092" v="807" actId="478"/>
          <ac:picMkLst>
            <pc:docMk/>
            <pc:sldMk cId="4060349571" sldId="287"/>
            <ac:picMk id="57" creationId="{964BC5F3-D1D5-411E-9F14-B4A51B40C542}"/>
          </ac:picMkLst>
        </pc:picChg>
        <pc:picChg chg="del">
          <ac:chgData name="Alexandra Strapáková" userId="3b5c4904-fb7d-425c-83e3-160449c8b7b5" providerId="ADAL" clId="{660781D6-E6D5-47D4-B5C5-38CD888D34F7}" dt="2021-02-05T11:31:12.414" v="808" actId="478"/>
          <ac:picMkLst>
            <pc:docMk/>
            <pc:sldMk cId="4060349571" sldId="287"/>
            <ac:picMk id="59" creationId="{0C3CA302-9B9F-4540-8968-3D197E2B1339}"/>
          </ac:picMkLst>
        </pc:picChg>
      </pc:sldChg>
      <pc:sldMasterChg chg="delSldLayout">
        <pc:chgData name="Alexandra Strapáková" userId="3b5c4904-fb7d-425c-83e3-160449c8b7b5" providerId="ADAL" clId="{660781D6-E6D5-47D4-B5C5-38CD888D34F7}" dt="2021-02-04T15:44:47.508" v="580" actId="47"/>
        <pc:sldMasterMkLst>
          <pc:docMk/>
          <pc:sldMasterMk cId="0" sldId="2147483672"/>
        </pc:sldMasterMkLst>
        <pc:sldLayoutChg chg="del">
          <pc:chgData name="Alexandra Strapáková" userId="3b5c4904-fb7d-425c-83e3-160449c8b7b5" providerId="ADAL" clId="{660781D6-E6D5-47D4-B5C5-38CD888D34F7}" dt="2021-02-04T15:44:47.508" v="580" actId="47"/>
          <pc:sldLayoutMkLst>
            <pc:docMk/>
            <pc:sldMasterMk cId="0" sldId="2147483672"/>
            <pc:sldLayoutMk cId="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64bab45ea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64bab45ea_3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82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771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37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986011c5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986011c50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991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150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202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078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45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923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25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61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71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9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82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89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Čisté – pozadie pre obrázok na celú plochu">
  <p:cSld name="Box 2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line">
  <p:cSld name="Dark pink lin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" name="Google Shape;53;p1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TITLE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ck line">
  <p:cSld name="Black 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" name="Google Shape;61;p17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BG">
  <p:cSld name="Blue BG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A4D8E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" name="Google Shape;64;p18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173F35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5" name="Google Shape;65;p18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173F35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1">
  <p:cSld name="Back cover_1">
    <p:bg>
      <p:bgPr>
        <a:solidFill>
          <a:srgbClr val="00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9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" name="Google Shape;69;p19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0" name="Google Shape;70;p19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5"/>
            <a:ext cx="5374276" cy="8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150" y="4273175"/>
            <a:ext cx="17120877" cy="777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">
  <p:cSld name="Back cover_2"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" name="Google Shape;74;p20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" name="Google Shape;75;p20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6" name="Google Shape;76;p20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4"/>
            <a:ext cx="4327275" cy="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600" y="2909853"/>
            <a:ext cx="18158473" cy="933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BG">
  <p:cSld name="Dark pink B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0" name="Google Shape;80;p21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FBF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1" name="Google Shape;81;p21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FBF3F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BG / 2 columns">
  <p:cSld name="Yellow BG /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84;p22"/>
          <p:cNvCxnSpPr/>
          <p:nvPr/>
        </p:nvCxnSpPr>
        <p:spPr>
          <a:xfrm>
            <a:off x="948867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5" name="Google Shape;85;p22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6" name="Google Shape;86;p22"/>
          <p:cNvCxnSpPr/>
          <p:nvPr/>
        </p:nvCxnSpPr>
        <p:spPr>
          <a:xfrm>
            <a:off x="12560900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GB / 1 column">
  <p:cSld name="Yellow GB / 1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9" name="Google Shape;89;p23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" name="Google Shape;90;p23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y BG / Dark pink line">
  <p:cSld name="Grey BG / Dark pink lin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/>
          <p:nvPr/>
        </p:nvSpPr>
        <p:spPr>
          <a:xfrm>
            <a:off x="-108447" y="-74018"/>
            <a:ext cx="24600900" cy="13863900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93;p2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" name="Google Shape;94;p2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x 2">
  <p:cSld name="Box 2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/>
        </p:nvSpPr>
        <p:spPr>
          <a:xfrm>
            <a:off x="956733" y="12954679"/>
            <a:ext cx="48375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25"/>
          <p:cNvCxnSpPr/>
          <p:nvPr/>
        </p:nvCxnSpPr>
        <p:spPr>
          <a:xfrm>
            <a:off x="948867" y="12706463"/>
            <a:ext cx="224865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8" name="Google Shape;98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7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05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01331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</a:defRPr>
            </a:lvl1pPr>
            <a:lvl2pPr lvl="1" algn="r">
              <a:buNone/>
              <a:defRPr sz="2700">
                <a:solidFill>
                  <a:schemeClr val="dk2"/>
                </a:solidFill>
              </a:defRPr>
            </a:lvl2pPr>
            <a:lvl3pPr lvl="2" algn="r">
              <a:buNone/>
              <a:defRPr sz="2700">
                <a:solidFill>
                  <a:schemeClr val="dk2"/>
                </a:solidFill>
              </a:defRPr>
            </a:lvl3pPr>
            <a:lvl4pPr lvl="3" algn="r">
              <a:buNone/>
              <a:defRPr sz="2700">
                <a:solidFill>
                  <a:schemeClr val="dk2"/>
                </a:solidFill>
              </a:defRPr>
            </a:lvl4pPr>
            <a:lvl5pPr lvl="4" algn="r">
              <a:buNone/>
              <a:defRPr sz="2700">
                <a:solidFill>
                  <a:schemeClr val="dk2"/>
                </a:solidFill>
              </a:defRPr>
            </a:lvl5pPr>
            <a:lvl6pPr lvl="5" algn="r">
              <a:buNone/>
              <a:defRPr sz="2700">
                <a:solidFill>
                  <a:schemeClr val="dk2"/>
                </a:solidFill>
              </a:defRPr>
            </a:lvl6pPr>
            <a:lvl7pPr lvl="6" algn="r">
              <a:buNone/>
              <a:defRPr sz="2700">
                <a:solidFill>
                  <a:schemeClr val="dk2"/>
                </a:solidFill>
              </a:defRPr>
            </a:lvl7pPr>
            <a:lvl8pPr lvl="7" algn="r">
              <a:buNone/>
              <a:defRPr sz="2700">
                <a:solidFill>
                  <a:schemeClr val="dk2"/>
                </a:solidFill>
              </a:defRPr>
            </a:lvl8pPr>
            <a:lvl9pPr lvl="8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7237275" y="9196754"/>
            <a:ext cx="15900000" cy="200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lang="sk-SK" sz="54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sz="8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7237275" y="4220875"/>
            <a:ext cx="15900000" cy="399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14000"/>
              <a:buFont typeface="Arial"/>
              <a:buNone/>
            </a:pPr>
            <a:b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  <a:t>Za bezpečný domov</a:t>
            </a:r>
            <a:endParaRPr sz="110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6309333" y="12979904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sk-SK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Február </a:t>
            </a:r>
            <a:r>
              <a:rPr lang="en-US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57733" y="3690235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Počas kampaňovej prípravy sme v spolupráci s rešpektovanou neziskovou organizáciou </a:t>
            </a:r>
            <a:r>
              <a:rPr lang="sk-SK" sz="3500" dirty="0" err="1">
                <a:latin typeface="Roboto"/>
                <a:ea typeface="Roboto"/>
              </a:rPr>
              <a:t>Fenestra</a:t>
            </a:r>
            <a:r>
              <a:rPr lang="sk-SK" sz="3500" dirty="0">
                <a:latin typeface="Roboto"/>
                <a:ea typeface="Roboto"/>
              </a:rPr>
              <a:t> zmonitorovali dáta a pripravili obsahy pre médiá, reflektujúce aktuálnu situáciu na Slovensku.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BFA378E-D0B9-4E2A-9AF4-3AC1CA87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831344"/>
            <a:ext cx="5535747" cy="849378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B5B0486-E60C-4AFF-82B8-DAE30C69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7747" y="2760699"/>
            <a:ext cx="5523573" cy="85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7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82" name="Google Shape;182;p34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9624" y="1873464"/>
            <a:ext cx="5731742" cy="9433433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83" name="Google Shape;183;p34"/>
          <p:cNvPicPr preferRelativeResize="0"/>
          <p:nvPr/>
        </p:nvPicPr>
        <p:blipFill>
          <a:blip r:embed="rId4"/>
          <a:srcRect/>
          <a:stretch/>
        </p:blipFill>
        <p:spPr>
          <a:xfrm>
            <a:off x="2097700" y="1873445"/>
            <a:ext cx="6080873" cy="9433452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7000"/>
              </a:srgbClr>
            </a:outerShdw>
          </a:effectLst>
        </p:spPr>
      </p:pic>
      <p:pic>
        <p:nvPicPr>
          <p:cNvPr id="184" name="Google Shape;184;p34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662" y="1873445"/>
            <a:ext cx="6080873" cy="9433458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90000"/>
              </a:schemeClr>
            </a:glow>
            <a:outerShdw blurRad="228600" dist="171450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87334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501310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57733" y="3114675"/>
            <a:ext cx="11596277" cy="802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3500" b="1" dirty="0">
                <a:latin typeface="Roboto"/>
                <a:ea typeface="Roboto"/>
              </a:rPr>
              <a:t>Uvedenie kampane odštartovala online tlačová konferencia a spustenie edukačnej audiovizuálnej steny priamo v obchodnom dome IKEA Bratislava. Jej súčasťou boli aj zvukové nahrávky a kontakty pre pomoc.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3500" b="1" dirty="0">
              <a:latin typeface="Roboto"/>
              <a:ea typeface="Roboto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Okrem steny sa zákazníci priamo v IKEA stretli taktiež s odkazmi, ktoré dokresľujú tienistú stránku násilia, ktoré ženy doma zažívajú: „Opováž sa odísť z domu!" alebo „Bezo mňa si nič!". Výroky boli umiestnené pomocou fólií na zrkadlách priamo v izbových inštaláciách. Obsahovali aj QR kód s presmerovaním na www.IKEA.sk/ZaBezpecnyDomov.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BF2FFBD-7884-4548-B58A-744AA485A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7"/>
          <a:stretch/>
        </p:blipFill>
        <p:spPr>
          <a:xfrm>
            <a:off x="14316075" y="3433060"/>
            <a:ext cx="7708295" cy="86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422F7C2-BE8A-4567-8E2E-A856671D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10" y="317009"/>
            <a:ext cx="8887505" cy="58773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F9A3680-EE8B-444E-946D-99A1D229D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967" y="317009"/>
            <a:ext cx="8744955" cy="587739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FAE8E42-6D55-483E-BEAE-832A8BE744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084" y="6384994"/>
            <a:ext cx="8904931" cy="584460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1A7A21C-9901-483B-9927-F4D9D4415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1967" y="6384994"/>
            <a:ext cx="8904930" cy="59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96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" name="Google Shape;186;p3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7" name="Google Shape;187;p34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D4A9E82-72E7-4D58-A769-36AE31B4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67"/>
          <a:stretch/>
        </p:blipFill>
        <p:spPr>
          <a:xfrm>
            <a:off x="1117405" y="952478"/>
            <a:ext cx="6962033" cy="95148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6E49086-BCFC-4E42-8C3A-E7EE08025F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144" y="1019788"/>
            <a:ext cx="6805722" cy="421350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CF4CF04-9972-48FD-90CB-951EAF09BC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4564" y="1066594"/>
            <a:ext cx="6962033" cy="940071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D79B193-FF17-4C3C-B6BD-573051358A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310" y="5409207"/>
            <a:ext cx="5306991" cy="72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57683" y="4530166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3500" b="1" dirty="0">
                <a:latin typeface="Roboto"/>
                <a:ea typeface="Roboto"/>
              </a:rPr>
              <a:t>Pri príležitosti Medzinárodného dňa za odstránenie násilia páchaného na ženách sme spustili komunikáciu na sociálnych sieťach prostredníctvom </a:t>
            </a:r>
            <a:r>
              <a:rPr lang="sk-SK" sz="3500" b="1" dirty="0" err="1">
                <a:latin typeface="Roboto"/>
                <a:ea typeface="Roboto"/>
              </a:rPr>
              <a:t>influencerov</a:t>
            </a:r>
            <a:r>
              <a:rPr lang="sk-SK" sz="3500" dirty="0">
                <a:latin typeface="Roboto"/>
                <a:ea typeface="Roboto"/>
              </a:rPr>
              <a:t>, ktorí náš proces iniciovania diskusie v spoločnosti </a:t>
            </a:r>
            <a:r>
              <a:rPr lang="sk-SK" sz="3500" b="1" dirty="0">
                <a:latin typeface="Roboto"/>
                <a:ea typeface="Roboto"/>
              </a:rPr>
              <a:t>podporili bez nároku na honorár</a:t>
            </a:r>
            <a:r>
              <a:rPr lang="sk-SK" sz="3500" dirty="0">
                <a:latin typeface="Roboto"/>
                <a:ea typeface="Roboto"/>
              </a:rPr>
              <a:t>. </a:t>
            </a:r>
            <a:r>
              <a:rPr lang="sk-SK" sz="3500" b="1" dirty="0">
                <a:latin typeface="Roboto"/>
                <a:ea typeface="Roboto"/>
              </a:rPr>
              <a:t>Komunikáciu na sociálnych sieťach sme prepojili priamo s výrobkom IKEA</a:t>
            </a:r>
            <a:r>
              <a:rPr lang="sk-SK" sz="3500" dirty="0">
                <a:latin typeface="Roboto"/>
                <a:ea typeface="Roboto"/>
              </a:rPr>
              <a:t>, aby bol odkaz aj vizuálne a zapamätateľne prepojený so spoločnosťou IKEA.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sk-SK" sz="3500" dirty="0">
              <a:latin typeface="Roboto"/>
              <a:ea typeface="Roboto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3500" dirty="0">
                <a:latin typeface="Roboto"/>
                <a:ea typeface="Roboto"/>
              </a:rPr>
              <a:t>Tému sme otvorili i so zamestnancami.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297CDFF-91E0-4F7C-935B-50A85E75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478" y="2154261"/>
            <a:ext cx="7596187" cy="9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Výsledky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2806350"/>
            <a:ext cx="10211354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4" name="Obrázok 3" descr="Obrázok, na ktorom je text, osoba, vnútri, dievča&#10;&#10;Automaticky generovaný popis">
            <a:extLst>
              <a:ext uri="{FF2B5EF4-FFF2-40B4-BE49-F238E27FC236}">
                <a16:creationId xmlns:a16="http://schemas.microsoft.com/office/drawing/2014/main" id="{D971B7C6-3F76-4182-9116-722DB57E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2508" y="2286126"/>
            <a:ext cx="2204416" cy="4782463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A0DB2290-CDA5-44DF-8B5E-379E32417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05" y="2286552"/>
            <a:ext cx="2208152" cy="4782463"/>
          </a:xfrm>
          <a:prstGeom prst="rect">
            <a:avLst/>
          </a:prstGeom>
        </p:spPr>
      </p:pic>
      <p:pic>
        <p:nvPicPr>
          <p:cNvPr id="13" name="Obrázok 12" descr="Obrázok, na ktorom je text, vnútri, ozdobené&#10;&#10;Automaticky generovaný popis">
            <a:extLst>
              <a:ext uri="{FF2B5EF4-FFF2-40B4-BE49-F238E27FC236}">
                <a16:creationId xmlns:a16="http://schemas.microsoft.com/office/drawing/2014/main" id="{801DA87D-BB9E-4175-B605-ABAD33F6F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127" y="2286126"/>
            <a:ext cx="2204417" cy="4782463"/>
          </a:xfrm>
          <a:prstGeom prst="rect">
            <a:avLst/>
          </a:prstGeom>
        </p:spPr>
      </p:pic>
      <p:pic>
        <p:nvPicPr>
          <p:cNvPr id="23" name="Obrázok 22" descr="Obrázok, na ktorom je text&#10;&#10;Automaticky generovaný popis">
            <a:extLst>
              <a:ext uri="{FF2B5EF4-FFF2-40B4-BE49-F238E27FC236}">
                <a16:creationId xmlns:a16="http://schemas.microsoft.com/office/drawing/2014/main" id="{4AE1E818-3A3B-4FCC-BB2F-8CE4BABB2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260" y="2286126"/>
            <a:ext cx="2204416" cy="4782463"/>
          </a:xfrm>
          <a:prstGeom prst="rect">
            <a:avLst/>
          </a:prstGeom>
        </p:spPr>
      </p:pic>
      <p:pic>
        <p:nvPicPr>
          <p:cNvPr id="33" name="Obrázok 32" descr="Obrázok, na ktorom je text&#10;&#10;Automaticky generovaný popis">
            <a:extLst>
              <a:ext uri="{FF2B5EF4-FFF2-40B4-BE49-F238E27FC236}">
                <a16:creationId xmlns:a16="http://schemas.microsoft.com/office/drawing/2014/main" id="{C4357F1B-1B57-42E0-976D-38DC608C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1860" y="2286126"/>
            <a:ext cx="2204416" cy="4782463"/>
          </a:xfrm>
          <a:prstGeom prst="rect">
            <a:avLst/>
          </a:prstGeom>
        </p:spPr>
      </p:pic>
      <p:pic>
        <p:nvPicPr>
          <p:cNvPr id="39" name="Obrázok 38" descr="Obrázok, na ktorom je text, vnútri, ruka&#10;&#10;Automaticky generovaný popis">
            <a:extLst>
              <a:ext uri="{FF2B5EF4-FFF2-40B4-BE49-F238E27FC236}">
                <a16:creationId xmlns:a16="http://schemas.microsoft.com/office/drawing/2014/main" id="{E03C7AF9-6707-438C-A918-BF1A72DC8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653" y="7473036"/>
            <a:ext cx="2204416" cy="4782463"/>
          </a:xfrm>
          <a:prstGeom prst="rect">
            <a:avLst/>
          </a:prstGeom>
        </p:spPr>
      </p:pic>
      <p:pic>
        <p:nvPicPr>
          <p:cNvPr id="41" name="Obrázok 40" descr="Obrázok, na ktorom je text, monitor, snímka obrazovky, čierne&#10;&#10;Automaticky generovaný popis">
            <a:extLst>
              <a:ext uri="{FF2B5EF4-FFF2-40B4-BE49-F238E27FC236}">
                <a16:creationId xmlns:a16="http://schemas.microsoft.com/office/drawing/2014/main" id="{503D7BE8-0BA2-429F-B438-FAC2EAF21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227" y="7458517"/>
            <a:ext cx="2204418" cy="4782467"/>
          </a:xfrm>
          <a:prstGeom prst="rect">
            <a:avLst/>
          </a:prstGeom>
        </p:spPr>
      </p:pic>
      <p:pic>
        <p:nvPicPr>
          <p:cNvPr id="43" name="Obrázok 42" descr="Obrázok, na ktorom je text, osoba, vnútri, obrazovka&#10;&#10;Automaticky generovaný popis">
            <a:extLst>
              <a:ext uri="{FF2B5EF4-FFF2-40B4-BE49-F238E27FC236}">
                <a16:creationId xmlns:a16="http://schemas.microsoft.com/office/drawing/2014/main" id="{3C3DF017-FE5A-44A2-A23E-7216E79C1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40070" y="2286126"/>
            <a:ext cx="2204416" cy="4782463"/>
          </a:xfrm>
          <a:prstGeom prst="rect">
            <a:avLst/>
          </a:prstGeom>
        </p:spPr>
      </p:pic>
      <p:pic>
        <p:nvPicPr>
          <p:cNvPr id="45" name="Obrázok 44" descr="Obrázok, na ktorom je text, snímka obrazovky, obrazovka, čierne&#10;&#10;Automaticky generovaný popis">
            <a:extLst>
              <a:ext uri="{FF2B5EF4-FFF2-40B4-BE49-F238E27FC236}">
                <a16:creationId xmlns:a16="http://schemas.microsoft.com/office/drawing/2014/main" id="{6911AAD8-565A-4C25-9911-85D593B803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41367" y="2286126"/>
            <a:ext cx="2199464" cy="4771718"/>
          </a:xfrm>
          <a:prstGeom prst="rect">
            <a:avLst/>
          </a:prstGeom>
        </p:spPr>
      </p:pic>
      <p:pic>
        <p:nvPicPr>
          <p:cNvPr id="47" name="Obrázok 46" descr="Obrázok, na ktorom je text&#10;&#10;Automaticky generovaný popis">
            <a:extLst>
              <a:ext uri="{FF2B5EF4-FFF2-40B4-BE49-F238E27FC236}">
                <a16:creationId xmlns:a16="http://schemas.microsoft.com/office/drawing/2014/main" id="{B019FD07-BC0E-4F3D-9504-B2E1413E3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0924" y="2317183"/>
            <a:ext cx="2208152" cy="4790567"/>
          </a:xfrm>
          <a:prstGeom prst="rect">
            <a:avLst/>
          </a:prstGeom>
        </p:spPr>
      </p:pic>
      <p:pic>
        <p:nvPicPr>
          <p:cNvPr id="49" name="Obrázok 48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8AB07912-7033-4FC7-B4A7-6D5B1EEF17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44873" y="7492604"/>
            <a:ext cx="2208152" cy="4790567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19BC10B8-36BF-40B5-8127-88C5044823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7891" y="7454468"/>
            <a:ext cx="2211895" cy="4790567"/>
          </a:xfrm>
          <a:prstGeom prst="rect">
            <a:avLst/>
          </a:prstGeom>
        </p:spPr>
      </p:pic>
      <p:pic>
        <p:nvPicPr>
          <p:cNvPr id="53" name="Obrázok 52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4591F710-2060-424E-8BCB-AAC2F99AF1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29341" y="7464930"/>
            <a:ext cx="2208152" cy="4790567"/>
          </a:xfrm>
          <a:prstGeom prst="rect">
            <a:avLst/>
          </a:prstGeom>
        </p:spPr>
      </p:pic>
      <p:pic>
        <p:nvPicPr>
          <p:cNvPr id="55" name="Obrázok 54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43EC1F70-A187-4191-8A6E-BFEC2F88B9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65542" y="7464930"/>
            <a:ext cx="2211888" cy="4798673"/>
          </a:xfrm>
          <a:prstGeom prst="rect">
            <a:avLst/>
          </a:prstGeom>
        </p:spPr>
      </p:pic>
      <p:pic>
        <p:nvPicPr>
          <p:cNvPr id="57" name="Obrázok 56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964BC5F3-D1D5-411E-9F14-B4A51B40C5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09686" y="7464927"/>
            <a:ext cx="2208153" cy="4790570"/>
          </a:xfrm>
          <a:prstGeom prst="rect">
            <a:avLst/>
          </a:prstGeom>
        </p:spPr>
      </p:pic>
      <p:pic>
        <p:nvPicPr>
          <p:cNvPr id="59" name="Obrázok 58" descr="Obrázok, na ktorom je text&#10;&#10;Automaticky generovaný popis">
            <a:extLst>
              <a:ext uri="{FF2B5EF4-FFF2-40B4-BE49-F238E27FC236}">
                <a16:creationId xmlns:a16="http://schemas.microsoft.com/office/drawing/2014/main" id="{0C3CA302-9B9F-4540-8968-3D197E2B13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73657" y="7464927"/>
            <a:ext cx="2208151" cy="4782461"/>
          </a:xfrm>
          <a:prstGeom prst="rect">
            <a:avLst/>
          </a:prstGeom>
        </p:spPr>
      </p:pic>
      <p:pic>
        <p:nvPicPr>
          <p:cNvPr id="63" name="Obrázok 62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3EA34EC7-B433-4A1B-8638-E52A41EDDC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14392" y="2278022"/>
            <a:ext cx="2208152" cy="4790567"/>
          </a:xfrm>
          <a:prstGeom prst="rect">
            <a:avLst/>
          </a:prstGeom>
        </p:spPr>
      </p:pic>
      <p:pic>
        <p:nvPicPr>
          <p:cNvPr id="129" name="Obrázok 128">
            <a:extLst>
              <a:ext uri="{FF2B5EF4-FFF2-40B4-BE49-F238E27FC236}">
                <a16:creationId xmlns:a16="http://schemas.microsoft.com/office/drawing/2014/main" id="{B92E24E7-3D0D-446E-81AE-5307E7A407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3927" y="7464928"/>
            <a:ext cx="2220909" cy="48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2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Výsledky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2806350"/>
            <a:ext cx="10211354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24" name="Obrázok 23" descr="Obrázok, na ktorom je text&#10;&#10;Automaticky generovaný popis">
            <a:extLst>
              <a:ext uri="{FF2B5EF4-FFF2-40B4-BE49-F238E27FC236}">
                <a16:creationId xmlns:a16="http://schemas.microsoft.com/office/drawing/2014/main" id="{128553C4-A674-415E-81E8-B8935A386F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519" y="3022466"/>
            <a:ext cx="10863227" cy="7887184"/>
          </a:xfrm>
          <a:prstGeom prst="rect">
            <a:avLst/>
          </a:prstGeom>
        </p:spPr>
      </p:pic>
      <p:pic>
        <p:nvPicPr>
          <p:cNvPr id="25" name="Obrázok 24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B9C8F1F8-A2FD-447C-9EFE-84983125F5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762" y="3022466"/>
            <a:ext cx="10727627" cy="78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11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Výsledky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2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Výsledky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2119885"/>
            <a:ext cx="11521408" cy="878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endParaRPr lang="sk-SK" sz="3500" dirty="0">
              <a:latin typeface="Roboto"/>
              <a:ea typeface="Roboto"/>
            </a:endParaRPr>
          </a:p>
          <a:p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Kampaňou Za bezpečný domov sme splnili hlavný cieľ- posilnili sme reputáciu značky. </a:t>
            </a:r>
            <a:r>
              <a:rPr lang="sk-SK" sz="3500" b="1" dirty="0">
                <a:latin typeface="Roboto"/>
                <a:ea typeface="Roboto"/>
              </a:rPr>
              <a:t>Index dôvery sa v zvýšil v období kampane o 1 %, čo je veľký úspech, štandardne sa index hýbe iba o 1 promile</a:t>
            </a:r>
            <a:r>
              <a:rPr lang="sk-SK" sz="3500" dirty="0">
                <a:latin typeface="Roboto"/>
                <a:ea typeface="Roboto"/>
              </a:rPr>
              <a:t>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Zasiahli sme takmer 70 % populácie na Slovensku. Kampaň priniesla mediálny zásah v podobe 8 369 250.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Bez nároku na honorár sme zapojili 21 </a:t>
            </a:r>
            <a:r>
              <a:rPr lang="sk-SK" sz="3500" b="1" dirty="0" err="1">
                <a:latin typeface="Roboto"/>
                <a:ea typeface="Roboto"/>
              </a:rPr>
              <a:t>influencerov</a:t>
            </a:r>
            <a:r>
              <a:rPr lang="sk-SK" sz="3500" b="1" dirty="0">
                <a:latin typeface="Roboto"/>
                <a:ea typeface="Roboto"/>
              </a:rPr>
              <a:t> </a:t>
            </a:r>
            <a:r>
              <a:rPr lang="sk-SK" sz="3500" dirty="0">
                <a:latin typeface="Roboto"/>
                <a:ea typeface="Roboto"/>
              </a:rPr>
              <a:t>a</a:t>
            </a:r>
            <a:r>
              <a:rPr lang="sk-SK" sz="3500" b="1" dirty="0">
                <a:latin typeface="Roboto"/>
                <a:ea typeface="Roboto"/>
              </a:rPr>
              <a:t> </a:t>
            </a:r>
            <a:r>
              <a:rPr lang="sk-SK" sz="3500" dirty="0">
                <a:latin typeface="Roboto"/>
                <a:ea typeface="Roboto"/>
              </a:rPr>
              <a:t>získali cez nich zásah 605 500. Celkovo o kampani písalo 50 médií s AVE vo výške 23 221 Eur. 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Priamo v obchodnom dome IKEA Bratislava sme prostredníctvom edukačnej steny </a:t>
            </a:r>
            <a:r>
              <a:rPr lang="sk-SK" sz="3500" b="1" dirty="0">
                <a:latin typeface="Roboto"/>
                <a:ea typeface="Roboto"/>
              </a:rPr>
              <a:t>za 4 dny implementácie oslovili 37 000 zákazníkov, počas celej kampane 93 000</a:t>
            </a:r>
            <a:r>
              <a:rPr lang="sk-SK" sz="3500" dirty="0">
                <a:latin typeface="Roboto"/>
                <a:ea typeface="Roboto"/>
              </a:rPr>
              <a:t>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522BC384-9CA7-4A0F-9937-906C215D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9075" y="619946"/>
            <a:ext cx="6766048" cy="111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Zhrnutie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p3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26" name="Google Shape;226;p37" descr="Obráz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25" y="1010894"/>
            <a:ext cx="5619750" cy="8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947419" y="8001361"/>
            <a:ext cx="8575742" cy="413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E303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Mlynské Nivy 48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821 09 Bratislava, Slovakia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T	+421 2 4342 2978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E	seesame@seesame.com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956733" y="473116"/>
            <a:ext cx="15899908" cy="311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Zhrnutie kampane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956733" y="3091302"/>
            <a:ext cx="12849046" cy="753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sk-SK" sz="3500" dirty="0">
              <a:latin typeface="Roboto"/>
              <a:ea typeface="Roboto"/>
              <a:sym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Víziou IKEA je vytvárať lepší každodenný život pre čo najviac ľudí. I preto spoločnosť verí,  že každý má právo cítiť sa doma bezpečne. Zo štatistík ale vyplýva, že to nie je samozrejmosťou pre každého z nás. Na Slovensku je takmer každá druhá žena obeťou psychologického násilia.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Spolu s IKEA sme preto iniciovali diskusiu v spoločnosti s cieľom podporiť zmenu jej postoja k násiliu páchanému na ženách.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V rámci integrovanej kampane sme spolu s klientom predstavili hlavnú myšlienku kampane, ako aj dočasnú audio pop-</a:t>
            </a:r>
            <a:r>
              <a:rPr lang="sk-SK" sz="3500" b="1" dirty="0" err="1">
                <a:latin typeface="Roboto"/>
                <a:ea typeface="Roboto"/>
              </a:rPr>
              <a:t>up</a:t>
            </a:r>
            <a:r>
              <a:rPr lang="sk-SK" sz="3500" b="1" dirty="0">
                <a:latin typeface="Roboto"/>
                <a:ea typeface="Roboto"/>
              </a:rPr>
              <a:t> inštaláciu v OD IKEA Bratislava a odstrašujúce odkazy na zrkadlách.</a:t>
            </a:r>
          </a:p>
        </p:txBody>
      </p:sp>
      <p:sp>
        <p:nvSpPr>
          <p:cNvPr id="135" name="Google Shape;135;p29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80032C1-CE2A-4F9B-9B5D-8256388C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7870" y="2695563"/>
            <a:ext cx="8913825" cy="94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011D46A-D265-4272-AF81-AEB9F9A65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77" y="1971675"/>
            <a:ext cx="10948987" cy="833772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8B5E680-5717-4DBC-B333-37791469F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718211"/>
            <a:ext cx="11315700" cy="75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61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1158692" y="3879535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r>
              <a:rPr lang="sk-SK" sz="3500" b="1" dirty="0">
                <a:latin typeface="Roboto"/>
                <a:ea typeface="Roboto"/>
              </a:rPr>
              <a:t>Cieľom komunikácie  bolo poukázať na problém páchania násilia na ženách, ktorý sa prehlbuje aj v súvislosti s opatreniami v rámci prebiehajúcej pandémie.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Zároveň poukázať na fenomén strachu, ktorý je spojovateľom všetkých typov násilia</a:t>
            </a:r>
            <a:r>
              <a:rPr lang="sk-SK" sz="3500" dirty="0">
                <a:latin typeface="Roboto"/>
                <a:ea typeface="Roboto"/>
              </a:rPr>
              <a:t> a oddialili sme sa tak od prvoplánového očakávania v podobe fyzického násilia. Pretože práve modrinám a fyzickým atakom predchádza strach a útlak.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Snahou bolo iniciovať verejnú diskusiu a v spolupráci s odborným partnerom </a:t>
            </a:r>
            <a:r>
              <a:rPr lang="sk-SK" sz="3500" b="1" dirty="0" err="1">
                <a:latin typeface="Roboto"/>
                <a:ea typeface="Roboto"/>
              </a:rPr>
              <a:t>Fenestra</a:t>
            </a:r>
            <a:r>
              <a:rPr lang="sk-SK" sz="3500" b="1" dirty="0">
                <a:latin typeface="Roboto"/>
                <a:ea typeface="Roboto"/>
              </a:rPr>
              <a:t> prispieť k zvýšeniu povedomia o násilí na ženách, ako aj k zníženiu miery jeho akceptovateľnosti v spoločnosti. 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1D97104-FFAC-493E-99A4-5CCB430E1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410" y="3171217"/>
            <a:ext cx="10657309" cy="85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7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2295731"/>
            <a:ext cx="12251170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sk-SK" sz="3500" dirty="0">
                <a:latin typeface="Roboto"/>
                <a:ea typeface="Roboto"/>
              </a:rPr>
              <a:t>Stratégia kampane bola založená na pilieroch:</a:t>
            </a:r>
          </a:p>
          <a:p>
            <a:endParaRPr lang="sk-SK" sz="3500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b="1" dirty="0">
                <a:latin typeface="Roboto"/>
                <a:ea typeface="Roboto"/>
              </a:rPr>
              <a:t>Silný audiovizuálny zážitok priamo v OD IKEA – edukačná stena s dátami, za ktorou sa v slučke prehrávali nahrávky s autentickými konverzáciami, ktoré demonštrovali rôzne formy násilia za zavretými dverami. Zároveň poskytovala telefónne čísla v prípade pomoci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sk-SK" sz="3500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dirty="0" err="1">
                <a:latin typeface="Roboto"/>
                <a:ea typeface="Roboto"/>
              </a:rPr>
              <a:t>Impact</a:t>
            </a:r>
            <a:r>
              <a:rPr lang="sk-SK" sz="3500" dirty="0">
                <a:latin typeface="Roboto"/>
                <a:ea typeface="Roboto"/>
              </a:rPr>
              <a:t> na sociálnych sieťach  – </a:t>
            </a:r>
            <a:r>
              <a:rPr lang="sk-SK" sz="3500" dirty="0" err="1">
                <a:latin typeface="Roboto"/>
                <a:ea typeface="Roboto"/>
              </a:rPr>
              <a:t>influenceri</a:t>
            </a:r>
            <a:r>
              <a:rPr lang="sk-SK" sz="3500" dirty="0">
                <a:latin typeface="Roboto"/>
                <a:ea typeface="Roboto"/>
              </a:rPr>
              <a:t> upriamili pozornosť na tému a predstavili IKEA záväzky (komunikácia vrcholila na Celosvetový deň proti násiliu na ženách)</a:t>
            </a:r>
          </a:p>
          <a:p>
            <a:pPr lvl="0"/>
            <a:endParaRPr lang="sk-SK" sz="3500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dirty="0">
                <a:latin typeface="Roboto"/>
                <a:ea typeface="Roboto"/>
              </a:rPr>
              <a:t>Médiá – v spolupráci s </a:t>
            </a:r>
            <a:r>
              <a:rPr lang="sk-SK" sz="3500" dirty="0" err="1">
                <a:latin typeface="Roboto"/>
                <a:ea typeface="Roboto"/>
              </a:rPr>
              <a:t>Fenestra</a:t>
            </a:r>
            <a:r>
              <a:rPr lang="sk-SK" sz="3500" dirty="0">
                <a:latin typeface="Roboto"/>
                <a:ea typeface="Roboto"/>
              </a:rPr>
              <a:t> realizácia</a:t>
            </a:r>
            <a:r>
              <a:rPr lang="sk-SK" sz="3500" b="1" dirty="0">
                <a:latin typeface="Roboto"/>
                <a:ea typeface="Roboto"/>
              </a:rPr>
              <a:t> online tlačovej konferencie priamo z audio pop-</a:t>
            </a:r>
            <a:r>
              <a:rPr lang="sk-SK" sz="3500" b="1" dirty="0" err="1">
                <a:latin typeface="Roboto"/>
                <a:ea typeface="Roboto"/>
              </a:rPr>
              <a:t>upu</a:t>
            </a:r>
            <a:r>
              <a:rPr lang="sk-SK" sz="3500" b="1" dirty="0">
                <a:latin typeface="Roboto"/>
                <a:ea typeface="Roboto"/>
              </a:rPr>
              <a:t> v OD IKEA</a:t>
            </a:r>
          </a:p>
          <a:p>
            <a:endParaRPr lang="sk-SK" sz="3500" dirty="0">
              <a:latin typeface="Roboto"/>
              <a:ea typeface="Roboto"/>
            </a:endParaRP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42434DD-53C7-491C-B20B-CCCF566BD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1153" y="3316969"/>
            <a:ext cx="10617709" cy="76769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Realizácia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4140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746</Words>
  <Application>Microsoft Office PowerPoint</Application>
  <PresentationFormat>Vlastná</PresentationFormat>
  <Paragraphs>106</Paragraphs>
  <Slides>20</Slides>
  <Notes>19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Symbol</vt:lpstr>
      <vt:lpstr>Arial</vt:lpstr>
      <vt:lpstr>Roboto</vt:lpstr>
      <vt:lpstr>Helvetica Neue Light</vt:lpstr>
      <vt:lpstr>Merriweather Sans</vt:lpstr>
      <vt:lpstr>Simple Light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Zuzana Sopková</cp:lastModifiedBy>
  <cp:revision>1</cp:revision>
  <dcterms:modified xsi:type="dcterms:W3CDTF">2021-02-15T14:55:46Z</dcterms:modified>
</cp:coreProperties>
</file>