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2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2CAB-2B12-0540-B1D4-08B0CF2E0D93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25A7-AE42-0643-8BBC-78583E9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cicerova_pre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cicerova_pre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4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cicerova_pre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8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cicerova_pre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5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t_cicero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Nydrle+Semelak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Mitošinková</dc:creator>
  <cp:lastModifiedBy>Michaela Mitošinková</cp:lastModifiedBy>
  <cp:revision>1</cp:revision>
  <dcterms:created xsi:type="dcterms:W3CDTF">2016-05-26T14:46:43Z</dcterms:created>
  <dcterms:modified xsi:type="dcterms:W3CDTF">2016-05-26T14:50:20Z</dcterms:modified>
</cp:coreProperties>
</file>