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54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31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05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5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280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5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047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432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39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57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20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68C0-30EA-44D6-A6C1-3836F288BECF}" type="datetimeFigureOut">
              <a:rPr lang="sk-SK" smtClean="0"/>
              <a:t>13.10.2016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1CE2-2D04-4302-86D9-FD6BE9FDB8E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81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208213" y="30480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MODRÝ KONÍK</a:t>
            </a:r>
            <a:br>
              <a:rPr lang="cs-CZ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cs-CZ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&amp;</a:t>
            </a:r>
            <a:br>
              <a:rPr lang="cs-CZ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cs-CZ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RAJEC DOJČENSKÁ VODA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2427890" y="4867878"/>
            <a:ext cx="7268725" cy="1752600"/>
          </a:xfrm>
        </p:spPr>
        <p:txBody>
          <a:bodyPr/>
          <a:lstStyle/>
          <a:p>
            <a:pPr eaLnBrk="1" hangingPunct="1"/>
            <a:r>
              <a:rPr lang="sk-SK" altLang="sk-SK" dirty="0">
                <a:solidFill>
                  <a:srgbClr val="898989"/>
                </a:solidFill>
                <a:latin typeface="Arial Narrow" panose="020B0606020202030204" pitchFamily="34" charset="0"/>
              </a:rPr>
              <a:t>TÝŽDEŇ SO ZNAČKOU –</a:t>
            </a:r>
          </a:p>
          <a:p>
            <a:pPr eaLnBrk="1" hangingPunct="1"/>
            <a:r>
              <a:rPr lang="sk-SK" altLang="sk-SK" dirty="0">
                <a:solidFill>
                  <a:srgbClr val="898989"/>
                </a:solidFill>
                <a:latin typeface="Arial Narrow" panose="020B0606020202030204" pitchFamily="34" charset="0"/>
              </a:rPr>
              <a:t> PR projekt</a:t>
            </a:r>
          </a:p>
        </p:txBody>
      </p:sp>
      <p:pic>
        <p:nvPicPr>
          <p:cNvPr id="2052" name="Obrázo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16" y="504716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odrý koník - Stránka pre mamičky a budúce mamič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38067"/>
            <a:ext cx="1790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solidFill>
                  <a:srgbClr val="898989"/>
                </a:solidFill>
                <a:latin typeface="Arial Narrow" panose="020B0606020202030204" pitchFamily="34" charset="0"/>
              </a:rPr>
              <a:t>Moderátorka profilu </a:t>
            </a:r>
            <a:r>
              <a:rPr lang="sk-SK" dirty="0" err="1">
                <a:solidFill>
                  <a:srgbClr val="898989"/>
                </a:solidFill>
                <a:latin typeface="Arial Narrow" panose="020B0606020202030204" pitchFamily="34" charset="0"/>
              </a:rPr>
              <a:t>danica_rajec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3076" name="Obrázo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4" y="5949951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683" y="2242355"/>
            <a:ext cx="4808769" cy="28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>
                <a:solidFill>
                  <a:srgbClr val="898989"/>
                </a:solidFill>
                <a:latin typeface="Arial Narrow" panose="020B0606020202030204" pitchFamily="34" charset="0"/>
              </a:rPr>
              <a:t>Ukážka Rajec príspevkov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3076" name="Obrázo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7937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37" y="1466340"/>
            <a:ext cx="2774572" cy="24449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020" y="3900563"/>
            <a:ext cx="3263042" cy="261043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490" y="1587005"/>
            <a:ext cx="2870849" cy="22036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833" y="4814725"/>
            <a:ext cx="2355037" cy="176389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94" y="3985699"/>
            <a:ext cx="3322662" cy="244016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146" y="468789"/>
            <a:ext cx="3660647" cy="41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Obrázo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7937"/>
            <a:ext cx="1228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14" y="1495740"/>
            <a:ext cx="7004508" cy="46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0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Širokouhlá</PresentationFormat>
  <Paragraphs>5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Motív balíka Office</vt:lpstr>
      <vt:lpstr>MODRÝ KONÍK &amp; RAJEC DOJČENSKÁ VODA</vt:lpstr>
      <vt:lpstr>Moderátorka profilu danica_rajec</vt:lpstr>
      <vt:lpstr>Ukážka Rajec príspevkov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MODRÝ KONÍK &amp; RAJEC DOJČENSKÁ VODA</dc:title>
  <dc:creator>katka</dc:creator>
  <cp:lastModifiedBy>katka</cp:lastModifiedBy>
  <cp:revision>3</cp:revision>
  <dcterms:created xsi:type="dcterms:W3CDTF">2016-10-13T13:37:12Z</dcterms:created>
  <dcterms:modified xsi:type="dcterms:W3CDTF">2016-10-13T13:49:17Z</dcterms:modified>
</cp:coreProperties>
</file>