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9" r:id="rId12"/>
    <p:sldId id="271" r:id="rId13"/>
    <p:sldId id="272" r:id="rId14"/>
    <p:sldId id="274" r:id="rId15"/>
    <p:sldId id="273" r:id="rId16"/>
    <p:sldId id="282" r:id="rId17"/>
    <p:sldId id="283" r:id="rId18"/>
    <p:sldId id="275" r:id="rId19"/>
    <p:sldId id="280" r:id="rId20"/>
    <p:sldId id="281" r:id="rId21"/>
    <p:sldId id="285" r:id="rId22"/>
    <p:sldId id="286" r:id="rId23"/>
    <p:sldId id="287" r:id="rId24"/>
    <p:sldId id="284" r:id="rId25"/>
    <p:sldId id="288" r:id="rId26"/>
    <p:sldId id="289" r:id="rId27"/>
    <p:sldId id="290" r:id="rId28"/>
    <p:sldId id="292" r:id="rId29"/>
    <p:sldId id="293" r:id="rId30"/>
    <p:sldId id="291" r:id="rId31"/>
    <p:sldId id="294" r:id="rId32"/>
    <p:sldId id="295" r:id="rId33"/>
    <p:sldId id="296" r:id="rId34"/>
    <p:sldId id="262" r:id="rId35"/>
  </p:sldIdLst>
  <p:sldSz cx="12192000" cy="6858000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4" autoAdjust="0"/>
    <p:restoredTop sz="94599"/>
  </p:normalViewPr>
  <p:slideViewPr>
    <p:cSldViewPr snapToGrid="0">
      <p:cViewPr>
        <p:scale>
          <a:sx n="72" d="100"/>
          <a:sy n="72" d="100"/>
        </p:scale>
        <p:origin x="-3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47072-7098-684D-AD50-7042AA800B0A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3AFE5-C28E-F14E-BA58-21DFAB2B2A8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544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F8DC-1043-564A-9211-62E773FFF82B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13FF1-265F-3645-89E3-D847BA26CCC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796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8201-CCA9-894C-BFD9-B63D4B9B4929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0050-7C09-D941-96EB-81285AA5AA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509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86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9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334D-6088-3C4C-B979-05D7CD488572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2478-769B-0A49-8666-9E0C5F09B38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302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A56F-BF0C-044E-9317-5E8918F315E6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CBDF-BA57-434B-9FED-FFBD3642BDA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854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07004-0923-C34D-AC62-B8834556EE85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6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E9C9-36FD-234B-82FA-8674AF0C325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2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BC0E7-0C74-834E-AB17-3D3A65752F02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8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34B5-D2CC-DE4C-B964-B89EC85F496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388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4ABF6-600B-574B-8007-9B0DD2C601B1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4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1269-BF6A-9249-93FA-BBBCD6ED108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476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E69A-B037-CD4B-ADBD-67B46BC128DE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3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CA5E-6A77-C646-BD9D-E65B1BF0044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486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5794-DACA-A649-91D3-7441AEB07DD6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6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D113-8436-8646-94DE-5595A7EC43C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773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D56F-F587-BB46-8C0D-E327590749BE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6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FCA5-EC91-2D44-8FF1-F0E54CA7586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600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objekt pre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Upravte štýly predlohy textu</a:t>
            </a:r>
          </a:p>
        </p:txBody>
      </p:sp>
      <p:sp>
        <p:nvSpPr>
          <p:cNvPr id="1027" name="Zástupný objekt pre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Upraviť štýly predlohy textu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750097-342D-9242-97D5-2E8657919F2A}" type="datetimeFigureOut">
              <a:rPr lang="sk-SK"/>
              <a:pPr>
                <a:defRPr/>
              </a:pPr>
              <a:t>10.11.2016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A48ED3-F101-F141-86F3-3651A4C14FB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sabin\Documents\PRKonektor\AMC\FTWD\Zombie%20vstup2.mp3" TargetMode="External"/><Relationship Id="rId1" Type="http://schemas.microsoft.com/office/2007/relationships/media" Target="file:///C:\Users\sabin\Documents\PRKonektor\AMC\FTWD\Zombie%20vstup2.mp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sabin\Documents\PRKonektor\AMC\FTWD\Zombie%20vstup1.mp3" TargetMode="External"/><Relationship Id="rId1" Type="http://schemas.microsoft.com/office/2007/relationships/media" Target="file:///C:\Users\sabin\Documents\PRKonektor\AMC\FTWD\Zombie%20vstup1.mp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110"/>
          <p:cNvSpPr>
            <a:spLocks/>
          </p:cNvSpPr>
          <p:nvPr/>
        </p:nvSpPr>
        <p:spPr bwMode="auto">
          <a:xfrm>
            <a:off x="-17463" y="0"/>
            <a:ext cx="12209463" cy="6858000"/>
          </a:xfrm>
          <a:custGeom>
            <a:avLst/>
            <a:gdLst>
              <a:gd name="T0" fmla="*/ 2147483646 w 10003"/>
              <a:gd name="T1" fmla="*/ 0 h 5627"/>
              <a:gd name="T2" fmla="*/ 2147483646 w 10003"/>
              <a:gd name="T3" fmla="*/ 0 h 5627"/>
              <a:gd name="T4" fmla="*/ 0 w 10003"/>
              <a:gd name="T5" fmla="*/ 2147483646 h 5627"/>
              <a:gd name="T6" fmla="*/ 2147483646 w 10003"/>
              <a:gd name="T7" fmla="*/ 2147483646 h 5627"/>
              <a:gd name="T8" fmla="*/ 0 60000 65536"/>
              <a:gd name="T9" fmla="*/ 0 60000 65536"/>
              <a:gd name="T10" fmla="*/ 0 60000 65536"/>
              <a:gd name="T11" fmla="*/ 0 60000 65536"/>
              <a:gd name="T12" fmla="*/ 0 w 10003"/>
              <a:gd name="T13" fmla="*/ 0 h 5627"/>
              <a:gd name="T14" fmla="*/ 10003 w 10003"/>
              <a:gd name="T15" fmla="*/ 5627 h 56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03" h="5627">
                <a:moveTo>
                  <a:pt x="10003" y="0"/>
                </a:moveTo>
                <a:lnTo>
                  <a:pt x="10003" y="0"/>
                </a:lnTo>
                <a:lnTo>
                  <a:pt x="0" y="5627"/>
                </a:lnTo>
                <a:lnTo>
                  <a:pt x="10003" y="5627"/>
                </a:lnTo>
              </a:path>
            </a:pathLst>
          </a:custGeom>
          <a:solidFill>
            <a:srgbClr val="41463F"/>
          </a:solidFill>
          <a:ln w="1">
            <a:solidFill>
              <a:srgbClr val="41463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59300" y="4678363"/>
            <a:ext cx="6546850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sk-SK" sz="2667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REPORT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667" b="1" dirty="0" err="1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Fear</a:t>
            </a:r>
            <a:r>
              <a:rPr lang="sk-SK" altLang="sk-SK" sz="2667" b="1" dirty="0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sk-SK" altLang="sk-SK" sz="2667" b="1" dirty="0" err="1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the</a:t>
            </a:r>
            <a:r>
              <a:rPr lang="sk-SK" altLang="sk-SK" sz="2667" b="1" dirty="0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sk-SK" altLang="sk-SK" sz="2667" b="1" dirty="0" err="1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Walking</a:t>
            </a:r>
            <a:r>
              <a:rPr lang="sk-SK" altLang="sk-SK" sz="2667" b="1" dirty="0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 </a:t>
            </a:r>
            <a:r>
              <a:rPr lang="sk-SK" altLang="sk-SK" sz="2667" b="1" dirty="0" err="1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Dead</a:t>
            </a:r>
            <a:r>
              <a:rPr lang="sk-SK" altLang="sk-SK" sz="2667" b="1" dirty="0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/>
            </a:r>
            <a:br>
              <a:rPr lang="sk-SK" altLang="sk-SK" sz="2667" b="1" dirty="0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</a:br>
            <a:r>
              <a:rPr lang="sk-SK" altLang="sk-SK" sz="2667" b="1" dirty="0" smtClean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AMC</a:t>
            </a:r>
            <a:endParaRPr lang="sk-SK" altLang="sk-SK" sz="2667" b="1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altLang="sk-SK" sz="2667" b="1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767013"/>
            <a:ext cx="1854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1"/>
          <p:cNvSpPr/>
          <p:nvPr/>
        </p:nvSpPr>
        <p:spPr>
          <a:xfrm>
            <a:off x="-20638" y="0"/>
            <a:ext cx="12230101" cy="2265363"/>
          </a:xfrm>
          <a:custGeom>
            <a:avLst/>
            <a:gdLst>
              <a:gd name="connsiteX0" fmla="*/ 0 w 4608512"/>
              <a:gd name="connsiteY0" fmla="*/ 3096344 h 3096344"/>
              <a:gd name="connsiteX1" fmla="*/ 2304256 w 4608512"/>
              <a:gd name="connsiteY1" fmla="*/ 0 h 3096344"/>
              <a:gd name="connsiteX2" fmla="*/ 4608512 w 4608512"/>
              <a:gd name="connsiteY2" fmla="*/ 3096344 h 3096344"/>
              <a:gd name="connsiteX3" fmla="*/ 0 w 4608512"/>
              <a:gd name="connsiteY3" fmla="*/ 3096344 h 3096344"/>
              <a:gd name="connsiteX0" fmla="*/ 0 w 8113712"/>
              <a:gd name="connsiteY0" fmla="*/ 3444240 h 3444240"/>
              <a:gd name="connsiteX1" fmla="*/ 2304256 w 8113712"/>
              <a:gd name="connsiteY1" fmla="*/ 347896 h 3444240"/>
              <a:gd name="connsiteX2" fmla="*/ 8113712 w 8113712"/>
              <a:gd name="connsiteY2" fmla="*/ 0 h 3444240"/>
              <a:gd name="connsiteX3" fmla="*/ 0 w 8113712"/>
              <a:gd name="connsiteY3" fmla="*/ 3444240 h 3444240"/>
              <a:gd name="connsiteX0" fmla="*/ 1058704 w 9172416"/>
              <a:gd name="connsiteY0" fmla="*/ 3444240 h 3444240"/>
              <a:gd name="connsiteX1" fmla="*/ 0 w 9172416"/>
              <a:gd name="connsiteY1" fmla="*/ 2456 h 3444240"/>
              <a:gd name="connsiteX2" fmla="*/ 9172416 w 9172416"/>
              <a:gd name="connsiteY2" fmla="*/ 0 h 3444240"/>
              <a:gd name="connsiteX3" fmla="*/ 1058704 w 9172416"/>
              <a:gd name="connsiteY3" fmla="*/ 3444240 h 3444240"/>
              <a:gd name="connsiteX0" fmla="*/ 6159024 w 9172416"/>
              <a:gd name="connsiteY0" fmla="*/ 1696720 h 1696720"/>
              <a:gd name="connsiteX1" fmla="*/ 0 w 9172416"/>
              <a:gd name="connsiteY1" fmla="*/ 2456 h 1696720"/>
              <a:gd name="connsiteX2" fmla="*/ 9172416 w 9172416"/>
              <a:gd name="connsiteY2" fmla="*/ 0 h 1696720"/>
              <a:gd name="connsiteX3" fmla="*/ 6159024 w 9172416"/>
              <a:gd name="connsiteY3" fmla="*/ 1696720 h 1696720"/>
              <a:gd name="connsiteX0" fmla="*/ 6133624 w 9172416"/>
              <a:gd name="connsiteY0" fmla="*/ 1706245 h 1706245"/>
              <a:gd name="connsiteX1" fmla="*/ 0 w 9172416"/>
              <a:gd name="connsiteY1" fmla="*/ 2456 h 1706245"/>
              <a:gd name="connsiteX2" fmla="*/ 9172416 w 9172416"/>
              <a:gd name="connsiteY2" fmla="*/ 0 h 1706245"/>
              <a:gd name="connsiteX3" fmla="*/ 6133624 w 9172416"/>
              <a:gd name="connsiteY3" fmla="*/ 1706245 h 170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2416" h="1706245">
                <a:moveTo>
                  <a:pt x="6133624" y="1706245"/>
                </a:moveTo>
                <a:lnTo>
                  <a:pt x="0" y="2456"/>
                </a:lnTo>
                <a:lnTo>
                  <a:pt x="9172416" y="0"/>
                </a:lnTo>
                <a:lnTo>
                  <a:pt x="6133624" y="1706245"/>
                </a:lnTo>
                <a:close/>
              </a:path>
            </a:pathLst>
          </a:custGeom>
          <a:solidFill>
            <a:srgbClr val="DFC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2400"/>
          </a:p>
        </p:txBody>
      </p:sp>
      <p:sp>
        <p:nvSpPr>
          <p:cNvPr id="10" name="Isosceles Triangle 1"/>
          <p:cNvSpPr/>
          <p:nvPr/>
        </p:nvSpPr>
        <p:spPr>
          <a:xfrm>
            <a:off x="3287713" y="922338"/>
            <a:ext cx="4883150" cy="3270250"/>
          </a:xfrm>
          <a:custGeom>
            <a:avLst/>
            <a:gdLst>
              <a:gd name="connsiteX0" fmla="*/ 0 w 4608512"/>
              <a:gd name="connsiteY0" fmla="*/ 3096344 h 3096344"/>
              <a:gd name="connsiteX1" fmla="*/ 2304256 w 4608512"/>
              <a:gd name="connsiteY1" fmla="*/ 0 h 3096344"/>
              <a:gd name="connsiteX2" fmla="*/ 4608512 w 4608512"/>
              <a:gd name="connsiteY2" fmla="*/ 3096344 h 3096344"/>
              <a:gd name="connsiteX3" fmla="*/ 0 w 4608512"/>
              <a:gd name="connsiteY3" fmla="*/ 3096344 h 3096344"/>
              <a:gd name="connsiteX0" fmla="*/ 0 w 8113712"/>
              <a:gd name="connsiteY0" fmla="*/ 3444240 h 3444240"/>
              <a:gd name="connsiteX1" fmla="*/ 2304256 w 8113712"/>
              <a:gd name="connsiteY1" fmla="*/ 347896 h 3444240"/>
              <a:gd name="connsiteX2" fmla="*/ 8113712 w 8113712"/>
              <a:gd name="connsiteY2" fmla="*/ 0 h 3444240"/>
              <a:gd name="connsiteX3" fmla="*/ 0 w 8113712"/>
              <a:gd name="connsiteY3" fmla="*/ 3444240 h 3444240"/>
              <a:gd name="connsiteX0" fmla="*/ 1058704 w 9172416"/>
              <a:gd name="connsiteY0" fmla="*/ 3444240 h 3444240"/>
              <a:gd name="connsiteX1" fmla="*/ 0 w 9172416"/>
              <a:gd name="connsiteY1" fmla="*/ 2456 h 3444240"/>
              <a:gd name="connsiteX2" fmla="*/ 9172416 w 9172416"/>
              <a:gd name="connsiteY2" fmla="*/ 0 h 3444240"/>
              <a:gd name="connsiteX3" fmla="*/ 1058704 w 9172416"/>
              <a:gd name="connsiteY3" fmla="*/ 3444240 h 3444240"/>
              <a:gd name="connsiteX0" fmla="*/ 6159024 w 9172416"/>
              <a:gd name="connsiteY0" fmla="*/ 1696720 h 1696720"/>
              <a:gd name="connsiteX1" fmla="*/ 0 w 9172416"/>
              <a:gd name="connsiteY1" fmla="*/ 2456 h 1696720"/>
              <a:gd name="connsiteX2" fmla="*/ 9172416 w 9172416"/>
              <a:gd name="connsiteY2" fmla="*/ 0 h 1696720"/>
              <a:gd name="connsiteX3" fmla="*/ 6159024 w 9172416"/>
              <a:gd name="connsiteY3" fmla="*/ 1696720 h 1696720"/>
              <a:gd name="connsiteX0" fmla="*/ 6133624 w 9172416"/>
              <a:gd name="connsiteY0" fmla="*/ 1706245 h 1706245"/>
              <a:gd name="connsiteX1" fmla="*/ 0 w 9172416"/>
              <a:gd name="connsiteY1" fmla="*/ 2456 h 1706245"/>
              <a:gd name="connsiteX2" fmla="*/ 9172416 w 9172416"/>
              <a:gd name="connsiteY2" fmla="*/ 0 h 1706245"/>
              <a:gd name="connsiteX3" fmla="*/ 6133624 w 9172416"/>
              <a:gd name="connsiteY3" fmla="*/ 1706245 h 1706245"/>
              <a:gd name="connsiteX0" fmla="*/ 2803684 w 9172416"/>
              <a:gd name="connsiteY0" fmla="*/ 1951291 h 1951291"/>
              <a:gd name="connsiteX1" fmla="*/ 0 w 9172416"/>
              <a:gd name="connsiteY1" fmla="*/ 2456 h 1951291"/>
              <a:gd name="connsiteX2" fmla="*/ 9172416 w 9172416"/>
              <a:gd name="connsiteY2" fmla="*/ 0 h 1951291"/>
              <a:gd name="connsiteX3" fmla="*/ 2803684 w 9172416"/>
              <a:gd name="connsiteY3" fmla="*/ 1951291 h 1951291"/>
              <a:gd name="connsiteX0" fmla="*/ 2803684 w 4943316"/>
              <a:gd name="connsiteY0" fmla="*/ 1948835 h 1948835"/>
              <a:gd name="connsiteX1" fmla="*/ 0 w 4943316"/>
              <a:gd name="connsiteY1" fmla="*/ 0 h 1948835"/>
              <a:gd name="connsiteX2" fmla="*/ 4943316 w 4943316"/>
              <a:gd name="connsiteY2" fmla="*/ 294279 h 1948835"/>
              <a:gd name="connsiteX3" fmla="*/ 2803684 w 4943316"/>
              <a:gd name="connsiteY3" fmla="*/ 1948835 h 1948835"/>
              <a:gd name="connsiteX0" fmla="*/ 2803684 w 5400516"/>
              <a:gd name="connsiteY0" fmla="*/ 1948835 h 1948835"/>
              <a:gd name="connsiteX1" fmla="*/ 0 w 5400516"/>
              <a:gd name="connsiteY1" fmla="*/ 0 h 1948835"/>
              <a:gd name="connsiteX2" fmla="*/ 5400516 w 5400516"/>
              <a:gd name="connsiteY2" fmla="*/ 476149 h 1948835"/>
              <a:gd name="connsiteX3" fmla="*/ 2803684 w 5400516"/>
              <a:gd name="connsiteY3" fmla="*/ 1948835 h 1948835"/>
              <a:gd name="connsiteX0" fmla="*/ 1079659 w 3676491"/>
              <a:gd name="connsiteY0" fmla="*/ 2446584 h 2446584"/>
              <a:gd name="connsiteX1" fmla="*/ 0 w 3676491"/>
              <a:gd name="connsiteY1" fmla="*/ 0 h 2446584"/>
              <a:gd name="connsiteX2" fmla="*/ 3676491 w 3676491"/>
              <a:gd name="connsiteY2" fmla="*/ 973898 h 2446584"/>
              <a:gd name="connsiteX3" fmla="*/ 1079659 w 3676491"/>
              <a:gd name="connsiteY3" fmla="*/ 2446584 h 2446584"/>
              <a:gd name="connsiteX0" fmla="*/ 927259 w 3524091"/>
              <a:gd name="connsiteY0" fmla="*/ 2231212 h 2231212"/>
              <a:gd name="connsiteX1" fmla="*/ 0 w 3524091"/>
              <a:gd name="connsiteY1" fmla="*/ 0 h 2231212"/>
              <a:gd name="connsiteX2" fmla="*/ 3524091 w 3524091"/>
              <a:gd name="connsiteY2" fmla="*/ 758526 h 2231212"/>
              <a:gd name="connsiteX3" fmla="*/ 927259 w 3524091"/>
              <a:gd name="connsiteY3" fmla="*/ 2231212 h 2231212"/>
              <a:gd name="connsiteX0" fmla="*/ 1084422 w 3681254"/>
              <a:gd name="connsiteY0" fmla="*/ 2460942 h 2460942"/>
              <a:gd name="connsiteX1" fmla="*/ 0 w 3681254"/>
              <a:gd name="connsiteY1" fmla="*/ 0 h 2460942"/>
              <a:gd name="connsiteX2" fmla="*/ 3681254 w 3681254"/>
              <a:gd name="connsiteY2" fmla="*/ 988256 h 2460942"/>
              <a:gd name="connsiteX3" fmla="*/ 1084422 w 3681254"/>
              <a:gd name="connsiteY3" fmla="*/ 2460942 h 2460942"/>
              <a:gd name="connsiteX0" fmla="*/ 1093947 w 3690779"/>
              <a:gd name="connsiteY0" fmla="*/ 2465728 h 2465728"/>
              <a:gd name="connsiteX1" fmla="*/ 0 w 3690779"/>
              <a:gd name="connsiteY1" fmla="*/ 0 h 2465728"/>
              <a:gd name="connsiteX2" fmla="*/ 3690779 w 3690779"/>
              <a:gd name="connsiteY2" fmla="*/ 993042 h 2465728"/>
              <a:gd name="connsiteX3" fmla="*/ 1093947 w 3690779"/>
              <a:gd name="connsiteY3" fmla="*/ 2465728 h 2465728"/>
              <a:gd name="connsiteX0" fmla="*/ 1093947 w 3295491"/>
              <a:gd name="connsiteY0" fmla="*/ 2465728 h 2465728"/>
              <a:gd name="connsiteX1" fmla="*/ 0 w 3295491"/>
              <a:gd name="connsiteY1" fmla="*/ 0 h 2465728"/>
              <a:gd name="connsiteX2" fmla="*/ 3295491 w 3295491"/>
              <a:gd name="connsiteY2" fmla="*/ 1060046 h 2465728"/>
              <a:gd name="connsiteX3" fmla="*/ 1093947 w 3295491"/>
              <a:gd name="connsiteY3" fmla="*/ 2465728 h 2465728"/>
              <a:gd name="connsiteX0" fmla="*/ 1093947 w 3662203"/>
              <a:gd name="connsiteY0" fmla="*/ 2465728 h 2465728"/>
              <a:gd name="connsiteX1" fmla="*/ 0 w 3662203"/>
              <a:gd name="connsiteY1" fmla="*/ 0 h 2465728"/>
              <a:gd name="connsiteX2" fmla="*/ 3662203 w 3662203"/>
              <a:gd name="connsiteY2" fmla="*/ 1016972 h 2465728"/>
              <a:gd name="connsiteX3" fmla="*/ 1093947 w 3662203"/>
              <a:gd name="connsiteY3" fmla="*/ 2465728 h 246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203" h="2465728">
                <a:moveTo>
                  <a:pt x="1093947" y="2465728"/>
                </a:moveTo>
                <a:lnTo>
                  <a:pt x="0" y="0"/>
                </a:lnTo>
                <a:lnTo>
                  <a:pt x="3662203" y="1016972"/>
                </a:lnTo>
                <a:lnTo>
                  <a:pt x="1093947" y="2465728"/>
                </a:lnTo>
                <a:close/>
              </a:path>
            </a:pathLst>
          </a:custGeom>
          <a:solidFill>
            <a:srgbClr val="AB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2400"/>
          </a:p>
        </p:txBody>
      </p:sp>
      <p:sp>
        <p:nvSpPr>
          <p:cNvPr id="4103" name="AutoShape 8" descr="Výsledok vyh&amp;lcaron;adávania obrázkov pre dopyt tajné radosti Figaro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240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888" y="554038"/>
            <a:ext cx="4897437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Facebook E2 -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prank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549400"/>
            <a:ext cx="669607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888" y="442913"/>
            <a:ext cx="4895850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E2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Instragram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1663700"/>
            <a:ext cx="75120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Pluska.sk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27613"/>
            <a:ext cx="199866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074863"/>
            <a:ext cx="30861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97063"/>
            <a:ext cx="350361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1985963"/>
            <a:ext cx="36512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Loogle.sk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4895850"/>
            <a:ext cx="25304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643063"/>
            <a:ext cx="3246437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BlokTextu 3"/>
          <p:cNvSpPr txBox="1">
            <a:spLocks noChangeArrowheads="1"/>
          </p:cNvSpPr>
          <p:nvPr/>
        </p:nvSpPr>
        <p:spPr bwMode="auto">
          <a:xfrm>
            <a:off x="4116388" y="5710238"/>
            <a:ext cx="1368425" cy="368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800" b="1"/>
              <a:t>TITULKA</a:t>
            </a:r>
          </a:p>
        </p:txBody>
      </p:sp>
      <p:pic>
        <p:nvPicPr>
          <p:cNvPr id="16394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533525"/>
            <a:ext cx="33655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903413"/>
            <a:ext cx="457358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Moviemania.sk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492250"/>
            <a:ext cx="44116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546225"/>
            <a:ext cx="398145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Pravda.sk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39850"/>
            <a:ext cx="33131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3223" r="39915" b="5363"/>
          <a:stretch>
            <a:fillRect/>
          </a:stretch>
        </p:blipFill>
        <p:spPr bwMode="auto">
          <a:xfrm>
            <a:off x="1735138" y="3709988"/>
            <a:ext cx="290671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11855" r="40266" b="5878"/>
          <a:stretch>
            <a:fillRect/>
          </a:stretch>
        </p:blipFill>
        <p:spPr bwMode="auto">
          <a:xfrm>
            <a:off x="4870450" y="1846263"/>
            <a:ext cx="3259138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1846263"/>
            <a:ext cx="376078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538" y="441325"/>
            <a:ext cx="4897437" cy="912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E2 – Facebook/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Súťaž s AMC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1851025"/>
            <a:ext cx="6443662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538" y="441325"/>
            <a:ext cx="4897437" cy="912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FB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Binďo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Súťaž s AMC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600200"/>
            <a:ext cx="6808787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538" y="441325"/>
            <a:ext cx="4897437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Europa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2 - vstup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ombie vstup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35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912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E2 – Facebook/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súťaž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1739900"/>
            <a:ext cx="43322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Cas.sk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5138738"/>
            <a:ext cx="153987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17688"/>
            <a:ext cx="374491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866900"/>
            <a:ext cx="300513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1800225"/>
            <a:ext cx="28606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Obrázo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4943475"/>
            <a:ext cx="31702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BlokTextu 1"/>
          <p:cNvSpPr txBox="1">
            <a:spLocks noChangeArrowheads="1"/>
          </p:cNvSpPr>
          <p:nvPr/>
        </p:nvSpPr>
        <p:spPr bwMode="auto">
          <a:xfrm>
            <a:off x="3584575" y="5916613"/>
            <a:ext cx="18288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800" b="1"/>
              <a:t>TITULKA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912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E2 – Facebook/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Odkaz PR článok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952625"/>
            <a:ext cx="496570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912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E2 – Facebook/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Making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off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video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771650"/>
            <a:ext cx="5402262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5263"/>
            <a:ext cx="489743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Facebook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Binďo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           upozornenie na premiéru FTWD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1528763"/>
            <a:ext cx="52054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2588"/>
            <a:ext cx="4897438" cy="911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Facebook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Binďo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          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making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off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video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635125"/>
            <a:ext cx="50641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1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Kino.server.sk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5925"/>
            <a:ext cx="2968625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592263"/>
            <a:ext cx="30829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592263"/>
            <a:ext cx="298132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5634038"/>
            <a:ext cx="1982788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Obrázo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5" y="1592263"/>
            <a:ext cx="289877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888" y="442913"/>
            <a:ext cx="4895850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E2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Instragram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t="16415" r="16319" b="9315"/>
          <a:stretch>
            <a:fillRect/>
          </a:stretch>
        </p:blipFill>
        <p:spPr bwMode="auto">
          <a:xfrm>
            <a:off x="2001838" y="1663700"/>
            <a:ext cx="70993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Metoo.sk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416050"/>
            <a:ext cx="4065588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1774825"/>
            <a:ext cx="4217987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Europa2.sk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79613"/>
            <a:ext cx="3475038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795463"/>
            <a:ext cx="35464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1979613"/>
            <a:ext cx="368776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912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FB E2 – Odkaz na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              PR článok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558925"/>
            <a:ext cx="6081712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888" y="420688"/>
            <a:ext cx="4897437" cy="501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Masmedialne.info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535113"/>
            <a:ext cx="3722687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3733800"/>
            <a:ext cx="37957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712913"/>
            <a:ext cx="41497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888" y="398463"/>
            <a:ext cx="4897437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Facebook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Europa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2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11801" r="21155" b="7916"/>
          <a:stretch>
            <a:fillRect/>
          </a:stretch>
        </p:blipFill>
        <p:spPr bwMode="auto">
          <a:xfrm>
            <a:off x="1608138" y="1573213"/>
            <a:ext cx="73533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Hnonline.sk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641475"/>
            <a:ext cx="354488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4065588"/>
            <a:ext cx="2917825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641475"/>
            <a:ext cx="27955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540125"/>
            <a:ext cx="24479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Pravda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"/>
          <a:stretch>
            <a:fillRect/>
          </a:stretch>
        </p:blipFill>
        <p:spPr bwMode="auto">
          <a:xfrm>
            <a:off x="3430588" y="1344613"/>
            <a:ext cx="3506787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Pravda.sk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790700"/>
            <a:ext cx="4005262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1657350"/>
            <a:ext cx="4403725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" y="420688"/>
            <a:ext cx="4897438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Klocher.sk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16050"/>
            <a:ext cx="33829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251200"/>
            <a:ext cx="298132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416050"/>
            <a:ext cx="30416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3883025"/>
            <a:ext cx="318611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Obrázo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2152650"/>
            <a:ext cx="41941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/>
          </p:cNvSpPr>
          <p:nvPr/>
        </p:nvSpPr>
        <p:spPr bwMode="auto">
          <a:xfrm>
            <a:off x="1751013" y="0"/>
            <a:ext cx="10440987" cy="4249738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0" y="0"/>
                </a:lnTo>
                <a:lnTo>
                  <a:pt x="2792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19"/>
          <p:cNvSpPr>
            <a:spLocks/>
          </p:cNvSpPr>
          <p:nvPr/>
        </p:nvSpPr>
        <p:spPr bwMode="auto">
          <a:xfrm>
            <a:off x="-4763" y="7938"/>
            <a:ext cx="12196763" cy="6850062"/>
          </a:xfrm>
          <a:custGeom>
            <a:avLst/>
            <a:gdLst>
              <a:gd name="T0" fmla="*/ 2147483646 w 10000"/>
              <a:gd name="T1" fmla="*/ 0 h 10023"/>
              <a:gd name="T2" fmla="*/ 0 w 10000"/>
              <a:gd name="T3" fmla="*/ 2147483646 h 10023"/>
              <a:gd name="T4" fmla="*/ 2147483646 w 10000"/>
              <a:gd name="T5" fmla="*/ 2147483646 h 10023"/>
              <a:gd name="T6" fmla="*/ 2147483646 w 10000"/>
              <a:gd name="T7" fmla="*/ 0 h 10023"/>
              <a:gd name="T8" fmla="*/ 0 60000 65536"/>
              <a:gd name="T9" fmla="*/ 0 60000 65536"/>
              <a:gd name="T10" fmla="*/ 0 60000 65536"/>
              <a:gd name="T11" fmla="*/ 0 60000 65536"/>
              <a:gd name="T12" fmla="*/ 0 w 10000"/>
              <a:gd name="T13" fmla="*/ 0 h 10023"/>
              <a:gd name="T14" fmla="*/ 10000 w 10000"/>
              <a:gd name="T15" fmla="*/ 10023 h 100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00" h="10023">
                <a:moveTo>
                  <a:pt x="10000" y="0"/>
                </a:moveTo>
                <a:lnTo>
                  <a:pt x="0" y="10023"/>
                </a:lnTo>
                <a:lnTo>
                  <a:pt x="10000" y="10023"/>
                </a:lnTo>
                <a:lnTo>
                  <a:pt x="10000" y="0"/>
                </a:lnTo>
                <a:close/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Freeform 20"/>
          <p:cNvSpPr>
            <a:spLocks/>
          </p:cNvSpPr>
          <p:nvPr/>
        </p:nvSpPr>
        <p:spPr bwMode="auto">
          <a:xfrm>
            <a:off x="3805238" y="-11113"/>
            <a:ext cx="8386762" cy="4970463"/>
          </a:xfrm>
          <a:custGeom>
            <a:avLst/>
            <a:gdLst>
              <a:gd name="T0" fmla="*/ 2147483646 w 6879"/>
              <a:gd name="T1" fmla="*/ 2147483646 h 4059"/>
              <a:gd name="T2" fmla="*/ 2147483646 w 6879"/>
              <a:gd name="T3" fmla="*/ 2147483646 h 4059"/>
              <a:gd name="T4" fmla="*/ 0 w 6879"/>
              <a:gd name="T5" fmla="*/ 0 h 4059"/>
              <a:gd name="T6" fmla="*/ 2147483646 w 6879"/>
              <a:gd name="T7" fmla="*/ 0 h 4059"/>
              <a:gd name="T8" fmla="*/ 0 60000 65536"/>
              <a:gd name="T9" fmla="*/ 0 60000 65536"/>
              <a:gd name="T10" fmla="*/ 0 60000 65536"/>
              <a:gd name="T11" fmla="*/ 0 60000 65536"/>
              <a:gd name="T12" fmla="*/ 0 w 6879"/>
              <a:gd name="T13" fmla="*/ 0 h 4059"/>
              <a:gd name="T14" fmla="*/ 6879 w 6879"/>
              <a:gd name="T15" fmla="*/ 4059 h 40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79" h="4059">
                <a:moveTo>
                  <a:pt x="6879" y="4059"/>
                </a:moveTo>
                <a:lnTo>
                  <a:pt x="6879" y="4059"/>
                </a:lnTo>
                <a:lnTo>
                  <a:pt x="0" y="0"/>
                </a:lnTo>
                <a:lnTo>
                  <a:pt x="6879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297238"/>
            <a:ext cx="17589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14988" y="4684713"/>
            <a:ext cx="51847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k-SK" altLang="sk-SK" sz="1800" dirty="0" err="1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info@prkonektor.sk</a:t>
            </a:r>
            <a:endParaRPr lang="id-ID" altLang="sk-SK" sz="1800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d-ID" altLang="sk-SK" sz="1800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+42</a:t>
            </a:r>
            <a:r>
              <a:rPr lang="sk-SK" altLang="sk-SK" sz="1800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1 948 215 </a:t>
            </a:r>
            <a:r>
              <a:rPr lang="sk-SK" altLang="sk-SK" sz="1800" dirty="0" smtClean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212</a:t>
            </a:r>
            <a:endParaRPr lang="id-ID" altLang="sk-SK" sz="1800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k-SK" altLang="sk-SK" sz="1800" dirty="0" err="1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www.prkonektor.sk</a:t>
            </a:r>
            <a:endParaRPr lang="id-ID" altLang="sk-SK" sz="1800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888" y="515938"/>
            <a:ext cx="4897437" cy="912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Facebook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Binďo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          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official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E2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49425"/>
            <a:ext cx="7793037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60350"/>
            <a:ext cx="489743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Titulka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Europa2/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Prelink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na </a:t>
            </a: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youtube</a:t>
            </a: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trailer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4128" r="13914" b="13448"/>
          <a:stretch>
            <a:fillRect/>
          </a:stretch>
        </p:blipFill>
        <p:spPr bwMode="auto">
          <a:xfrm>
            <a:off x="1082675" y="1584325"/>
            <a:ext cx="83566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Europa2.sk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425575"/>
            <a:ext cx="288448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1250"/>
            <a:ext cx="286861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528763"/>
            <a:ext cx="310038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3833813"/>
            <a:ext cx="31003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Obrázo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1508125"/>
            <a:ext cx="275748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Obrázo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38" y="1485900"/>
            <a:ext cx="2138362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BlokTextu 10"/>
          <p:cNvSpPr txBox="1">
            <a:spLocks noChangeArrowheads="1"/>
          </p:cNvSpPr>
          <p:nvPr/>
        </p:nvSpPr>
        <p:spPr bwMode="auto">
          <a:xfrm>
            <a:off x="9818688" y="4564063"/>
            <a:ext cx="15367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800" b="1"/>
              <a:t>TITULKA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Fakt24.sk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74800"/>
            <a:ext cx="36004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714750"/>
            <a:ext cx="3449638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662113"/>
            <a:ext cx="384175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Femme.sk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731963"/>
            <a:ext cx="49117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4325938"/>
            <a:ext cx="505618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2028825"/>
            <a:ext cx="369411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720"/>
          <p:cNvSpPr>
            <a:spLocks/>
          </p:cNvSpPr>
          <p:nvPr/>
        </p:nvSpPr>
        <p:spPr bwMode="auto">
          <a:xfrm>
            <a:off x="5729288" y="5808663"/>
            <a:ext cx="6462712" cy="1063625"/>
          </a:xfrm>
          <a:custGeom>
            <a:avLst/>
            <a:gdLst>
              <a:gd name="T0" fmla="*/ 0 w 5291"/>
              <a:gd name="T1" fmla="*/ 2147483646 h 874"/>
              <a:gd name="T2" fmla="*/ 0 w 5291"/>
              <a:gd name="T3" fmla="*/ 2147483646 h 874"/>
              <a:gd name="T4" fmla="*/ 2147483646 w 5291"/>
              <a:gd name="T5" fmla="*/ 2147483646 h 874"/>
              <a:gd name="T6" fmla="*/ 2147483646 w 5291"/>
              <a:gd name="T7" fmla="*/ 0 h 874"/>
              <a:gd name="T8" fmla="*/ 0 60000 65536"/>
              <a:gd name="T9" fmla="*/ 0 60000 65536"/>
              <a:gd name="T10" fmla="*/ 0 60000 65536"/>
              <a:gd name="T11" fmla="*/ 0 60000 65536"/>
              <a:gd name="T12" fmla="*/ 0 w 5291"/>
              <a:gd name="T13" fmla="*/ 0 h 874"/>
              <a:gd name="T14" fmla="*/ 5291 w 5291"/>
              <a:gd name="T15" fmla="*/ 874 h 8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91" h="874">
                <a:moveTo>
                  <a:pt x="0" y="874"/>
                </a:moveTo>
                <a:lnTo>
                  <a:pt x="0" y="874"/>
                </a:lnTo>
                <a:lnTo>
                  <a:pt x="5291" y="874"/>
                </a:lnTo>
                <a:lnTo>
                  <a:pt x="5291" y="0"/>
                </a:lnTo>
              </a:path>
            </a:pathLst>
          </a:custGeom>
          <a:solidFill>
            <a:srgbClr val="41463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Freeform 732"/>
          <p:cNvSpPr>
            <a:spLocks/>
          </p:cNvSpPr>
          <p:nvPr/>
        </p:nvSpPr>
        <p:spPr bwMode="auto">
          <a:xfrm>
            <a:off x="-17463" y="5557838"/>
            <a:ext cx="1752601" cy="1314450"/>
          </a:xfrm>
          <a:custGeom>
            <a:avLst/>
            <a:gdLst>
              <a:gd name="T0" fmla="*/ 0 w 1437"/>
              <a:gd name="T1" fmla="*/ 2147483646 h 1079"/>
              <a:gd name="T2" fmla="*/ 0 w 1437"/>
              <a:gd name="T3" fmla="*/ 2147483646 h 1079"/>
              <a:gd name="T4" fmla="*/ 2147483646 w 1437"/>
              <a:gd name="T5" fmla="*/ 2147483646 h 1079"/>
              <a:gd name="T6" fmla="*/ 0 w 1437"/>
              <a:gd name="T7" fmla="*/ 0 h 1079"/>
              <a:gd name="T8" fmla="*/ 0 60000 65536"/>
              <a:gd name="T9" fmla="*/ 0 60000 65536"/>
              <a:gd name="T10" fmla="*/ 0 60000 65536"/>
              <a:gd name="T11" fmla="*/ 0 60000 65536"/>
              <a:gd name="T12" fmla="*/ 0 w 1437"/>
              <a:gd name="T13" fmla="*/ 0 h 1079"/>
              <a:gd name="T14" fmla="*/ 1437 w 1437"/>
              <a:gd name="T15" fmla="*/ 1079 h 1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7" h="1079">
                <a:moveTo>
                  <a:pt x="0" y="1079"/>
                </a:moveTo>
                <a:lnTo>
                  <a:pt x="0" y="1079"/>
                </a:lnTo>
                <a:lnTo>
                  <a:pt x="1437" y="1079"/>
                </a:lnTo>
                <a:lnTo>
                  <a:pt x="0" y="0"/>
                </a:lnTo>
              </a:path>
            </a:pathLst>
          </a:custGeom>
          <a:solidFill>
            <a:srgbClr val="AB2123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Freeform 733"/>
          <p:cNvSpPr>
            <a:spLocks/>
          </p:cNvSpPr>
          <p:nvPr/>
        </p:nvSpPr>
        <p:spPr bwMode="auto">
          <a:xfrm>
            <a:off x="11180763" y="1588"/>
            <a:ext cx="1011237" cy="836612"/>
          </a:xfrm>
          <a:custGeom>
            <a:avLst/>
            <a:gdLst>
              <a:gd name="T0" fmla="*/ 2147483646 w 830"/>
              <a:gd name="T1" fmla="*/ 2147483646 h 687"/>
              <a:gd name="T2" fmla="*/ 2147483646 w 830"/>
              <a:gd name="T3" fmla="*/ 2147483646 h 687"/>
              <a:gd name="T4" fmla="*/ 2147483646 w 830"/>
              <a:gd name="T5" fmla="*/ 0 h 687"/>
              <a:gd name="T6" fmla="*/ 0 w 830"/>
              <a:gd name="T7" fmla="*/ 0 h 687"/>
              <a:gd name="T8" fmla="*/ 0 60000 65536"/>
              <a:gd name="T9" fmla="*/ 0 60000 65536"/>
              <a:gd name="T10" fmla="*/ 0 60000 65536"/>
              <a:gd name="T11" fmla="*/ 0 60000 65536"/>
              <a:gd name="T12" fmla="*/ 0 w 830"/>
              <a:gd name="T13" fmla="*/ 0 h 687"/>
              <a:gd name="T14" fmla="*/ 830 w 830"/>
              <a:gd name="T15" fmla="*/ 687 h 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" h="687">
                <a:moveTo>
                  <a:pt x="830" y="687"/>
                </a:moveTo>
                <a:lnTo>
                  <a:pt x="830" y="687"/>
                </a:lnTo>
                <a:lnTo>
                  <a:pt x="830" y="0"/>
                </a:lnTo>
                <a:lnTo>
                  <a:pt x="0" y="0"/>
                </a:lnTo>
              </a:path>
            </a:pathLst>
          </a:custGeom>
          <a:solidFill>
            <a:srgbClr val="DFCD80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511175"/>
            <a:ext cx="4897438" cy="503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Rádio Europa2 </a:t>
            </a:r>
            <a:endParaRPr lang="id-ID" sz="2667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49288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ombie vstup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27146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utoUpdateAnimBg="0"/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117</Words>
  <Application>Microsoft Office PowerPoint</Application>
  <PresentationFormat>Vlastná</PresentationFormat>
  <Paragraphs>51</Paragraphs>
  <Slides>34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5" baseType="lpstr"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Sabína Nagyová</dc:creator>
  <cp:lastModifiedBy>Janka</cp:lastModifiedBy>
  <cp:revision>123</cp:revision>
  <dcterms:created xsi:type="dcterms:W3CDTF">2016-07-08T07:49:16Z</dcterms:created>
  <dcterms:modified xsi:type="dcterms:W3CDTF">2016-11-10T09:50:37Z</dcterms:modified>
</cp:coreProperties>
</file>