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13"/>
  </p:normalViewPr>
  <p:slideViewPr>
    <p:cSldViewPr snapToGrid="0" snapToObjects="1">
      <p:cViewPr varScale="1">
        <p:scale>
          <a:sx n="59" d="100"/>
          <a:sy n="59" d="100"/>
        </p:scale>
        <p:origin x="3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7652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“Type a quote here.” 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31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613" y="11402663"/>
            <a:ext cx="1994773" cy="238895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 cap="none"/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sm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xUE3j" TargetMode="External"/><Relationship Id="rId4" Type="http://schemas.openxmlformats.org/officeDocument/2006/relationships/hyperlink" Target="https://itunes.apple.com/us/app/yellow-posters-app/id1083957718?mt=8" TargetMode="External"/><Relationship Id="rId5" Type="http://schemas.openxmlformats.org/officeDocument/2006/relationships/hyperlink" Target="https://play.google.com/store/apps/details?id=com.yellowposters.yellowposters&amp;hl=sk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ellowposter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YP-01_txt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6700" y="1193800"/>
            <a:ext cx="11150600" cy="1132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Yellow Posters_Bratislava Postering_IMG_0656 copy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" y="0"/>
            <a:ext cx="18288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 rot="16200000">
            <a:off x="19840575" y="6405562"/>
            <a:ext cx="294322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Bratislava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4726045" y="2290753"/>
            <a:ext cx="19257576" cy="9134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9800" cap="small"/>
            </a:pPr>
            <a:r>
              <a:t>Vďaka Yellow Posters už nemusíte vylepovať stovky plagátov po meste na čierno,</a:t>
            </a:r>
          </a:p>
          <a:p>
            <a:pPr algn="l">
              <a:defRPr sz="9800" cap="small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stačí vylepiť jeden plagát na tisícky stien</a:t>
            </a:r>
            <a:r>
              <a:t>, ktoré ľudia nosia vo svojich mobiloch.</a:t>
            </a:r>
          </a:p>
        </p:txBody>
      </p:sp>
      <p:pic>
        <p:nvPicPr>
          <p:cNvPr id="167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4726045" y="5287943"/>
            <a:ext cx="18809417" cy="3140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9800" cap="small"/>
            </a:pPr>
            <a:r>
              <a:t>Yellow Posters je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čierny výlep</a:t>
            </a:r>
            <a:r>
              <a:t> prenesený do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XXI. storočia</a:t>
            </a:r>
            <a:r>
              <a:t>.</a:t>
            </a:r>
          </a:p>
        </p:txBody>
      </p:sp>
      <p:pic>
        <p:nvPicPr>
          <p:cNvPr id="170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4726045" y="3040062"/>
            <a:ext cx="18047696" cy="7635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9800" cap="small"/>
            </a:pPr>
            <a:r>
              <a:t>Každý artista či organizátor môže vylepiť svoj poster na Yellow Posters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zadarmo</a:t>
            </a:r>
            <a:r>
              <a:t>. Každý má možnosť odprezentovať svoje podujatie.</a:t>
            </a:r>
          </a:p>
        </p:txBody>
      </p:sp>
      <p:pic>
        <p:nvPicPr>
          <p:cNvPr id="173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726045" y="1541453"/>
            <a:ext cx="19004847" cy="10633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9800" cap="small"/>
            </a:pPr>
            <a:r>
              <a:t>Yellow Posters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inšpiruje.</a:t>
            </a:r>
            <a:r>
              <a:t/>
            </a:r>
            <a:br/>
            <a:r>
              <a:t>Aj keď stovky podujatí visia vedľa seba, tak tie správne plagáty, prirodzene, svojou tonalitou a štýlom, si priťiahnu pozornosť ľudí, s ktorými rezonujú.</a:t>
            </a:r>
          </a:p>
        </p:txBody>
      </p:sp>
      <p:pic>
        <p:nvPicPr>
          <p:cNvPr id="176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938687" y="4536281"/>
            <a:ext cx="22506625" cy="4643438"/>
          </a:xfrm>
          <a:prstGeom prst="rect">
            <a:avLst/>
          </a:prstGeom>
        </p:spPr>
        <p:txBody>
          <a:bodyPr/>
          <a:lstStyle/>
          <a:p>
            <a:r>
              <a:t>Záver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726045" y="2290762"/>
            <a:ext cx="18047696" cy="913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9800" cap="small"/>
            </a:lvl1pPr>
          </a:lstStyle>
          <a:p>
            <a:r>
              <a:t>Yellow Posters vytvoril digitálny priestor pre plagáty, aby sa uchovali aj v XXI. storočí, pomáha artistom promovať podujatia, inšpiruje ľudí tráviť čas kultúrne.</a:t>
            </a:r>
          </a:p>
        </p:txBody>
      </p:sp>
      <p:pic>
        <p:nvPicPr>
          <p:cNvPr id="181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4726045" y="2469299"/>
            <a:ext cx="18047696" cy="8777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5100" cap="small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Web:</a:t>
            </a:r>
            <a:r>
              <a:rPr dirty="0"/>
              <a:t> </a:t>
            </a:r>
            <a:r>
              <a:rPr u="sng" dirty="0">
                <a:hlinkClick r:id="rId2"/>
              </a:rPr>
              <a:t>www.YellowPosters.com</a:t>
            </a:r>
          </a:p>
          <a:p>
            <a:pPr algn="l">
              <a:defRPr sz="5100" cap="small"/>
            </a:pPr>
            <a:endParaRPr u="sng" dirty="0">
              <a:hlinkClick r:id="rId2"/>
            </a:endParaRPr>
          </a:p>
          <a:p>
            <a:pPr algn="l">
              <a:defRPr sz="5100" cap="small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Inroduction Video:</a:t>
            </a:r>
            <a:r>
              <a:rPr dirty="0"/>
              <a:t> </a:t>
            </a:r>
            <a:r>
              <a:rPr dirty="0">
                <a:hlinkClick r:id="rId3"/>
              </a:rPr>
              <a:t>http://</a:t>
            </a:r>
            <a:r>
              <a:rPr dirty="0" smtClean="0">
                <a:hlinkClick r:id="rId3"/>
              </a:rPr>
              <a:t>bit.ly/2pxUE3j</a:t>
            </a:r>
            <a:r>
              <a:rPr lang="sk-SK" dirty="0"/>
              <a:t> </a:t>
            </a:r>
            <a:endParaRPr lang="sk-SK" dirty="0" smtClean="0"/>
          </a:p>
          <a:p>
            <a:pPr algn="l">
              <a:defRPr sz="5100" cap="small"/>
            </a:pPr>
            <a:endParaRPr dirty="0"/>
          </a:p>
          <a:p>
            <a:pPr algn="l">
              <a:defRPr sz="5100" cap="small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Yellow Posters iOS App:</a:t>
            </a:r>
          </a:p>
          <a:p>
            <a:pPr algn="l">
              <a:defRPr sz="5100" cap="small"/>
            </a:pPr>
            <a:r>
              <a:rPr u="sng" dirty="0">
                <a:hlinkClick r:id="rId4"/>
              </a:rPr>
              <a:t>https://itunes.apple.com/us/app/yellow-posters-app/id1083957718?mt=8</a:t>
            </a:r>
          </a:p>
          <a:p>
            <a:pPr algn="l">
              <a:defRPr sz="5100" cap="small"/>
            </a:pPr>
            <a:endParaRPr u="sng" dirty="0">
              <a:hlinkClick r:id="rId4"/>
            </a:endParaRPr>
          </a:p>
          <a:p>
            <a:pPr algn="l">
              <a:defRPr sz="5100" b="1" cap="small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Yellow Posters Android App: </a:t>
            </a:r>
          </a:p>
          <a:p>
            <a:pPr algn="l">
              <a:defRPr sz="5100" cap="small"/>
            </a:pPr>
            <a:r>
              <a:rPr dirty="0">
                <a:hlinkClick r:id="rId5"/>
              </a:rPr>
              <a:t>https://</a:t>
            </a:r>
            <a:r>
              <a:rPr dirty="0" smtClean="0">
                <a:hlinkClick r:id="rId5"/>
              </a:rPr>
              <a:t>play.google.com/store/apps/details?id=com.yellowposters.yellowposters&amp;hl=sk</a:t>
            </a:r>
            <a:r>
              <a:rPr lang="sk-SK" smtClean="0"/>
              <a:t> </a:t>
            </a:r>
            <a:endParaRPr dirty="0"/>
          </a:p>
        </p:txBody>
      </p:sp>
      <p:pic>
        <p:nvPicPr>
          <p:cNvPr id="184" name="YP_whit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4082448" y="4536281"/>
            <a:ext cx="16219104" cy="4643438"/>
          </a:xfrm>
          <a:prstGeom prst="rect">
            <a:avLst/>
          </a:prstGeom>
        </p:spPr>
        <p:txBody>
          <a:bodyPr/>
          <a:lstStyle/>
          <a:p>
            <a:r>
              <a:t>Prečo Yellow Posters?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726045" y="1541462"/>
            <a:ext cx="18896448" cy="1063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9800" cap="small"/>
            </a:pPr>
            <a:r>
              <a:t>V XXI. storočí sa plagáty zaradili na zoznam ohrozených komunikačných druhov.</a:t>
            </a:r>
            <a:br/>
            <a:r>
              <a:t>V digitálnom svete nenašli svoje miesto. Dokonca aj Facebook ich zavrhol a nahradil ich „cover photom“. </a:t>
            </a:r>
          </a:p>
        </p:txBody>
      </p:sp>
      <p:pic>
        <p:nvPicPr>
          <p:cNvPr id="143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392795" y="5135562"/>
            <a:ext cx="18047696" cy="344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0800" cap="small"/>
            </a:lvl1pPr>
          </a:lstStyle>
          <a:p>
            <a:r>
              <a:t>Ako je úlohou Boha ochraňovať Kráľovnú,</a:t>
            </a:r>
          </a:p>
        </p:txBody>
      </p:sp>
      <p:pic>
        <p:nvPicPr>
          <p:cNvPr id="146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5956" y="4322205"/>
            <a:ext cx="3729111" cy="5071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726045" y="5135562"/>
            <a:ext cx="19022335" cy="344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0800" cap="small"/>
            </a:lvl1pPr>
          </a:lstStyle>
          <a:p>
            <a:r>
              <a:t>úlohou Yellow Posters je ochraňovať Plagáty.</a:t>
            </a:r>
          </a:p>
        </p:txBody>
      </p:sp>
      <p:pic>
        <p:nvPicPr>
          <p:cNvPr id="150" name="YP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9" y="3368316"/>
            <a:ext cx="5827772" cy="697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938687" y="4536281"/>
            <a:ext cx="22506625" cy="4643438"/>
          </a:xfrm>
          <a:prstGeom prst="rect">
            <a:avLst/>
          </a:prstGeom>
        </p:spPr>
        <p:txBody>
          <a:bodyPr/>
          <a:lstStyle/>
          <a:p>
            <a:r>
              <a:t>Dobrá správa je, že plagáty</a:t>
            </a:r>
            <a:br/>
            <a:r>
              <a:t>stále žijú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eonard Cohen, Street Postering Copenhag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20072032" y="404812"/>
            <a:ext cx="386143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r>
              <a:t>Copenhagen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3818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26" y="0"/>
            <a:ext cx="20571427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 rot="16200000">
            <a:off x="20524470" y="6405562"/>
            <a:ext cx="386143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Copenhagen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Yellow Posters_Berlin Postering_DSC_036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372" y="0"/>
            <a:ext cx="2065436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 rot="16200000">
            <a:off x="21565870" y="6405562"/>
            <a:ext cx="177863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Berlin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Macintosh PowerPoint</Application>
  <PresentationFormat>Custom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Helvetica</vt:lpstr>
      <vt:lpstr>Helvetica Light</vt:lpstr>
      <vt:lpstr>Helvetica Neue</vt:lpstr>
      <vt:lpstr>White</vt:lpstr>
      <vt:lpstr>PowerPoint Presentation</vt:lpstr>
      <vt:lpstr>Prečo Yellow Posters?</vt:lpstr>
      <vt:lpstr>PowerPoint Presentation</vt:lpstr>
      <vt:lpstr>PowerPoint Presentation</vt:lpstr>
      <vt:lpstr>PowerPoint Presentation</vt:lpstr>
      <vt:lpstr>Dobrá správa je, že plagáty stále žijú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Záver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Petr Skalník</cp:lastModifiedBy>
  <cp:revision>2</cp:revision>
  <dcterms:modified xsi:type="dcterms:W3CDTF">2017-04-30T20:07:01Z</dcterms:modified>
</cp:coreProperties>
</file>