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/>
    <p:restoredTop sz="94631"/>
  </p:normalViewPr>
  <p:slideViewPr>
    <p:cSldViewPr snapToGrid="0" snapToObjects="1">
      <p:cViewPr varScale="1">
        <p:scale>
          <a:sx n="68" d="100"/>
          <a:sy n="68" d="100"/>
        </p:scale>
        <p:origin x="18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dpis a 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anko Hraško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–Janko Hraško</a:t>
            </a:r>
          </a:p>
        </p:txBody>
      </p:sp>
      <p:sp>
        <p:nvSpPr>
          <p:cNvPr id="94" name="„Sem zadajte citáciu.“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„Sem zadajte citáciu.“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 - na šír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ov – s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ov - h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o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ov, odrážky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200" y="2705100"/>
            <a:ext cx="7505700" cy="345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3300" y="1117600"/>
            <a:ext cx="3708400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PR Konektor/ AMC"/>
          <p:cNvSpPr txBox="1"/>
          <p:nvPr/>
        </p:nvSpPr>
        <p:spPr>
          <a:xfrm>
            <a:off x="4030154" y="6650100"/>
            <a:ext cx="5300092" cy="77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 i="1">
                <a:solidFill>
                  <a:schemeClr val="accent1"/>
                </a:solidFill>
              </a:defRPr>
            </a:lvl1pPr>
          </a:lstStyle>
          <a:p>
            <a:r>
              <a:t>PR Konektor/ AMC 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68300" y="1098938"/>
            <a:ext cx="12280900" cy="501262"/>
          </a:xfrm>
          <a:prstGeom prst="rect">
            <a:avLst/>
          </a:prstGeom>
          <a:ln w="12700">
            <a:miter lim="400000"/>
          </a:ln>
          <a:effectLst>
            <a:reflection stA="67000" endPos="40000" dir="5400000" sy="-100000" algn="bl" rotWithShape="0"/>
          </a:effectLst>
        </p:spPr>
      </p:pic>
      <p:pic>
        <p:nvPicPr>
          <p:cNvPr id="12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0600" y="228600"/>
            <a:ext cx="2755900" cy="115093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25" name="1. PR Správa"/>
          <p:cNvSpPr txBox="1"/>
          <p:nvPr/>
        </p:nvSpPr>
        <p:spPr>
          <a:xfrm>
            <a:off x="368300" y="319438"/>
            <a:ext cx="8318500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500" i="1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t>1. PR Správa </a:t>
            </a:r>
          </a:p>
        </p:txBody>
      </p:sp>
      <p:grpSp>
        <p:nvGrpSpPr>
          <p:cNvPr id="128" name="WakeUp_AMC.png"/>
          <p:cNvGrpSpPr/>
          <p:nvPr/>
        </p:nvGrpSpPr>
        <p:grpSpPr>
          <a:xfrm>
            <a:off x="4965057" y="5101616"/>
            <a:ext cx="3632843" cy="3479801"/>
            <a:chOff x="0" y="0"/>
            <a:chExt cx="3632842" cy="3479800"/>
          </a:xfrm>
        </p:grpSpPr>
        <p:pic>
          <p:nvPicPr>
            <p:cNvPr id="127" name="WakeUp_AMC.png" descr="WakeUp_AMC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3378843" cy="3149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6" name="WakeUp_AMC.png" descr="WakeUp_AMC.png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632843" cy="3479800"/>
            </a:xfrm>
            <a:prstGeom prst="rect">
              <a:avLst/>
            </a:prstGeom>
            <a:effectLst/>
          </p:spPr>
        </p:pic>
      </p:grpSp>
      <p:pic>
        <p:nvPicPr>
          <p:cNvPr id="129" name="AMC-Wakeup_Analitics.png" descr="AMC-Wakeup_Analitics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8300" y="1727200"/>
            <a:ext cx="12082361" cy="306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Zverejnenie článku:…"/>
          <p:cNvSpPr txBox="1"/>
          <p:nvPr/>
        </p:nvSpPr>
        <p:spPr>
          <a:xfrm>
            <a:off x="368300" y="6000662"/>
            <a:ext cx="4406900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 i="1">
                <a:solidFill>
                  <a:schemeClr val="accent1">
                    <a:lumOff val="-13575"/>
                  </a:schemeClr>
                </a:solidFill>
              </a:defRPr>
            </a:pPr>
            <a:r>
              <a:t>Zverejnenie článku:</a:t>
            </a:r>
          </a:p>
          <a:p>
            <a:pPr>
              <a:defRPr sz="3400" i="1">
                <a:solidFill>
                  <a:schemeClr val="accent1">
                    <a:lumOff val="-13575"/>
                  </a:schemeClr>
                </a:solidFill>
              </a:defRPr>
            </a:pPr>
            <a:r>
              <a:t>13.10.2017 o 19:45 </a:t>
            </a:r>
          </a:p>
        </p:txBody>
      </p:sp>
      <p:sp>
        <p:nvSpPr>
          <p:cNvPr id="131" name="Zdroj návštevnosti:…"/>
          <p:cNvSpPr txBox="1"/>
          <p:nvPr/>
        </p:nvSpPr>
        <p:spPr>
          <a:xfrm>
            <a:off x="8597900" y="6000662"/>
            <a:ext cx="4406900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 i="1">
                <a:solidFill>
                  <a:schemeClr val="accent1">
                    <a:lumOff val="-13575"/>
                  </a:schemeClr>
                </a:solidFill>
              </a:defRPr>
            </a:pPr>
            <a:r>
              <a:t>Zdroj návštevnosti: </a:t>
            </a:r>
          </a:p>
          <a:p>
            <a:pPr>
              <a:defRPr sz="3400" i="1">
                <a:solidFill>
                  <a:schemeClr val="accent1">
                    <a:lumOff val="-13575"/>
                  </a:schemeClr>
                </a:solidFill>
              </a:defRPr>
            </a:pPr>
            <a:r>
              <a:t>Google Analytics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68300" y="1098938"/>
            <a:ext cx="12280900" cy="501262"/>
          </a:xfrm>
          <a:prstGeom prst="rect">
            <a:avLst/>
          </a:prstGeom>
          <a:ln w="12700">
            <a:miter lim="400000"/>
          </a:ln>
          <a:effectLst>
            <a:reflection stA="67000" endPos="40000" dir="5400000" sy="-100000" algn="bl" rotWithShape="0"/>
          </a:effectLst>
        </p:spPr>
      </p:pic>
      <p:pic>
        <p:nvPicPr>
          <p:cNvPr id="13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0600" y="228600"/>
            <a:ext cx="2755900" cy="115093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35" name="Podpora na Sociálnych sieťach"/>
          <p:cNvSpPr txBox="1"/>
          <p:nvPr/>
        </p:nvSpPr>
        <p:spPr>
          <a:xfrm>
            <a:off x="368300" y="299099"/>
            <a:ext cx="8318500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800" i="1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t>Podpora na Sociálnych sieťach</a:t>
            </a:r>
          </a:p>
        </p:txBody>
      </p:sp>
      <p:pic>
        <p:nvPicPr>
          <p:cNvPr id="136" name="AMC_FB1.png" descr="AMC_FB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0600" y="3562350"/>
            <a:ext cx="7660218" cy="543690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Facebook post ako podpora čítanosti na profile @europa2.sk"/>
          <p:cNvSpPr txBox="1"/>
          <p:nvPr/>
        </p:nvSpPr>
        <p:spPr>
          <a:xfrm>
            <a:off x="482600" y="1872610"/>
            <a:ext cx="11887200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100" i="1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t>Facebook post ako podpora čítanosti na profile @europa2.sk</a:t>
            </a:r>
          </a:p>
        </p:txBody>
      </p:sp>
      <p:sp>
        <p:nvSpPr>
          <p:cNvPr id="138" name="Celkový reach: 40 971 ľudí"/>
          <p:cNvSpPr txBox="1"/>
          <p:nvPr/>
        </p:nvSpPr>
        <p:spPr>
          <a:xfrm>
            <a:off x="482600" y="2578196"/>
            <a:ext cx="11887200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500" i="1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t>Celkový reach: 40 971 ľudí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68300" y="1098938"/>
            <a:ext cx="12280900" cy="501262"/>
          </a:xfrm>
          <a:prstGeom prst="rect">
            <a:avLst/>
          </a:prstGeom>
          <a:ln w="12700">
            <a:miter lim="400000"/>
          </a:ln>
          <a:effectLst>
            <a:reflection stA="67000" endPos="40000" dir="5400000" sy="-100000" algn="bl" rotWithShape="0"/>
          </a:effectLst>
        </p:spPr>
      </p:pic>
      <p:pic>
        <p:nvPicPr>
          <p:cNvPr id="14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0600" y="228600"/>
            <a:ext cx="2755900" cy="115093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42" name="Podpora na Sociálnych sieťach"/>
          <p:cNvSpPr txBox="1"/>
          <p:nvPr/>
        </p:nvSpPr>
        <p:spPr>
          <a:xfrm>
            <a:off x="368300" y="299099"/>
            <a:ext cx="8318500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800" i="1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t>Podpora na Sociálnych sieťach</a:t>
            </a:r>
          </a:p>
        </p:txBody>
      </p:sp>
      <p:sp>
        <p:nvSpPr>
          <p:cNvPr id="143" name="Video zverejnené na Facebook profile @europa2.sk"/>
          <p:cNvSpPr txBox="1"/>
          <p:nvPr/>
        </p:nvSpPr>
        <p:spPr>
          <a:xfrm>
            <a:off x="368300" y="1899299"/>
            <a:ext cx="12039600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800" i="1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t>Video zverejnené na Facebook profile @europa2.sk</a:t>
            </a:r>
          </a:p>
        </p:txBody>
      </p:sp>
      <p:pic>
        <p:nvPicPr>
          <p:cNvPr id="144" name="AMC_Video_FB.png" descr="AMC_Video_FB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2500" y="3211864"/>
            <a:ext cx="8388350" cy="5783546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Počet vzdhliadnutí: 13 263"/>
          <p:cNvSpPr txBox="1"/>
          <p:nvPr/>
        </p:nvSpPr>
        <p:spPr>
          <a:xfrm>
            <a:off x="368300" y="2686699"/>
            <a:ext cx="12039600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800" i="1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t>Počet vzdhliadnutí: 13 263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68300" y="1098938"/>
            <a:ext cx="12280900" cy="501262"/>
          </a:xfrm>
          <a:prstGeom prst="rect">
            <a:avLst/>
          </a:prstGeom>
          <a:ln w="12700">
            <a:miter lim="400000"/>
          </a:ln>
          <a:effectLst>
            <a:reflection stA="67000" endPos="40000" dir="5400000" sy="-100000" algn="bl" rotWithShape="0"/>
          </a:effectLst>
        </p:spPr>
      </p:pic>
      <p:pic>
        <p:nvPicPr>
          <p:cNvPr id="14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0600" y="228600"/>
            <a:ext cx="2755900" cy="115093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49" name="Instagram Stories na profile @e2sk"/>
          <p:cNvSpPr txBox="1"/>
          <p:nvPr/>
        </p:nvSpPr>
        <p:spPr>
          <a:xfrm>
            <a:off x="368300" y="299099"/>
            <a:ext cx="8318500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800" i="1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t>Instagram Stories na profile @e2sk</a:t>
            </a:r>
          </a:p>
        </p:txBody>
      </p:sp>
      <p:grpSp>
        <p:nvGrpSpPr>
          <p:cNvPr id="152" name="Screenshot_20171016-144407.png"/>
          <p:cNvGrpSpPr/>
          <p:nvPr/>
        </p:nvGrpSpPr>
        <p:grpSpPr>
          <a:xfrm>
            <a:off x="8681651" y="2668411"/>
            <a:ext cx="3429001" cy="6856590"/>
            <a:chOff x="0" y="0"/>
            <a:chExt cx="3429000" cy="6856589"/>
          </a:xfrm>
        </p:grpSpPr>
        <p:pic>
          <p:nvPicPr>
            <p:cNvPr id="151" name="Screenshot_20171016-144407.png" descr="Screenshot_20171016-144407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3175000" cy="65263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0" name="Screenshot_20171016-144407.png" descr="Screenshot_20171016-144407.png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429000" cy="6856590"/>
            </a:xfrm>
            <a:prstGeom prst="rect">
              <a:avLst/>
            </a:prstGeom>
            <a:effectLst/>
          </p:spPr>
        </p:pic>
      </p:grpSp>
      <p:grpSp>
        <p:nvGrpSpPr>
          <p:cNvPr id="155" name="Screenshot_20171016-144356.png"/>
          <p:cNvGrpSpPr/>
          <p:nvPr/>
        </p:nvGrpSpPr>
        <p:grpSpPr>
          <a:xfrm>
            <a:off x="4536302" y="2667000"/>
            <a:ext cx="3467101" cy="6934906"/>
            <a:chOff x="0" y="0"/>
            <a:chExt cx="3467100" cy="6934905"/>
          </a:xfrm>
        </p:grpSpPr>
        <p:pic>
          <p:nvPicPr>
            <p:cNvPr id="154" name="Screenshot_20171016-144356.png" descr="Screenshot_20171016-144356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3213100" cy="660470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3" name="Screenshot_20171016-144356.png" descr="Screenshot_20171016-144356.png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467100" cy="6934906"/>
            </a:xfrm>
            <a:prstGeom prst="rect">
              <a:avLst/>
            </a:prstGeom>
            <a:effectLst/>
          </p:spPr>
        </p:pic>
      </p:grpSp>
      <p:grpSp>
        <p:nvGrpSpPr>
          <p:cNvPr id="158" name="Screenshot_20171016-144340.png"/>
          <p:cNvGrpSpPr/>
          <p:nvPr/>
        </p:nvGrpSpPr>
        <p:grpSpPr>
          <a:xfrm>
            <a:off x="370702" y="2628900"/>
            <a:ext cx="3505201" cy="7013223"/>
            <a:chOff x="0" y="0"/>
            <a:chExt cx="3505200" cy="7013222"/>
          </a:xfrm>
        </p:grpSpPr>
        <p:pic>
          <p:nvPicPr>
            <p:cNvPr id="157" name="Screenshot_20171016-144340.png" descr="Screenshot_20171016-144340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000" y="88900"/>
              <a:ext cx="3251200" cy="668302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6" name="Screenshot_20171016-144340.png" descr="Screenshot_20171016-144340.png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3505200" cy="7013223"/>
            </a:xfrm>
            <a:prstGeom prst="rect">
              <a:avLst/>
            </a:prstGeom>
            <a:effectLst/>
          </p:spPr>
        </p:pic>
      </p:grpSp>
      <p:sp>
        <p:nvSpPr>
          <p:cNvPr id="159" name="8 854 pozretí"/>
          <p:cNvSpPr txBox="1"/>
          <p:nvPr/>
        </p:nvSpPr>
        <p:spPr>
          <a:xfrm>
            <a:off x="482600" y="1960957"/>
            <a:ext cx="3251200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 i="1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t>8 854 pozretí</a:t>
            </a:r>
          </a:p>
        </p:txBody>
      </p:sp>
      <p:sp>
        <p:nvSpPr>
          <p:cNvPr id="160" name="7 709 pozretí"/>
          <p:cNvSpPr txBox="1"/>
          <p:nvPr/>
        </p:nvSpPr>
        <p:spPr>
          <a:xfrm>
            <a:off x="4635500" y="2011757"/>
            <a:ext cx="3251200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 i="1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t>7 709 pozretí</a:t>
            </a:r>
          </a:p>
        </p:txBody>
      </p:sp>
      <p:sp>
        <p:nvSpPr>
          <p:cNvPr id="161" name="9 992 pozretí"/>
          <p:cNvSpPr txBox="1"/>
          <p:nvPr/>
        </p:nvSpPr>
        <p:spPr>
          <a:xfrm>
            <a:off x="8775700" y="1960957"/>
            <a:ext cx="3251200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 i="1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t>9 992 pozretí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68300" y="1098938"/>
            <a:ext cx="12280900" cy="501262"/>
          </a:xfrm>
          <a:prstGeom prst="rect">
            <a:avLst/>
          </a:prstGeom>
          <a:ln w="12700">
            <a:miter lim="400000"/>
          </a:ln>
          <a:effectLst>
            <a:reflection stA="67000" endPos="40000" dir="5400000" sy="-100000" algn="bl" rotWithShape="0"/>
          </a:effectLst>
        </p:spPr>
      </p:pic>
      <p:pic>
        <p:nvPicPr>
          <p:cNvPr id="16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0600" y="228600"/>
            <a:ext cx="2755900" cy="115093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65" name="Instagram post na profile @e2sk"/>
          <p:cNvSpPr txBox="1"/>
          <p:nvPr/>
        </p:nvSpPr>
        <p:spPr>
          <a:xfrm>
            <a:off x="368300" y="299099"/>
            <a:ext cx="8318500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800" i="1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t>Instagram post na profile @e2sk</a:t>
            </a:r>
          </a:p>
        </p:txBody>
      </p:sp>
      <p:sp>
        <p:nvSpPr>
          <p:cNvPr id="166" name="Instagram post Šorty ako múmia."/>
          <p:cNvSpPr txBox="1"/>
          <p:nvPr/>
        </p:nvSpPr>
        <p:spPr>
          <a:xfrm>
            <a:off x="546100" y="3016899"/>
            <a:ext cx="4051300" cy="1840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 i="1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t>Instagram post Šorty ako múmia.</a:t>
            </a:r>
          </a:p>
        </p:txBody>
      </p:sp>
      <p:grpSp>
        <p:nvGrpSpPr>
          <p:cNvPr id="169" name="Screenshot_20171023-181621.png"/>
          <p:cNvGrpSpPr/>
          <p:nvPr/>
        </p:nvGrpSpPr>
        <p:grpSpPr>
          <a:xfrm>
            <a:off x="8537488" y="2162527"/>
            <a:ext cx="3522364" cy="7048501"/>
            <a:chOff x="0" y="0"/>
            <a:chExt cx="3522362" cy="7048500"/>
          </a:xfrm>
        </p:grpSpPr>
        <p:pic>
          <p:nvPicPr>
            <p:cNvPr id="168" name="Screenshot_20171023-181621.png" descr="Screenshot_20171023-181621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3268363" cy="67183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7" name="Screenshot_20171023-181621.png" descr="Screenshot_20171023-181621.png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522363" cy="7048500"/>
            </a:xfrm>
            <a:prstGeom prst="rect">
              <a:avLst/>
            </a:prstGeom>
            <a:effectLst/>
          </p:spPr>
        </p:pic>
      </p:grpSp>
      <p:grpSp>
        <p:nvGrpSpPr>
          <p:cNvPr id="172" name="Screenshot_20171023-181551.png"/>
          <p:cNvGrpSpPr/>
          <p:nvPr/>
        </p:nvGrpSpPr>
        <p:grpSpPr>
          <a:xfrm>
            <a:off x="4815702" y="2159000"/>
            <a:ext cx="3522363" cy="7048500"/>
            <a:chOff x="0" y="0"/>
            <a:chExt cx="3522362" cy="7048500"/>
          </a:xfrm>
        </p:grpSpPr>
        <p:pic>
          <p:nvPicPr>
            <p:cNvPr id="171" name="Screenshot_20171023-181551.png" descr="Screenshot_20171023-181551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3268363" cy="67183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0" name="Screenshot_20171023-181551.png" descr="Screenshot_20171023-181551.png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522363" cy="7048500"/>
            </a:xfrm>
            <a:prstGeom prst="rect">
              <a:avLst/>
            </a:prstGeom>
            <a:effectLst/>
          </p:spPr>
        </p:pic>
      </p:grpSp>
      <p:sp>
        <p:nvSpPr>
          <p:cNvPr id="173" name="Impresie: 24,7k"/>
          <p:cNvSpPr txBox="1"/>
          <p:nvPr/>
        </p:nvSpPr>
        <p:spPr>
          <a:xfrm>
            <a:off x="482600" y="4991196"/>
            <a:ext cx="4191000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i="1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t>Impresie: 24,7k</a:t>
            </a:r>
          </a:p>
        </p:txBody>
      </p:sp>
      <p:sp>
        <p:nvSpPr>
          <p:cNvPr id="174" name="Dosah: 16,8k"/>
          <p:cNvSpPr txBox="1"/>
          <p:nvPr/>
        </p:nvSpPr>
        <p:spPr>
          <a:xfrm>
            <a:off x="482600" y="5765896"/>
            <a:ext cx="4191000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i="1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t>Dosah: 16,8k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68300" y="1098938"/>
            <a:ext cx="12280900" cy="501262"/>
          </a:xfrm>
          <a:prstGeom prst="rect">
            <a:avLst/>
          </a:prstGeom>
          <a:ln w="12700">
            <a:miter lim="400000"/>
          </a:ln>
          <a:effectLst>
            <a:reflection stA="67000" endPos="40000" dir="5400000" sy="-100000" algn="bl" rotWithShape="0"/>
          </a:effectLst>
        </p:spPr>
      </p:pic>
      <p:pic>
        <p:nvPicPr>
          <p:cNvPr id="17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0600" y="228600"/>
            <a:ext cx="2755900" cy="115093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78" name="Podpora na Sociálnych sieťach"/>
          <p:cNvSpPr txBox="1"/>
          <p:nvPr/>
        </p:nvSpPr>
        <p:spPr>
          <a:xfrm>
            <a:off x="368300" y="299099"/>
            <a:ext cx="8318500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800" i="1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t>Podpora na Sociálnych sieťach</a:t>
            </a:r>
          </a:p>
        </p:txBody>
      </p:sp>
      <p:sp>
        <p:nvSpPr>
          <p:cNvPr id="179" name="Facebook post ako podpora čítanosti na profile @e2wakeup"/>
          <p:cNvSpPr txBox="1"/>
          <p:nvPr/>
        </p:nvSpPr>
        <p:spPr>
          <a:xfrm>
            <a:off x="482600" y="1853744"/>
            <a:ext cx="11887200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200" i="1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t>Facebook post ako podpora čítanosti na profile @e2wakeup</a:t>
            </a:r>
          </a:p>
        </p:txBody>
      </p:sp>
      <p:sp>
        <p:nvSpPr>
          <p:cNvPr id="180" name="Celkový reach: 3 954 ľudí"/>
          <p:cNvSpPr txBox="1"/>
          <p:nvPr/>
        </p:nvSpPr>
        <p:spPr>
          <a:xfrm>
            <a:off x="482600" y="2489296"/>
            <a:ext cx="11887200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500" i="1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t>Celkový reach: 3 954 ľudí</a:t>
            </a:r>
          </a:p>
        </p:txBody>
      </p:sp>
      <p:grpSp>
        <p:nvGrpSpPr>
          <p:cNvPr id="183" name="AMC_WakeUP_FB.png"/>
          <p:cNvGrpSpPr/>
          <p:nvPr/>
        </p:nvGrpSpPr>
        <p:grpSpPr>
          <a:xfrm>
            <a:off x="2032000" y="3289300"/>
            <a:ext cx="8788400" cy="5647012"/>
            <a:chOff x="0" y="0"/>
            <a:chExt cx="8788400" cy="5647011"/>
          </a:xfrm>
        </p:grpSpPr>
        <p:pic>
          <p:nvPicPr>
            <p:cNvPr id="182" name="AMC_WakeUP_FB.png" descr="AMC_WakeUP_FB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8534400" cy="531681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1" name="AMC_WakeUP_FB.png" descr="AMC_WakeUP_FB.png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788400" cy="564701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68300" y="1098938"/>
            <a:ext cx="12280900" cy="501262"/>
          </a:xfrm>
          <a:prstGeom prst="rect">
            <a:avLst/>
          </a:prstGeom>
          <a:ln w="12700">
            <a:miter lim="400000"/>
          </a:ln>
          <a:effectLst>
            <a:reflection stA="67000" endPos="40000" dir="5400000" sy="-100000" algn="bl" rotWithShape="0"/>
          </a:effectLst>
        </p:spPr>
      </p:pic>
      <p:pic>
        <p:nvPicPr>
          <p:cNvPr id="18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0600" y="228600"/>
            <a:ext cx="2755900" cy="115093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87" name="2. PR Správa"/>
          <p:cNvSpPr txBox="1"/>
          <p:nvPr/>
        </p:nvSpPr>
        <p:spPr>
          <a:xfrm>
            <a:off x="368300" y="319438"/>
            <a:ext cx="8318500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500" i="1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t>2. PR Správa </a:t>
            </a:r>
          </a:p>
        </p:txBody>
      </p:sp>
      <p:grpSp>
        <p:nvGrpSpPr>
          <p:cNvPr id="190" name="AMC_WakeUP_FB.png"/>
          <p:cNvGrpSpPr/>
          <p:nvPr/>
        </p:nvGrpSpPr>
        <p:grpSpPr>
          <a:xfrm>
            <a:off x="4291427" y="4131083"/>
            <a:ext cx="4726280" cy="5502090"/>
            <a:chOff x="0" y="0"/>
            <a:chExt cx="4726278" cy="5502089"/>
          </a:xfrm>
        </p:grpSpPr>
        <p:pic>
          <p:nvPicPr>
            <p:cNvPr id="189" name="AMC_WakeUP_FB.png" descr="AMC_WakeUP_FB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4472279" cy="51718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8" name="AMC_WakeUP_FB.png" descr="AMC_WakeUP_FB.png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726279" cy="5502090"/>
            </a:xfrm>
            <a:prstGeom prst="rect">
              <a:avLst/>
            </a:prstGeom>
            <a:effectLst/>
          </p:spPr>
        </p:pic>
      </p:grpSp>
      <p:pic>
        <p:nvPicPr>
          <p:cNvPr id="191" name="WakeUP2PR.png" descr="WakeUP2PR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8300" y="1866138"/>
            <a:ext cx="11988800" cy="2155642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Zverejnenie článku:…"/>
          <p:cNvSpPr txBox="1"/>
          <p:nvPr/>
        </p:nvSpPr>
        <p:spPr>
          <a:xfrm>
            <a:off x="0" y="5657394"/>
            <a:ext cx="4406900" cy="1080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 i="1">
                <a:solidFill>
                  <a:schemeClr val="accent1">
                    <a:lumOff val="-13575"/>
                  </a:schemeClr>
                </a:solidFill>
              </a:defRPr>
            </a:pPr>
            <a:r>
              <a:t>Zverejnenie článku:</a:t>
            </a:r>
          </a:p>
          <a:p>
            <a:pPr>
              <a:defRPr sz="3200" i="1">
                <a:solidFill>
                  <a:schemeClr val="accent1">
                    <a:lumOff val="-13575"/>
                  </a:schemeClr>
                </a:solidFill>
              </a:defRPr>
            </a:pPr>
            <a:r>
              <a:t>17.10.2017 o 17:15 </a:t>
            </a:r>
          </a:p>
        </p:txBody>
      </p:sp>
      <p:sp>
        <p:nvSpPr>
          <p:cNvPr id="193" name="Zdroj návštevnosti:…"/>
          <p:cNvSpPr txBox="1"/>
          <p:nvPr/>
        </p:nvSpPr>
        <p:spPr>
          <a:xfrm>
            <a:off x="8597900" y="5898141"/>
            <a:ext cx="4406900" cy="979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00" i="1">
                <a:solidFill>
                  <a:schemeClr val="accent1">
                    <a:lumOff val="-13575"/>
                  </a:schemeClr>
                </a:solidFill>
              </a:defRPr>
            </a:pPr>
            <a:r>
              <a:t>Zdroj návštevnosti: </a:t>
            </a:r>
          </a:p>
          <a:p>
            <a:pPr>
              <a:defRPr sz="2900" i="1">
                <a:solidFill>
                  <a:schemeClr val="accent1">
                    <a:lumOff val="-13575"/>
                  </a:schemeClr>
                </a:solidFill>
              </a:defRPr>
            </a:pPr>
            <a:r>
              <a:t>Google Analytics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68300" y="1098938"/>
            <a:ext cx="12280900" cy="501262"/>
          </a:xfrm>
          <a:prstGeom prst="rect">
            <a:avLst/>
          </a:prstGeom>
          <a:ln w="12700">
            <a:miter lim="400000"/>
          </a:ln>
          <a:effectLst>
            <a:reflection stA="67000" endPos="40000" dir="5400000" sy="-100000" algn="bl" rotWithShape="0"/>
          </a:effectLst>
        </p:spPr>
      </p:pic>
      <p:pic>
        <p:nvPicPr>
          <p:cNvPr id="19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0600" y="228600"/>
            <a:ext cx="2755900" cy="115093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97" name="Podpora na Sociálnych sieťach"/>
          <p:cNvSpPr txBox="1"/>
          <p:nvPr/>
        </p:nvSpPr>
        <p:spPr>
          <a:xfrm>
            <a:off x="368300" y="299099"/>
            <a:ext cx="8318500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800" i="1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t>Podpora na Sociálnych sieťach</a:t>
            </a:r>
          </a:p>
        </p:txBody>
      </p:sp>
      <p:sp>
        <p:nvSpPr>
          <p:cNvPr id="198" name="Facebook post ako podpora čítanosti na profile @europa2.sk"/>
          <p:cNvSpPr txBox="1"/>
          <p:nvPr/>
        </p:nvSpPr>
        <p:spPr>
          <a:xfrm>
            <a:off x="482600" y="1872610"/>
            <a:ext cx="11887200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100" i="1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t>Facebook post ako podpora čítanosti na profile @europa2.sk</a:t>
            </a:r>
          </a:p>
        </p:txBody>
      </p:sp>
      <p:sp>
        <p:nvSpPr>
          <p:cNvPr id="199" name="Celkový reach: 19 802 ľudí"/>
          <p:cNvSpPr txBox="1"/>
          <p:nvPr/>
        </p:nvSpPr>
        <p:spPr>
          <a:xfrm>
            <a:off x="482600" y="2578196"/>
            <a:ext cx="11887200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500" i="1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t>Celkový reach: 19 802 ľudí</a:t>
            </a:r>
          </a:p>
        </p:txBody>
      </p:sp>
      <p:grpSp>
        <p:nvGrpSpPr>
          <p:cNvPr id="202" name="WakeUP2PR_FB.png"/>
          <p:cNvGrpSpPr/>
          <p:nvPr/>
        </p:nvGrpSpPr>
        <p:grpSpPr>
          <a:xfrm>
            <a:off x="1422400" y="3251200"/>
            <a:ext cx="9613900" cy="6371410"/>
            <a:chOff x="0" y="0"/>
            <a:chExt cx="9613900" cy="6371409"/>
          </a:xfrm>
        </p:grpSpPr>
        <p:pic>
          <p:nvPicPr>
            <p:cNvPr id="201" name="WakeUP2PR_FB.png" descr="WakeUP2PR_FB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9359900" cy="60412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0" name="WakeUP2PR_FB.png" descr="WakeUP2PR_FB.png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9613900" cy="637141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140</Words>
  <Application>Microsoft Macintosh PowerPoint</Application>
  <PresentationFormat>Custom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</cp:revision>
  <dcterms:modified xsi:type="dcterms:W3CDTF">2017-10-23T19:41:47Z</dcterms:modified>
</cp:coreProperties>
</file>