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8"/>
    <p:restoredTop sz="94633"/>
  </p:normalViewPr>
  <p:slideViewPr>
    <p:cSldViewPr snapToGrid="0" snapToObjects="1">
      <p:cViewPr>
        <p:scale>
          <a:sx n="84" d="100"/>
          <a:sy n="84" d="100"/>
        </p:scale>
        <p:origin x="142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A70B-AF57-2945-8E8C-9209BD5C1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430A8-A44D-CF4D-A7AA-3C6309B62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839A-1A6B-9945-87AA-3DE80792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EAE7-5E44-E949-9862-AB427EDC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2B86B-1719-F94A-90C9-7D44402A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24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556F-8F21-5B4B-A852-8067D4F2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E7976-E0AD-744C-B1DD-8927186E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41AA-D0E9-5449-9771-F7C94996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D19-D235-9940-8771-1115E31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4C0C-623C-E041-A6EF-056CDC76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26119-021D-A14E-B867-A19D1268F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9B7B-CEF5-B847-8373-CBA3324F0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DCBB-B09A-2F4D-8DB9-90D82934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CDD0-B4B6-5848-A020-088F537A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B43DD-0DA9-B741-AC78-71DE8FF4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4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C81C-EF90-594E-A698-15259B7B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66E1-2241-4B4F-8061-B51E5D0A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7736-ABC5-BA44-A31E-17E25508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F8E3-926A-2047-9258-84C43D73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4220-E923-BC45-952F-D7DEBBE6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9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9C73-F092-8547-987B-266F5201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872A2-6A6D-7D42-BD40-4E3AA8390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DD61D-6E87-224C-8B05-2D7681D0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CD56-346A-A74D-8280-AA4E2443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0D250-8066-F145-B6B1-67FD61A3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34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9E2-F786-CD45-AEA5-6927955C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E982-512F-6C47-8D00-0AA3D7913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9C283-E6A6-4A4C-859E-2884E99D8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E0BCA-C6D5-7542-8338-EBB0786E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083ED-2ECC-9142-A9C9-4ACDCEAD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B6892-807D-0C48-8351-DA59DF97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4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0C0D-2BDF-CA43-9459-73082742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6ECAB-DBB6-F849-B6E9-4AE870D7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28F32-870A-BF46-88F3-5218CBA4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D8638-60FF-4548-B913-46539B43D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98A28-CBF4-1C4C-AE0F-4C8E265F1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104A1-2C14-8741-AE75-EFBE2331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FBB8C-5D7E-8A47-9995-E2EAAA09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DDB41-B84F-8B41-A928-26A7485B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7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EB06-0929-5846-902E-B7568DC1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2A9B8-66A9-D546-A5B7-490F321B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0DF5-0DC2-944D-8214-5370F35C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4D4A1-7E91-294C-965F-0591F4A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42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8D042-F4E0-7941-9E49-B004C6CC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80C62-A8ED-3842-8886-113B665C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C1CED-5104-1E4E-B4CE-FCADF61C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09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C7BD-CB96-3740-B45A-75FE339F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7164-7E19-844D-98EB-DEA2B058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36FA6-35C2-CF45-A484-D664D7A1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F5F2A-642B-2E4C-8539-A737180E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74957-1784-6842-910E-A9AE1D16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AEDB5-B5F2-3945-B26B-19B179BB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5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5054-F179-6140-99F2-93007991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ACFBD-992F-6A43-B0A5-26FEFD563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F9F1-4EF7-F743-B196-58D4FBF0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9D357-5E96-3D49-8B71-70F4F4CE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ED632-7CE2-5649-8821-B076A75E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7F19A-897C-154C-AD96-CC8D0294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2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DBBDC-756B-0544-99D4-A6A56BE4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C9D2-240F-3E4C-805C-235A9D5D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AAA9-4C18-1842-8A65-8075B9D21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F55E-225D-4D46-AE3E-72553D8F951E}" type="datetimeFigureOut">
              <a:rPr lang="sk-SK" smtClean="0"/>
              <a:t>3.5.18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F14E0-2AD8-6B4E-A722-38B43B3DC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D06E-72E4-0F44-92AE-88AEFB3EE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7715-C87A-894D-9297-BEAE0D6124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3BFE7-ACEE-BA4A-ACC4-A60CBAF3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AA72-AC42-2048-9B99-68F3B88C6EF1}"/>
              </a:ext>
            </a:extLst>
          </p:cNvPr>
          <p:cNvSpPr txBox="1"/>
          <p:nvPr/>
        </p:nvSpPr>
        <p:spPr>
          <a:xfrm>
            <a:off x="2983727" y="2890391"/>
            <a:ext cx="622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17. November 2017</a:t>
            </a:r>
          </a:p>
          <a:p>
            <a:pPr algn="ctr"/>
            <a:r>
              <a:rPr lang="sk-SK" sz="32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Geolokalizačná</a:t>
            </a:r>
            <a:r>
              <a:rPr lang="sk-SK" sz="32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SMS v Prahe</a:t>
            </a:r>
          </a:p>
        </p:txBody>
      </p:sp>
    </p:spTree>
    <p:extLst>
      <p:ext uri="{BB962C8B-B14F-4D97-AF65-F5344CB8AC3E}">
        <p14:creationId xmlns:p14="http://schemas.microsoft.com/office/powerpoint/2010/main" val="409888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5208C-D9FB-E340-BB6B-44E455E7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AA72-AC42-2048-9B99-68F3B88C6EF1}"/>
              </a:ext>
            </a:extLst>
          </p:cNvPr>
          <p:cNvSpPr txBox="1"/>
          <p:nvPr/>
        </p:nvSpPr>
        <p:spPr>
          <a:xfrm>
            <a:off x="2117066" y="2274838"/>
            <a:ext cx="7957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V pokračovaní kampane 17. November</a:t>
            </a:r>
          </a:p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sme ľuďom v okolí dôležitých miest</a:t>
            </a:r>
          </a:p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Národní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třída</a:t>
            </a:r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a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Václavské</a:t>
            </a:r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náměstí</a:t>
            </a:r>
            <a:endParaRPr lang="sk-SK" sz="2400" b="1" dirty="0">
              <a:solidFill>
                <a:srgbClr val="333333"/>
              </a:solidFill>
              <a:latin typeface="Frutiger CE Black" panose="02000503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668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5208C-D9FB-E340-BB6B-44E455E7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AA72-AC42-2048-9B99-68F3B88C6EF1}"/>
              </a:ext>
            </a:extLst>
          </p:cNvPr>
          <p:cNvSpPr txBox="1"/>
          <p:nvPr/>
        </p:nvSpPr>
        <p:spPr>
          <a:xfrm>
            <a:off x="2117066" y="2598003"/>
            <a:ext cx="795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poslali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geolokačné</a:t>
            </a:r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SMS, ktoré ich informovali, že práve na týchto miestach sa zrodila sloboda.</a:t>
            </a:r>
          </a:p>
        </p:txBody>
      </p:sp>
    </p:spTree>
    <p:extLst>
      <p:ext uri="{BB962C8B-B14F-4D97-AF65-F5344CB8AC3E}">
        <p14:creationId xmlns:p14="http://schemas.microsoft.com/office/powerpoint/2010/main" val="9419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641F18-E2E7-464B-844A-26DE0960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4D672-3D99-9B41-9ED7-4761594B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99" y="311728"/>
            <a:ext cx="3063442" cy="6234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05B3C-EC71-494E-9697-CA21909B0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74" y="1116982"/>
            <a:ext cx="5035691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5208C-D9FB-E340-BB6B-44E455E7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AA72-AC42-2048-9B99-68F3B88C6EF1}"/>
              </a:ext>
            </a:extLst>
          </p:cNvPr>
          <p:cNvSpPr txBox="1"/>
          <p:nvPr/>
        </p:nvSpPr>
        <p:spPr>
          <a:xfrm>
            <a:off x="2117066" y="2598003"/>
            <a:ext cx="795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V tento deň sa na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Václavském</a:t>
            </a:r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</a:t>
            </a:r>
            <a:r>
              <a:rPr lang="sk-SK" sz="2400" b="1" dirty="0" err="1">
                <a:solidFill>
                  <a:srgbClr val="333333"/>
                </a:solidFill>
                <a:latin typeface="Frutiger CE Black" panose="02000503050000020004" pitchFamily="2" charset="77"/>
              </a:rPr>
              <a:t>náměsti</a:t>
            </a:r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 zúčastnilo množstvo ľudí na Festivale Slobody</a:t>
            </a:r>
          </a:p>
        </p:txBody>
      </p:sp>
    </p:spTree>
    <p:extLst>
      <p:ext uri="{BB962C8B-B14F-4D97-AF65-F5344CB8AC3E}">
        <p14:creationId xmlns:p14="http://schemas.microsoft.com/office/powerpoint/2010/main" val="428567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zo00">
            <a:hlinkClick r:id="" action="ppaction://media"/>
            <a:extLst>
              <a:ext uri="{FF2B5EF4-FFF2-40B4-BE49-F238E27FC236}">
                <a16:creationId xmlns:a16="http://schemas.microsoft.com/office/drawing/2014/main" id="{FEB6A41D-42DC-634A-B6AA-4B457BA322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95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5208C-D9FB-E340-BB6B-44E455E7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AA72-AC42-2048-9B99-68F3B88C6EF1}"/>
              </a:ext>
            </a:extLst>
          </p:cNvPr>
          <p:cNvSpPr txBox="1"/>
          <p:nvPr/>
        </p:nvSpPr>
        <p:spPr>
          <a:xfrm>
            <a:off x="2117066" y="2598003"/>
            <a:ext cx="795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a tak sme vďaka našim SMS doručili informáciu o zrode slobody tomu najlepšiemu publiku.</a:t>
            </a:r>
          </a:p>
        </p:txBody>
      </p:sp>
    </p:spTree>
    <p:extLst>
      <p:ext uri="{BB962C8B-B14F-4D97-AF65-F5344CB8AC3E}">
        <p14:creationId xmlns:p14="http://schemas.microsoft.com/office/powerpoint/2010/main" val="405774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62</Words>
  <Application>Microsoft Macintosh PowerPoint</Application>
  <PresentationFormat>Widescreen</PresentationFormat>
  <Paragraphs>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Frutiger CE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Matúš Hliboký</dc:creator>
  <cp:lastModifiedBy>Matúš Hliboký</cp:lastModifiedBy>
  <cp:revision>8</cp:revision>
  <dcterms:created xsi:type="dcterms:W3CDTF">2018-05-03T11:13:32Z</dcterms:created>
  <dcterms:modified xsi:type="dcterms:W3CDTF">2018-05-03T14:03:02Z</dcterms:modified>
</cp:coreProperties>
</file>