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0439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91033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82066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473097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964131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455164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946196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437230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928262" algn="l" defTabSz="4910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91033" latinLnBrk="0">
      <a:defRPr sz="1200">
        <a:latin typeface="+mn-lt"/>
        <a:ea typeface="+mn-ea"/>
        <a:cs typeface="+mn-cs"/>
        <a:sym typeface="Calibri"/>
      </a:defRPr>
    </a:lvl1pPr>
    <a:lvl2pPr indent="228600" defTabSz="491033" latinLnBrk="0">
      <a:defRPr sz="1200">
        <a:latin typeface="+mn-lt"/>
        <a:ea typeface="+mn-ea"/>
        <a:cs typeface="+mn-cs"/>
        <a:sym typeface="Calibri"/>
      </a:defRPr>
    </a:lvl2pPr>
    <a:lvl3pPr indent="457200" defTabSz="491033" latinLnBrk="0">
      <a:defRPr sz="1200">
        <a:latin typeface="+mn-lt"/>
        <a:ea typeface="+mn-ea"/>
        <a:cs typeface="+mn-cs"/>
        <a:sym typeface="Calibri"/>
      </a:defRPr>
    </a:lvl3pPr>
    <a:lvl4pPr indent="685800" defTabSz="491033" latinLnBrk="0">
      <a:defRPr sz="1200">
        <a:latin typeface="+mn-lt"/>
        <a:ea typeface="+mn-ea"/>
        <a:cs typeface="+mn-cs"/>
        <a:sym typeface="Calibri"/>
      </a:defRPr>
    </a:lvl4pPr>
    <a:lvl5pPr indent="914400" defTabSz="491033" latinLnBrk="0">
      <a:defRPr sz="1200">
        <a:latin typeface="+mn-lt"/>
        <a:ea typeface="+mn-ea"/>
        <a:cs typeface="+mn-cs"/>
        <a:sym typeface="Calibri"/>
      </a:defRPr>
    </a:lvl5pPr>
    <a:lvl6pPr indent="1143000" defTabSz="491033" latinLnBrk="0">
      <a:defRPr sz="1200">
        <a:latin typeface="+mn-lt"/>
        <a:ea typeface="+mn-ea"/>
        <a:cs typeface="+mn-cs"/>
        <a:sym typeface="Calibri"/>
      </a:defRPr>
    </a:lvl6pPr>
    <a:lvl7pPr indent="1371600" defTabSz="491033" latinLnBrk="0">
      <a:defRPr sz="1200">
        <a:latin typeface="+mn-lt"/>
        <a:ea typeface="+mn-ea"/>
        <a:cs typeface="+mn-cs"/>
        <a:sym typeface="Calibri"/>
      </a:defRPr>
    </a:lvl7pPr>
    <a:lvl8pPr indent="1600200" defTabSz="491033" latinLnBrk="0">
      <a:defRPr sz="1200">
        <a:latin typeface="+mn-lt"/>
        <a:ea typeface="+mn-ea"/>
        <a:cs typeface="+mn-cs"/>
        <a:sym typeface="Calibri"/>
      </a:defRPr>
    </a:lvl8pPr>
    <a:lvl9pPr indent="1828800" defTabSz="491033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/>
          <p:nvPr>
            <p:ph type="title"/>
          </p:nvPr>
        </p:nvSpPr>
        <p:spPr>
          <a:xfrm>
            <a:off x="783192" y="2349387"/>
            <a:ext cx="8876191" cy="1621112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12" name="Text úrovne 1…"/>
          <p:cNvSpPr txBox="1"/>
          <p:nvPr>
            <p:ph type="body" sz="quarter" idx="1"/>
          </p:nvPr>
        </p:nvSpPr>
        <p:spPr>
          <a:xfrm>
            <a:off x="1566385" y="4285615"/>
            <a:ext cx="7309804" cy="193272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91033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82066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473097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96413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3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93" name="Text úrov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94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názvu"/>
          <p:cNvSpPr txBox="1"/>
          <p:nvPr>
            <p:ph type="title"/>
          </p:nvPr>
        </p:nvSpPr>
        <p:spPr>
          <a:xfrm>
            <a:off x="8201772" y="302866"/>
            <a:ext cx="2545379" cy="6452933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102" name="Text úrovne 1…"/>
          <p:cNvSpPr txBox="1"/>
          <p:nvPr>
            <p:ph type="body" idx="1"/>
          </p:nvPr>
        </p:nvSpPr>
        <p:spPr>
          <a:xfrm>
            <a:off x="565639" y="302866"/>
            <a:ext cx="7462093" cy="6452933"/>
          </a:xfrm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03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21" name="Text úrov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22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názvu"/>
          <p:cNvSpPr txBox="1"/>
          <p:nvPr>
            <p:ph type="title"/>
          </p:nvPr>
        </p:nvSpPr>
        <p:spPr>
          <a:xfrm>
            <a:off x="824891" y="4859832"/>
            <a:ext cx="8876191" cy="1502067"/>
          </a:xfrm>
          <a:prstGeom prst="rect">
            <a:avLst/>
          </a:prstGeom>
        </p:spPr>
        <p:txBody>
          <a:bodyPr anchor="t"/>
          <a:lstStyle>
            <a:lvl1pPr algn="l">
              <a:defRPr b="1" cap="all" sz="4300"/>
            </a:lvl1pPr>
          </a:lstStyle>
          <a:p>
            <a:pPr/>
            <a:r>
              <a:t>Text názvu</a:t>
            </a:r>
          </a:p>
        </p:txBody>
      </p:sp>
      <p:sp>
        <p:nvSpPr>
          <p:cNvPr id="30" name="Text úrovne 1…"/>
          <p:cNvSpPr txBox="1"/>
          <p:nvPr>
            <p:ph type="body" sz="quarter" idx="1"/>
          </p:nvPr>
        </p:nvSpPr>
        <p:spPr>
          <a:xfrm>
            <a:off x="824891" y="3205458"/>
            <a:ext cx="8876191" cy="16543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491033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982066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1473097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1964131"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31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9" name="Text úrovne 1…"/>
          <p:cNvSpPr txBox="1"/>
          <p:nvPr>
            <p:ph type="body" sz="half" idx="1"/>
          </p:nvPr>
        </p:nvSpPr>
        <p:spPr>
          <a:xfrm>
            <a:off x="565639" y="1764667"/>
            <a:ext cx="5003736" cy="4991132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000"/>
            </a:lvl1pPr>
            <a:lvl2pPr marL="845142" indent="-354110">
              <a:spcBef>
                <a:spcPts val="700"/>
              </a:spcBef>
              <a:defRPr sz="3000"/>
            </a:lvl2pPr>
            <a:lvl3pPr marL="1332803" indent="-350737">
              <a:spcBef>
                <a:spcPts val="700"/>
              </a:spcBef>
              <a:defRPr sz="3000"/>
            </a:lvl3pPr>
            <a:lvl4pPr marL="1860755" indent="-387656">
              <a:spcBef>
                <a:spcPts val="700"/>
              </a:spcBef>
              <a:defRPr sz="3000"/>
            </a:lvl4pPr>
            <a:lvl5pPr marL="2351789" indent="-387656">
              <a:spcBef>
                <a:spcPts val="700"/>
              </a:spcBef>
              <a:defRPr sz="30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0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8" name="Text úrovne 1…"/>
          <p:cNvSpPr txBox="1"/>
          <p:nvPr>
            <p:ph type="body" sz="quarter" idx="1"/>
          </p:nvPr>
        </p:nvSpPr>
        <p:spPr>
          <a:xfrm>
            <a:off x="522128" y="1692888"/>
            <a:ext cx="4613952" cy="7055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b="1" sz="2600"/>
            </a:lvl1pPr>
            <a:lvl2pPr marL="0" indent="491033">
              <a:spcBef>
                <a:spcPts val="600"/>
              </a:spcBef>
              <a:buSzTx/>
              <a:buFontTx/>
              <a:buNone/>
              <a:defRPr b="1" sz="2600"/>
            </a:lvl2pPr>
            <a:lvl3pPr marL="0" indent="982066">
              <a:spcBef>
                <a:spcPts val="600"/>
              </a:spcBef>
              <a:buSzTx/>
              <a:buFontTx/>
              <a:buNone/>
              <a:defRPr b="1" sz="2600"/>
            </a:lvl3pPr>
            <a:lvl4pPr marL="0" indent="1473097">
              <a:spcBef>
                <a:spcPts val="600"/>
              </a:spcBef>
              <a:buSzTx/>
              <a:buFontTx/>
              <a:buNone/>
              <a:defRPr b="1" sz="2600"/>
            </a:lvl4pPr>
            <a:lvl5pPr marL="0" indent="1964131">
              <a:spcBef>
                <a:spcPts val="600"/>
              </a:spcBef>
              <a:buSzTx/>
              <a:buFontTx/>
              <a:buNone/>
              <a:defRPr b="1" sz="26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5304683" y="1692888"/>
            <a:ext cx="4615765" cy="70551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600"/>
              </a:spcBef>
              <a:buSzTx/>
              <a:buFontTx/>
              <a:buNone/>
              <a:defRPr b="1" sz="2600"/>
            </a:pPr>
          </a:p>
        </p:txBody>
      </p:sp>
      <p:sp>
        <p:nvSpPr>
          <p:cNvPr id="50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8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názvu"/>
          <p:cNvSpPr txBox="1"/>
          <p:nvPr>
            <p:ph type="title"/>
          </p:nvPr>
        </p:nvSpPr>
        <p:spPr>
          <a:xfrm>
            <a:off x="522128" y="301112"/>
            <a:ext cx="3435536" cy="1281485"/>
          </a:xfrm>
          <a:prstGeom prst="rect">
            <a:avLst/>
          </a:prstGeom>
        </p:spPr>
        <p:txBody>
          <a:bodyPr anchor="b"/>
          <a:lstStyle>
            <a:lvl1pPr algn="l">
              <a:defRPr b="1" sz="2100"/>
            </a:lvl1pPr>
          </a:lstStyle>
          <a:p>
            <a:pPr/>
            <a:r>
              <a:t>Text názvu</a:t>
            </a:r>
          </a:p>
        </p:txBody>
      </p:sp>
      <p:sp>
        <p:nvSpPr>
          <p:cNvPr id="73" name="Text úrovne 1…"/>
          <p:cNvSpPr txBox="1"/>
          <p:nvPr>
            <p:ph type="body" idx="1"/>
          </p:nvPr>
        </p:nvSpPr>
        <p:spPr>
          <a:xfrm>
            <a:off x="4082758" y="301115"/>
            <a:ext cx="5837690" cy="6454684"/>
          </a:xfrm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4" name="Text Placeholder 3"/>
          <p:cNvSpPr/>
          <p:nvPr>
            <p:ph type="body" sz="half" idx="13"/>
          </p:nvPr>
        </p:nvSpPr>
        <p:spPr>
          <a:xfrm>
            <a:off x="522128" y="1582597"/>
            <a:ext cx="3435536" cy="51732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500"/>
            </a:pPr>
          </a:p>
        </p:txBody>
      </p:sp>
      <p:sp>
        <p:nvSpPr>
          <p:cNvPr id="75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názvu"/>
          <p:cNvSpPr txBox="1"/>
          <p:nvPr>
            <p:ph type="title"/>
          </p:nvPr>
        </p:nvSpPr>
        <p:spPr>
          <a:xfrm>
            <a:off x="2046816" y="5293995"/>
            <a:ext cx="6265547" cy="624987"/>
          </a:xfrm>
          <a:prstGeom prst="rect">
            <a:avLst/>
          </a:prstGeom>
        </p:spPr>
        <p:txBody>
          <a:bodyPr anchor="b"/>
          <a:lstStyle>
            <a:lvl1pPr algn="l">
              <a:defRPr b="1" sz="2100"/>
            </a:lvl1pPr>
          </a:lstStyle>
          <a:p>
            <a:pPr/>
            <a:r>
              <a:t>Text názvu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2046816" y="675755"/>
            <a:ext cx="6265547" cy="45377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Text úrovne 1…"/>
          <p:cNvSpPr txBox="1"/>
          <p:nvPr>
            <p:ph type="body" sz="quarter" idx="1"/>
          </p:nvPr>
        </p:nvSpPr>
        <p:spPr>
          <a:xfrm>
            <a:off x="2046816" y="5918980"/>
            <a:ext cx="6265547" cy="8875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500"/>
            </a:lvl1pPr>
            <a:lvl2pPr marL="0" indent="491033">
              <a:spcBef>
                <a:spcPts val="300"/>
              </a:spcBef>
              <a:buSzTx/>
              <a:buFontTx/>
              <a:buNone/>
              <a:defRPr sz="1500"/>
            </a:lvl2pPr>
            <a:lvl3pPr marL="0" indent="982066">
              <a:spcBef>
                <a:spcPts val="300"/>
              </a:spcBef>
              <a:buSzTx/>
              <a:buFontTx/>
              <a:buNone/>
              <a:defRPr sz="1500"/>
            </a:lvl3pPr>
            <a:lvl4pPr marL="0" indent="1473097">
              <a:spcBef>
                <a:spcPts val="300"/>
              </a:spcBef>
              <a:buSzTx/>
              <a:buFontTx/>
              <a:buNone/>
              <a:defRPr sz="1500"/>
            </a:lvl4pPr>
            <a:lvl5pPr marL="0" indent="1964131">
              <a:spcBef>
                <a:spcPts val="300"/>
              </a:spcBef>
              <a:buSzTx/>
              <a:buFontTx/>
              <a:buNone/>
              <a:defRPr sz="15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85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522128" y="302864"/>
            <a:ext cx="9398319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103" tIns="49103" rIns="49103" bIns="49103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e 1…"/>
          <p:cNvSpPr txBox="1"/>
          <p:nvPr>
            <p:ph type="body" idx="1"/>
          </p:nvPr>
        </p:nvSpPr>
        <p:spPr>
          <a:xfrm>
            <a:off x="522128" y="1764667"/>
            <a:ext cx="9398319" cy="4991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103" tIns="49103" rIns="49103" bIns="49103">
            <a:normAutofit fontScale="100000" lnSpcReduction="0"/>
          </a:bodyPr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" name="Číslo snímky"/>
          <p:cNvSpPr txBox="1"/>
          <p:nvPr>
            <p:ph type="sldNum" sz="quarter" idx="2"/>
          </p:nvPr>
        </p:nvSpPr>
        <p:spPr>
          <a:xfrm>
            <a:off x="9636378" y="7066615"/>
            <a:ext cx="284068" cy="288707"/>
          </a:xfrm>
          <a:prstGeom prst="rect">
            <a:avLst/>
          </a:prstGeom>
          <a:ln w="12700">
            <a:miter lim="400000"/>
          </a:ln>
        </p:spPr>
        <p:txBody>
          <a:bodyPr wrap="none" lIns="49103" tIns="49103" rIns="49103" bIns="49103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7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68275" marR="0" indent="-368275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38847" marR="0" indent="-347815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03125" marR="0" indent="-321059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70601" marR="0" indent="-397502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61634" marR="0" indent="-397502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852665" marR="0" indent="-397502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343699" marR="0" indent="-397502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834732" marR="0" indent="-397502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25765" marR="0" indent="-397502" algn="l" defTabSz="491033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91033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82066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473097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964131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455164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946196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437230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928262" algn="r" defTabSz="4910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2371"/>
            <a:ext cx="10442575" cy="7378108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ubtitle 2"/>
          <p:cNvSpPr txBox="1"/>
          <p:nvPr>
            <p:ph type="subTitle" sz="quarter" idx="1"/>
          </p:nvPr>
        </p:nvSpPr>
        <p:spPr>
          <a:xfrm>
            <a:off x="5899563" y="5796260"/>
            <a:ext cx="4294792" cy="658142"/>
          </a:xfrm>
          <a:prstGeom prst="rect">
            <a:avLst/>
          </a:prstGeom>
        </p:spPr>
        <p:txBody>
          <a:bodyPr/>
          <a:lstStyle>
            <a:lvl1pPr algn="r">
              <a:spcBef>
                <a:spcPts val="500"/>
              </a:spcBef>
              <a:defRPr sz="2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10. október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ubtitle 2"/>
          <p:cNvSpPr txBox="1"/>
          <p:nvPr>
            <p:ph type="subTitle" sz="quarter" idx="1"/>
          </p:nvPr>
        </p:nvSpPr>
        <p:spPr>
          <a:xfrm>
            <a:off x="5899563" y="3424259"/>
            <a:ext cx="4294792" cy="82771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400+ videí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ubtitle 2"/>
          <p:cNvSpPr txBox="1"/>
          <p:nvPr>
            <p:ph type="subTitle" sz="quarter" idx="1"/>
          </p:nvPr>
        </p:nvSpPr>
        <p:spPr>
          <a:xfrm>
            <a:off x="5298485" y="2528486"/>
            <a:ext cx="4895870" cy="235843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najsledovanejšia stránka</a:t>
            </a:r>
          </a:p>
          <a:p>
            <a: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štátnej inštitúcie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ubtitle 2"/>
          <p:cNvSpPr txBox="1"/>
          <p:nvPr>
            <p:ph type="subTitle" sz="quarter" idx="1"/>
          </p:nvPr>
        </p:nvSpPr>
        <p:spPr>
          <a:xfrm>
            <a:off x="725750" y="3231503"/>
            <a:ext cx="9162592" cy="1655414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99% organické návštevy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ubtitle 2"/>
          <p:cNvSpPr txBox="1"/>
          <p:nvPr>
            <p:ph type="subTitle" sz="quarter" idx="1"/>
          </p:nvPr>
        </p:nvSpPr>
        <p:spPr>
          <a:xfrm>
            <a:off x="725750" y="3231503"/>
            <a:ext cx="9162592" cy="1655414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takmer bez sponzoringu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ubtitle 2"/>
          <p:cNvSpPr txBox="1"/>
          <p:nvPr>
            <p:ph type="subTitle" sz="quarter" idx="1"/>
          </p:nvPr>
        </p:nvSpPr>
        <p:spPr>
          <a:xfrm>
            <a:off x="725750" y="3231503"/>
            <a:ext cx="9162592" cy="1655414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denné citácie v médiách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ubtitle 2"/>
          <p:cNvSpPr txBox="1"/>
          <p:nvPr>
            <p:ph type="subTitle" sz="quarter" idx="1"/>
          </p:nvPr>
        </p:nvSpPr>
        <p:spPr>
          <a:xfrm>
            <a:off x="725750" y="3231503"/>
            <a:ext cx="9162592" cy="1655414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preventívne rady pre verejnosť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3437" y="2142996"/>
            <a:ext cx="6587030" cy="3014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ubtitle 2"/>
          <p:cNvSpPr txBox="1"/>
          <p:nvPr>
            <p:ph type="subTitle" sz="quarter" idx="1"/>
          </p:nvPr>
        </p:nvSpPr>
        <p:spPr>
          <a:xfrm>
            <a:off x="725750" y="3231503"/>
            <a:ext cx="9162592" cy="1655414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Ďakujeme Vám za pozornosť.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ubtitle 2"/>
          <p:cNvSpPr txBox="1"/>
          <p:nvPr>
            <p:ph type="subTitle" sz="quarter" idx="1"/>
          </p:nvPr>
        </p:nvSpPr>
        <p:spPr>
          <a:xfrm>
            <a:off x="5899563" y="2459366"/>
            <a:ext cx="4294792" cy="2320814"/>
          </a:xfrm>
          <a:prstGeom prst="rect">
            <a:avLst/>
          </a:prstGeom>
        </p:spPr>
        <p:txBody>
          <a:bodyPr/>
          <a:lstStyle/>
          <a:p>
            <a:pPr defTabSz="383005">
              <a:lnSpc>
                <a:spcPct val="90000"/>
              </a:lnSpc>
              <a:spcBef>
                <a:spcPts val="400"/>
              </a:spcBef>
              <a:defRPr b="1" sz="2184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Spustenie</a:t>
            </a:r>
          </a:p>
          <a:p>
            <a:pPr defTabSz="383005">
              <a:lnSpc>
                <a:spcPct val="90000"/>
              </a:lnSpc>
              <a:spcBef>
                <a:spcPts val="400"/>
              </a:spcBef>
              <a:defRPr b="1" sz="2184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oficiálnej stránky</a:t>
            </a:r>
          </a:p>
          <a:p>
            <a:pPr defTabSz="383005">
              <a:lnSpc>
                <a:spcPct val="90000"/>
              </a:lnSpc>
              <a:spcBef>
                <a:spcPts val="400"/>
              </a:spcBef>
              <a:defRPr b="1" sz="2184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Policajného zboru</a:t>
            </a:r>
          </a:p>
          <a:p>
            <a:pPr defTabSz="383005">
              <a:lnSpc>
                <a:spcPct val="90000"/>
              </a:lnSpc>
              <a:spcBef>
                <a:spcPts val="400"/>
              </a:spcBef>
              <a:defRPr b="1" sz="2184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na Facebooku</a:t>
            </a:r>
            <a:endParaRPr sz="2417"/>
          </a:p>
          <a:p>
            <a:pPr defTabSz="383005">
              <a:lnSpc>
                <a:spcPct val="90000"/>
              </a:lnSpc>
              <a:spcBef>
                <a:spcPts val="500"/>
              </a:spcBef>
              <a:defRPr sz="1871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</a:p>
          <a:p>
            <a:pPr defTabSz="383005">
              <a:lnSpc>
                <a:spcPct val="90000"/>
              </a:lnSpc>
              <a:defRPr b="1" sz="3432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3. apríl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ubtitle 2"/>
          <p:cNvSpPr txBox="1"/>
          <p:nvPr>
            <p:ph type="subTitle" sz="quarter" idx="1"/>
          </p:nvPr>
        </p:nvSpPr>
        <p:spPr>
          <a:xfrm>
            <a:off x="5899563" y="2459366"/>
            <a:ext cx="4294792" cy="23208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defRPr sz="2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február 2018</a:t>
            </a:r>
          </a:p>
          <a:p>
            <a:pPr>
              <a:lnSpc>
                <a:spcPct val="90000"/>
              </a:lnSpc>
              <a:defRPr b="1" sz="2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</a:p>
          <a:p>
            <a:pPr>
              <a:lnSpc>
                <a:spcPct val="90000"/>
              </a:lnSpc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100 000. fanúšik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ubtitle 2"/>
          <p:cNvSpPr txBox="1"/>
          <p:nvPr>
            <p:ph type="subTitle" sz="quarter" idx="1"/>
          </p:nvPr>
        </p:nvSpPr>
        <p:spPr>
          <a:xfrm>
            <a:off x="7111068" y="2409273"/>
            <a:ext cx="3333753" cy="23208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defRPr sz="2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o</a:t>
            </a:r>
            <a:r>
              <a:t>któber</a:t>
            </a:r>
            <a:r>
              <a:t> 2018</a:t>
            </a:r>
          </a:p>
          <a:p>
            <a:pPr>
              <a:lnSpc>
                <a:spcPct val="90000"/>
              </a:lnSpc>
              <a:defRPr b="1" sz="2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</a:p>
          <a:p>
            <a:pPr>
              <a:lnSpc>
                <a:spcPct val="90000"/>
              </a:lnSpc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150 000. fanúšik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ubtitle 2"/>
          <p:cNvSpPr txBox="1"/>
          <p:nvPr>
            <p:ph type="subTitle" sz="quarter" idx="1"/>
          </p:nvPr>
        </p:nvSpPr>
        <p:spPr>
          <a:xfrm>
            <a:off x="5899563" y="2800635"/>
            <a:ext cx="4294792" cy="2459109"/>
          </a:xfrm>
          <a:prstGeom prst="rect">
            <a:avLst/>
          </a:prstGeom>
        </p:spPr>
        <p:txBody>
          <a:bodyPr/>
          <a:lstStyle/>
          <a:p>
            <a:pPr defTabSz="402647">
              <a:spcBef>
                <a:spcPts val="900"/>
              </a:spcBef>
              <a:defRPr b="1" sz="3936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2 500 000+</a:t>
            </a:r>
          </a:p>
          <a:p>
            <a:pPr defTabSz="402647">
              <a:defRPr b="1" sz="3607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najväčší týždenný dosah</a:t>
            </a:r>
          </a:p>
          <a:p>
            <a:pPr defTabSz="402647">
              <a:defRPr b="1" sz="3607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obsahu stránky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ubtitle 2"/>
          <p:cNvSpPr txBox="1"/>
          <p:nvPr>
            <p:ph type="subTitle" sz="quarter" idx="1"/>
          </p:nvPr>
        </p:nvSpPr>
        <p:spPr>
          <a:xfrm>
            <a:off x="5899563" y="2800635"/>
            <a:ext cx="4294792" cy="2191893"/>
          </a:xfrm>
          <a:prstGeom prst="rect">
            <a:avLst/>
          </a:prstGeom>
        </p:spPr>
        <p:txBody>
          <a:bodyPr/>
          <a:lstStyle/>
          <a:p>
            <a:pPr defTabSz="407557">
              <a:lnSpc>
                <a:spcPct val="90000"/>
              </a:lnSpc>
              <a:defRPr b="1" sz="3652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1 700 000+ </a:t>
            </a:r>
          </a:p>
          <a:p>
            <a:pPr defTabSz="407557">
              <a:lnSpc>
                <a:spcPct val="90000"/>
              </a:lnSpc>
              <a:defRPr b="1" sz="3652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najväčšie týždenné interakcie fanúšikov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ubtitle 2"/>
          <p:cNvSpPr txBox="1"/>
          <p:nvPr>
            <p:ph type="subTitle" sz="quarter" idx="1"/>
          </p:nvPr>
        </p:nvSpPr>
        <p:spPr>
          <a:xfrm>
            <a:off x="5448100" y="2800635"/>
            <a:ext cx="4746255" cy="27880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 b="1" sz="4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10 000+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b="1" sz="4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t>odpovedaných súkromných správ verejnosti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ubtitle 2"/>
          <p:cNvSpPr txBox="1"/>
          <p:nvPr>
            <p:ph type="subTitle" sz="quarter" idx="1"/>
          </p:nvPr>
        </p:nvSpPr>
        <p:spPr>
          <a:xfrm>
            <a:off x="5899563" y="3288212"/>
            <a:ext cx="4294792" cy="918428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b="1" sz="44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1 hlavný admin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"/>
            <a:ext cx="10442575" cy="738243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ubtitle 2"/>
          <p:cNvSpPr txBox="1"/>
          <p:nvPr>
            <p:ph type="subTitle" sz="quarter" idx="1"/>
          </p:nvPr>
        </p:nvSpPr>
        <p:spPr>
          <a:xfrm>
            <a:off x="5899563" y="2800635"/>
            <a:ext cx="4294792" cy="1979546"/>
          </a:xfrm>
          <a:prstGeom prst="rect">
            <a:avLst/>
          </a:prstGeom>
        </p:spPr>
        <p:txBody>
          <a:bodyPr/>
          <a:lstStyle>
            <a:lvl1pPr>
              <a:spcBef>
                <a:spcPts val="1100"/>
              </a:spcBef>
              <a:defRPr b="1" sz="4800">
                <a:solidFill>
                  <a:srgbClr val="0D0D0D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/>
            <a:r>
              <a:t>2 700+ statusov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910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910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910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910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