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25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282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00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579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99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804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207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0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596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620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3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2789-17A1-4853-98A3-75CDC4C98BE1}" type="datetimeFigureOut">
              <a:rPr lang="sk-SK" smtClean="0"/>
              <a:t>11. 10. 2018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A3166-47FF-49B6-B14F-1806144DF4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75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...o TEAM BLUE iniciatíve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534057"/>
            <a:ext cx="10515600" cy="378988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sk-SK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BLUE je aktivita, ktorej idea pochádza z belgickej KBC, materskej spoločnosti ČSOB. Jej cieľom je integrovať všetky krajiny dokopy tak, aby cítili spolupatričnosť k jednému tímu – </a:t>
            </a:r>
            <a:r>
              <a:rPr lang="sk-SK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TEAMu</a:t>
            </a:r>
            <a:r>
              <a:rPr lang="sk-SK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BLUE. Dopomôcť má k tomu práve jeden spoločný znak, ktorý majú všetky krajiny spoločné </a:t>
            </a:r>
            <a:r>
              <a:rPr lang="sk-SK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modrá farba </a:t>
            </a:r>
            <a:r>
              <a:rPr lang="sk-SK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 logu). </a:t>
            </a:r>
            <a:r>
              <a:rPr lang="sk-SK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Vedúcou osobnosťou a ideológom celého projektu sa stal generálny riaditeľ KBC Group a jeden z najuznávanejších CEO na svete, </a:t>
            </a:r>
            <a:r>
              <a:rPr lang="sk-SK" sz="2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</a:t>
            </a:r>
            <a:r>
              <a:rPr lang="sk-SK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Thijs</a:t>
            </a:r>
            <a:r>
              <a:rPr lang="sk-SK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sk-S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sk-S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sk-S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br>
              <a:rPr lang="sk-SK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Hlavným cieľom internacionálneho projektu je spolupatričnosť, </a:t>
            </a:r>
            <a:r>
              <a:rPr lang="sk-SK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sk-SK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nápadov a spoznávanie kolegov zo všetkých krajín navzájom a v neposlednom rade dobrá a pozitívna nálada, zábava, navodenie uvoľnenej atmosféry. Celá iniciatíva má podporiť značku KBC a to, že sme veľká finančná sieť pôsobiaca v Belgicku, Maďarsku, Bulharsku, Írsku, Českej republike a na Slovensku. </a:t>
            </a:r>
          </a:p>
          <a:p>
            <a:endParaRPr lang="sk-SK" dirty="0"/>
          </a:p>
        </p:txBody>
      </p:sp>
      <p:pic>
        <p:nvPicPr>
          <p:cNvPr id="1028" name="Picture 4" descr="VÃ½sledok vyhÄ¾adÃ¡vania obrÃ¡zkov pre dopyt csob logo">
            <a:extLst>
              <a:ext uri="{FF2B5EF4-FFF2-40B4-BE49-F238E27FC236}">
                <a16:creationId xmlns:a16="http://schemas.microsoft.com/office/drawing/2014/main" id="{38B8D90C-5E7F-486A-B878-3AE68E87F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61" y="3075678"/>
            <a:ext cx="1173141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Ã½sledok vyhÄ¾adÃ¡vania obrÃ¡zkov pre dopyt K&amp;H logo">
            <a:extLst>
              <a:ext uri="{FF2B5EF4-FFF2-40B4-BE49-F238E27FC236}">
                <a16:creationId xmlns:a16="http://schemas.microsoft.com/office/drawing/2014/main" id="{D0E44CCC-A90A-42E7-9A5C-C0F37043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89" y="3081382"/>
            <a:ext cx="1674314" cy="10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Ã½sledok vyhÄ¾adÃ¡vania obrÃ¡zkov pre dopyt UBB logo">
            <a:extLst>
              <a:ext uri="{FF2B5EF4-FFF2-40B4-BE49-F238E27FC236}">
                <a16:creationId xmlns:a16="http://schemas.microsoft.com/office/drawing/2014/main" id="{D68FB8F4-C11A-4ADF-B763-BC3BB7F0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26" y="3075678"/>
            <a:ext cx="1518566" cy="10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Ã½sledok vyhÄ¾adÃ¡vania obrÃ¡zkov pre dopyt KBC logo">
            <a:extLst>
              <a:ext uri="{FF2B5EF4-FFF2-40B4-BE49-F238E27FC236}">
                <a16:creationId xmlns:a16="http://schemas.microsoft.com/office/drawing/2014/main" id="{AEE28FA5-0135-4789-A62A-FB5A60A0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75" y="3075679"/>
            <a:ext cx="1015999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9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TEAM BLUE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898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BLUE 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obsahoval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výzvy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výzve #3 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 zamestnanci vo všetkých krajinách KBC Group za úlohu 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nafotiť sa 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akokoľvek (aj vtipným spôsobom)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pre nás typickej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modrej farbe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alebo pridať fotku, v ktorej sa modrá farba nachádza. Zamestnanci </a:t>
            </a:r>
            <a:r>
              <a:rPr lang="sk-SK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postovali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fotky interiéru, seba, prírody, ale aj celých tímov napríklad s modrými škraboškami. 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Fotografie sa nahrávali pomocou aplikácie, ktorá vytvárala mozaiku 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skladajúcu veľké logo: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 AM TEAM BLUE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z každej krajiny si následne vybral jednu fotografiu, ktorá sa mu najviac páči, pričom víťazný tím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pozval na raňajky alebo obed a neformálne posedenie s tým spojené.</a:t>
            </a:r>
          </a:p>
          <a:p>
            <a:pPr marL="0" indent="0">
              <a:buNone/>
            </a:pP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Spoločne sme 1. výzvu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úspešne splnili 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získali tak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bláznivých fotografií zamestnancov KBC v modrej farbe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sk-S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sk-S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8" name="Zástupný symbol obsahu 3">
            <a:extLst>
              <a:ext uri="{FF2B5EF4-FFF2-40B4-BE49-F238E27FC236}">
                <a16:creationId xmlns:a16="http://schemas.microsoft.com/office/drawing/2014/main" id="{163630E0-5913-48C2-9FD6-22705522B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378" y="1198367"/>
            <a:ext cx="3428930" cy="25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8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TEAM BLUE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55769" y="1511957"/>
            <a:ext cx="10515600" cy="42093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výzve #2 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 zamestnanci vo všetkých 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krajinách KBC Group za úlohu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vyzdobiť si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priestor modrou farbou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budova nahrala fotografiu svojej modrej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výzdoby do Google mapy, na ktorej mohli všetci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zamestnanci z KBC vidieť, o akú fotku ide. Fotografie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dali navzájom </a:t>
            </a:r>
            <a:r>
              <a:rPr lang="sk-SK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lajkovať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takže bolo možné oceniť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 nápaditosť ostatných. </a:t>
            </a:r>
          </a:p>
          <a:p>
            <a:pPr marL="0" indent="0">
              <a:buNone/>
            </a:pP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výzvy sa zo Slovenska zapojilo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64 pracovísk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čiže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viac ako polovica budov ČSOB, vďaka čomu sa túto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výzvu podarilo splniť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sk-S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sk-S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D5FD191-7C85-4CFD-8651-E96B2DB3D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47" y="1051633"/>
            <a:ext cx="5299991" cy="270888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0FB1E51-349C-4E72-BCC1-61ED0B02B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15" y="3471241"/>
            <a:ext cx="4152519" cy="29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0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TEAM BLUE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11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Najväčšou výzvou však bola posledná </a:t>
            </a:r>
            <a:r>
              <a:rPr lang="sk-SK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#3</a:t>
            </a:r>
            <a: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b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Zamestnanci mali za úlohu </a:t>
            </a:r>
            <a:r>
              <a:rPr lang="sk-SK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zlomiť </a:t>
            </a:r>
            <a:r>
              <a:rPr lang="sk-SK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Guinessov</a:t>
            </a:r>
            <a:r>
              <a:rPr lang="sk-SK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rekord čo </a:t>
            </a:r>
          </a:p>
          <a:p>
            <a:pPr marL="0" indent="0">
              <a:buNone/>
            </a:pPr>
            <a:r>
              <a:rPr lang="sk-SK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najvyšším počtom prihlásených účastníkov vypĺňajúcich online kvíz</a:t>
            </a:r>
          </a:p>
          <a:p>
            <a:pPr marL="0" indent="0">
              <a:buNone/>
            </a:pPr>
            <a:r>
              <a:rPr lang="sk-SK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jednom čase, naprieč celou KBC. </a:t>
            </a:r>
            <a: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ČSOB na Slovensku sa 3. výzvy </a:t>
            </a:r>
          </a:p>
          <a:p>
            <a:pPr marL="0" indent="0">
              <a:buNone/>
            </a:pPr>
            <a: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zúčastnili zamestnanci centrály a regiónu Bratislava, ako aj ostatné pobočky</a:t>
            </a:r>
          </a:p>
          <a:p>
            <a:pPr marL="0" indent="0">
              <a:buNone/>
            </a:pPr>
            <a: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celom Slovensku. </a:t>
            </a:r>
          </a:p>
          <a:p>
            <a:pPr marL="0" indent="0">
              <a:buNone/>
            </a:pPr>
            <a:b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splnenie výzvy sme zorganizovali </a:t>
            </a:r>
            <a:r>
              <a:rPr lang="sk-SK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v centrále ČSOB s atraktívnym programom</a:t>
            </a:r>
            <a: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počas ktorého prebehol </a:t>
            </a:r>
            <a:r>
              <a:rPr lang="sk-SK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kvíz prostredníctvom </a:t>
            </a:r>
            <a:r>
              <a:rPr lang="sk-SK" sz="2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sk-SK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streamu </a:t>
            </a:r>
            <a: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(paralelne s ostatnými členskými krajinami KBC Group). Trval 1 hodinu a zamestnanci museli zodpovedať na 44 otázok z oblasti digitálnych znalostí. </a:t>
            </a:r>
            <a:b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Dokumentáciou priebehu sú fotografie z eventu a videá – v prílohách.</a:t>
            </a:r>
          </a:p>
          <a:p>
            <a:pPr marL="0" indent="0">
              <a:buNone/>
            </a:pP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sk-S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sk-S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7" name="Zástupný symbol obsahu 6">
            <a:extLst>
              <a:ext uri="{FF2B5EF4-FFF2-40B4-BE49-F238E27FC236}">
                <a16:creationId xmlns:a16="http://schemas.microsoft.com/office/drawing/2014/main" id="{85C4867A-7D3D-460E-8345-E6C3B691D1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73" y="1690688"/>
            <a:ext cx="3371628" cy="18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7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Vyhodnotenie 3. výzvy TEAM BLUE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598409"/>
            <a:ext cx="10515600" cy="46958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Dovtedajšia hodnota predmetného </a:t>
            </a:r>
            <a:r>
              <a:rPr lang="sk-SK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Guinessovho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rekordu bola 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1023 účastníkov a držala ho spoločnosť Vodafone v Turecku.</a:t>
            </a:r>
          </a:p>
          <a:p>
            <a:pPr marL="0" indent="0">
              <a:buNone/>
            </a:pP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výzvu sa nám podarilo splniť – prekonali sme 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Guinessov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rekord čo najvyšším počtom 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prihlásených účastníkov vypĺňajúcich online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kvíz v jednom čase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naprieč celou KBC.</a:t>
            </a:r>
          </a:p>
          <a:p>
            <a:pPr marL="0" indent="0">
              <a:buNone/>
            </a:pP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ČSOB na Slovensku sa na </a:t>
            </a:r>
            <a:r>
              <a:rPr lang="sk-SK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Guinessovom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rekorde podieľalo až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283 zamestnancov ČSOB 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celkového počtu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1129 ľudí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ktorý predstavuje </a:t>
            </a:r>
            <a:r>
              <a:rPr lang="sk-SK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aktuálnu hodnotu nového rekordu</a:t>
            </a:r>
            <a: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</a:p>
          <a:p>
            <a:pPr marL="0" indent="0">
              <a:buNone/>
            </a:pP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sk-S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sk-SK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3ADE03B-AC48-4171-B02F-EE7EF3610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300" y="1609724"/>
            <a:ext cx="3662375" cy="1797896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BC4A674-F1A3-4B34-A075-4580623A0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56" y="4436625"/>
            <a:ext cx="10991850" cy="828675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4C3202AC-D308-4AAA-86D3-F816E12806C3}"/>
              </a:ext>
            </a:extLst>
          </p:cNvPr>
          <p:cNvSpPr/>
          <p:nvPr/>
        </p:nvSpPr>
        <p:spPr>
          <a:xfrm>
            <a:off x="11479633" y="5087129"/>
            <a:ext cx="478173" cy="248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49688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100</Words>
  <Application>Microsoft Office PowerPoint</Application>
  <PresentationFormat>Širokouhlá</PresentationFormat>
  <Paragraphs>60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Motív Office</vt:lpstr>
      <vt:lpstr>Prezentácia programu PowerPoint</vt:lpstr>
      <vt:lpstr>...o TEAM BLUE iniciatíve</vt:lpstr>
      <vt:lpstr>Výzvy TEAM BLUE</vt:lpstr>
      <vt:lpstr>Výzvy TEAM BLUE</vt:lpstr>
      <vt:lpstr>Výzvy TEAM BLUE</vt:lpstr>
      <vt:lpstr>Vyhodnotenie 3. výzvy TEAM BLUE</vt:lpstr>
    </vt:vector>
  </TitlesOfParts>
  <Company>KBC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PETROCOVÁ Anna</dc:creator>
  <cp:lastModifiedBy>ŠTEFANOVIČ Juraj</cp:lastModifiedBy>
  <cp:revision>40</cp:revision>
  <dcterms:created xsi:type="dcterms:W3CDTF">2018-07-02T10:41:44Z</dcterms:created>
  <dcterms:modified xsi:type="dcterms:W3CDTF">2018-10-11T15:27:07Z</dcterms:modified>
</cp:coreProperties>
</file>