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2789-17A1-4853-98A3-75CDC4C98BE1}" type="datetimeFigureOut">
              <a:rPr lang="sk-SK" smtClean="0"/>
              <a:t>15. 10. 2018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3166-47FF-49B6-B14F-1806144DF4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5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2789-17A1-4853-98A3-75CDC4C98BE1}" type="datetimeFigureOut">
              <a:rPr lang="sk-SK" smtClean="0"/>
              <a:t>15. 10. 2018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3166-47FF-49B6-B14F-1806144DF4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282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2789-17A1-4853-98A3-75CDC4C98BE1}" type="datetimeFigureOut">
              <a:rPr lang="sk-SK" smtClean="0"/>
              <a:t>15. 10. 2018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3166-47FF-49B6-B14F-1806144DF4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002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2789-17A1-4853-98A3-75CDC4C98BE1}" type="datetimeFigureOut">
              <a:rPr lang="sk-SK" smtClean="0"/>
              <a:t>15. 10. 2018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3166-47FF-49B6-B14F-1806144DF4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579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2789-17A1-4853-98A3-75CDC4C98BE1}" type="datetimeFigureOut">
              <a:rPr lang="sk-SK" smtClean="0"/>
              <a:t>15. 10. 2018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3166-47FF-49B6-B14F-1806144DF4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599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2789-17A1-4853-98A3-75CDC4C98BE1}" type="datetimeFigureOut">
              <a:rPr lang="sk-SK" smtClean="0"/>
              <a:t>15. 10. 2018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3166-47FF-49B6-B14F-1806144DF4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804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2789-17A1-4853-98A3-75CDC4C98BE1}" type="datetimeFigureOut">
              <a:rPr lang="sk-SK" smtClean="0"/>
              <a:t>15. 10. 2018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3166-47FF-49B6-B14F-1806144DF4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207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2789-17A1-4853-98A3-75CDC4C98BE1}" type="datetimeFigureOut">
              <a:rPr lang="sk-SK" smtClean="0"/>
              <a:t>15. 10. 2018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3166-47FF-49B6-B14F-1806144DF4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045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2789-17A1-4853-98A3-75CDC4C98BE1}" type="datetimeFigureOut">
              <a:rPr lang="sk-SK" smtClean="0"/>
              <a:t>15. 10. 2018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3166-47FF-49B6-B14F-1806144DF4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596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2789-17A1-4853-98A3-75CDC4C98BE1}" type="datetimeFigureOut">
              <a:rPr lang="sk-SK" smtClean="0"/>
              <a:t>15. 10. 2018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3166-47FF-49B6-B14F-1806144DF4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620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2789-17A1-4853-98A3-75CDC4C98BE1}" type="datetimeFigureOut">
              <a:rPr lang="sk-SK" smtClean="0"/>
              <a:t>15. 10. 2018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A3166-47FF-49B6-B14F-1806144DF4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730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B2789-17A1-4853-98A3-75CDC4C98BE1}" type="datetimeFigureOut">
              <a:rPr lang="sk-SK" smtClean="0"/>
              <a:t>15. 10. 2018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A3166-47FF-49B6-B14F-1806144DF4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751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1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...o TEAM BLUE iniciatíve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534057"/>
            <a:ext cx="10515600" cy="378988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sk-SK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BLUE je aktivita, ktorej idea pochádza z belgickej KBC, materskej spoločnosti ČSOB. Jej cieľom je integrovať všetky krajiny dokopy tak, aby cítili spolupatričnosť k jednému tímu – </a:t>
            </a:r>
            <a:r>
              <a:rPr lang="sk-SK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TEAMu</a:t>
            </a:r>
            <a:r>
              <a:rPr lang="sk-SK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BLUE. Dopomôcť má k tomu práve jeden spoločný znak, ktorý majú všetky krajiny spoločné </a:t>
            </a:r>
            <a:r>
              <a:rPr lang="sk-SK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modrá farba </a:t>
            </a:r>
            <a:r>
              <a:rPr lang="sk-SK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logu). </a:t>
            </a:r>
            <a:r>
              <a:rPr lang="sk-SK" sz="2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Vedúcou osobnosťou a ideológom celého projektu sa stal generálny riaditeľ KBC Group a jeden z najuznávanejších CEO na svete, </a:t>
            </a:r>
            <a:r>
              <a:rPr lang="sk-SK" sz="2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Johan</a:t>
            </a:r>
            <a:r>
              <a:rPr lang="sk-SK" sz="2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5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Thijs</a:t>
            </a:r>
            <a:r>
              <a:rPr lang="sk-SK" sz="25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sk-SK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sk-SK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sk-SK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br>
              <a:rPr lang="sk-SK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Hlavným cieľom internacionálneho projektu je spolupatričnosť, </a:t>
            </a:r>
            <a:r>
              <a:rPr lang="sk-SK" sz="2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</a:t>
            </a:r>
            <a:r>
              <a:rPr lang="sk-SK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nápadov a spoznávanie kolegov zo všetkých krajín navzájom a v neposlednom rade dobrá a pozitívna nálada, zábava, navodenie uvoľnenej atmosféry. Celá iniciatíva má podporiť značku KBC a to, že sme veľká finančná sieť pôsobiaca v Belgicku, Maďarsku, Bulharsku, Írsku, Českej republike a na Slovensku. </a:t>
            </a:r>
          </a:p>
          <a:p>
            <a:endParaRPr lang="sk-SK" dirty="0"/>
          </a:p>
        </p:txBody>
      </p:sp>
      <p:pic>
        <p:nvPicPr>
          <p:cNvPr id="1028" name="Picture 4" descr="VÃ½sledok vyhÄ¾adÃ¡vania obrÃ¡zkov pre dopyt csob logo">
            <a:extLst>
              <a:ext uri="{FF2B5EF4-FFF2-40B4-BE49-F238E27FC236}">
                <a16:creationId xmlns:a16="http://schemas.microsoft.com/office/drawing/2014/main" id="{38B8D90C-5E7F-486A-B878-3AE68E87F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061" y="3075678"/>
            <a:ext cx="1173141" cy="101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VÃ½sledok vyhÄ¾adÃ¡vania obrÃ¡zkov pre dopyt K&amp;H logo">
            <a:extLst>
              <a:ext uri="{FF2B5EF4-FFF2-40B4-BE49-F238E27FC236}">
                <a16:creationId xmlns:a16="http://schemas.microsoft.com/office/drawing/2014/main" id="{D0E44CCC-A90A-42E7-9A5C-C0F370432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289" y="3081382"/>
            <a:ext cx="1674314" cy="100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VÃ½sledok vyhÄ¾adÃ¡vania obrÃ¡zkov pre dopyt UBB logo">
            <a:extLst>
              <a:ext uri="{FF2B5EF4-FFF2-40B4-BE49-F238E27FC236}">
                <a16:creationId xmlns:a16="http://schemas.microsoft.com/office/drawing/2014/main" id="{D68FB8F4-C11A-4ADF-B763-BC3BB7F06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626" y="3075678"/>
            <a:ext cx="1518566" cy="100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VÃ½sledok vyhÄ¾adÃ¡vania obrÃ¡zkov pre dopyt KBC logo">
            <a:extLst>
              <a:ext uri="{FF2B5EF4-FFF2-40B4-BE49-F238E27FC236}">
                <a16:creationId xmlns:a16="http://schemas.microsoft.com/office/drawing/2014/main" id="{AEE28FA5-0135-4789-A62A-FB5A60A00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975" y="3075679"/>
            <a:ext cx="1015999" cy="101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29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BLUE </a:t>
            </a:r>
            <a:r>
              <a:rPr lang="sk-SK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</a:t>
            </a:r>
            <a:endParaRPr lang="sk-SK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11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b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Zamestnanci mali za úlohu </a:t>
            </a:r>
            <a:r>
              <a:rPr lang="sk-SK" sz="2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zlomiť </a:t>
            </a:r>
            <a:r>
              <a:rPr lang="sk-SK" sz="2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Guinessov</a:t>
            </a:r>
            <a:r>
              <a:rPr lang="sk-SK" sz="2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rekord čo </a:t>
            </a:r>
          </a:p>
          <a:p>
            <a:pPr marL="0" indent="0">
              <a:buNone/>
            </a:pPr>
            <a:r>
              <a:rPr lang="sk-SK" sz="2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najvyšším počtom prihlásených účastníkov vypĺňajúcich online kvíz</a:t>
            </a:r>
          </a:p>
          <a:p>
            <a:pPr marL="0" indent="0">
              <a:buNone/>
            </a:pPr>
            <a:r>
              <a:rPr lang="sk-SK" sz="2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jednom čase, naprieč celou KBC. </a:t>
            </a:r>
            <a: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ČSOB na Slovensku sa</a:t>
            </a:r>
          </a:p>
          <a:p>
            <a:pPr marL="0" indent="0">
              <a:buNone/>
            </a:pPr>
            <a: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zúčastnili zamestnanci centrály a regiónu Bratislava, ako aj ostatné pobočky</a:t>
            </a:r>
          </a:p>
          <a:p>
            <a:pPr marL="0" indent="0">
              <a:buNone/>
            </a:pPr>
            <a: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celom Slovensku. </a:t>
            </a:r>
          </a:p>
          <a:p>
            <a:pPr marL="0" indent="0">
              <a:buNone/>
            </a:pPr>
            <a:b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 splnenie výzvy sme zorganizovali </a:t>
            </a:r>
            <a:r>
              <a:rPr lang="sk-SK" sz="2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 v centrále ČSOB s atraktívnym programom</a:t>
            </a:r>
            <a: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počas ktorého prebehol </a:t>
            </a:r>
            <a:r>
              <a:rPr lang="sk-SK" sz="2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kvíz prostredníctvom </a:t>
            </a:r>
            <a:r>
              <a:rPr lang="sk-SK" sz="21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lang="sk-SK" sz="2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streamu </a:t>
            </a:r>
            <a: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(paralelne s ostatnými členskými krajinami KBC Group). Trval 1 hodinu a zamestnanci museli zodpovedať na 44 otázok z oblasti digitálnych znalostí. </a:t>
            </a:r>
            <a:b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Dokumentáciou priebehu sú fotografie z eventu a videá – v prílohách.</a:t>
            </a:r>
          </a:p>
          <a:p>
            <a:pPr marL="0" indent="0">
              <a:buNone/>
            </a:pPr>
            <a:b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sk-SK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sk-SK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/>
          </a:p>
        </p:txBody>
      </p:sp>
      <p:pic>
        <p:nvPicPr>
          <p:cNvPr id="7" name="Zástupný symbol obsahu 6">
            <a:extLst>
              <a:ext uri="{FF2B5EF4-FFF2-40B4-BE49-F238E27FC236}">
                <a16:creationId xmlns:a16="http://schemas.microsoft.com/office/drawing/2014/main" id="{85C4867A-7D3D-460E-8345-E6C3B691D15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673" y="1690688"/>
            <a:ext cx="3371628" cy="189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7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Vyhodnotenie TEAM BLUE </a:t>
            </a:r>
            <a:r>
              <a:rPr lang="sk-SK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Buildingu</a:t>
            </a:r>
            <a:endParaRPr lang="sk-SK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598409"/>
            <a:ext cx="10515600" cy="46958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Dovtedajšia hodnota predmetného </a:t>
            </a:r>
            <a:r>
              <a:rPr lang="sk-SK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Guinessovho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rekordu bola </a:t>
            </a:r>
          </a:p>
          <a:p>
            <a:pPr marL="0" indent="0">
              <a:buNone/>
            </a:pP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1023 účastníkov a držala ho spoločnosť Vodafone v Turecku.</a:t>
            </a:r>
          </a:p>
          <a:p>
            <a:pPr marL="0" indent="0">
              <a:buNone/>
            </a:pP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Cieľ sa nám podarilo splniť – prekonali sme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sk-SK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Guinessov</a:t>
            </a:r>
            <a:r>
              <a:rPr lang="sk-SK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rekord čo najvyšším počtom 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prihlásených účastníkov vypĺňajúcich online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kvíz v jednom čase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naprieč celou KBC.</a:t>
            </a:r>
          </a:p>
          <a:p>
            <a:pPr marL="0" indent="0">
              <a:buNone/>
            </a:pPr>
            <a:b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ČSOB na Slovensku sa na </a:t>
            </a:r>
            <a:r>
              <a:rPr lang="sk-SK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Guinessovom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rekorde podieľalo až </a:t>
            </a:r>
            <a:r>
              <a:rPr lang="sk-SK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283 zamestnancov ČSOB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celkového počtu </a:t>
            </a:r>
            <a:r>
              <a:rPr lang="sk-SK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1129 ľudí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ktorý predstavuje </a:t>
            </a:r>
            <a:r>
              <a:rPr lang="sk-SK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aktuálnu hodnotu nového rekordu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</a:p>
          <a:p>
            <a:pPr marL="0" indent="0">
              <a:buNone/>
            </a:pP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sk-SK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sk-SK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03ADE03B-AC48-4171-B02F-EE7EF3610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7300" y="1609724"/>
            <a:ext cx="3662375" cy="1797896"/>
          </a:xfrm>
          <a:prstGeom prst="rect">
            <a:avLst/>
          </a:prstGeom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ABC4A674-F1A3-4B34-A075-4580623A0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956" y="4436625"/>
            <a:ext cx="10991850" cy="828675"/>
          </a:xfrm>
          <a:prstGeom prst="rect">
            <a:avLst/>
          </a:prstGeom>
        </p:spPr>
      </p:pic>
      <p:sp>
        <p:nvSpPr>
          <p:cNvPr id="8" name="Obdĺžnik 7">
            <a:extLst>
              <a:ext uri="{FF2B5EF4-FFF2-40B4-BE49-F238E27FC236}">
                <a16:creationId xmlns:a16="http://schemas.microsoft.com/office/drawing/2014/main" id="{4C3202AC-D308-4AAA-86D3-F816E12806C3}"/>
              </a:ext>
            </a:extLst>
          </p:cNvPr>
          <p:cNvSpPr/>
          <p:nvPr/>
        </p:nvSpPr>
        <p:spPr>
          <a:xfrm>
            <a:off x="11479633" y="5087129"/>
            <a:ext cx="478173" cy="2482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k-SK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0496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83</Words>
  <Application>Microsoft Office PowerPoint</Application>
  <PresentationFormat>Širokouhlá</PresentationFormat>
  <Paragraphs>31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Motív Office</vt:lpstr>
      <vt:lpstr>Prezentácia programu PowerPoint</vt:lpstr>
      <vt:lpstr>...o TEAM BLUE iniciatíve</vt:lpstr>
      <vt:lpstr>TEAM BLUE Building</vt:lpstr>
      <vt:lpstr>Vyhodnotenie TEAM BLUE Buildingu</vt:lpstr>
    </vt:vector>
  </TitlesOfParts>
  <Company>KBC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PETROCOVÁ Anna</dc:creator>
  <cp:lastModifiedBy>ŠTEFANOVIČ Juraj</cp:lastModifiedBy>
  <cp:revision>42</cp:revision>
  <dcterms:created xsi:type="dcterms:W3CDTF">2018-07-02T10:41:44Z</dcterms:created>
  <dcterms:modified xsi:type="dcterms:W3CDTF">2018-10-15T08:07:34Z</dcterms:modified>
</cp:coreProperties>
</file>