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90" r:id="rId9"/>
    <p:sldId id="291" r:id="rId10"/>
    <p:sldId id="292" r:id="rId11"/>
    <p:sldId id="266" r:id="rId12"/>
    <p:sldId id="267" r:id="rId13"/>
    <p:sldId id="294" r:id="rId14"/>
    <p:sldId id="295" r:id="rId15"/>
  </p:sldIdLst>
  <p:sldSz cx="9144000" cy="5143500" type="screen16x9"/>
  <p:notesSz cx="6858000" cy="9144000"/>
  <p:embeddedFontLst>
    <p:embeddedFont>
      <p:font typeface="Source Sans Pro" panose="020B050303040302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56B67-D246-4EDB-8889-D6FA475771E6}" v="13" dt="2018-10-15T07:18:21.914"/>
  </p1510:revLst>
</p1510:revInfo>
</file>

<file path=ppt/tableStyles.xml><?xml version="1.0" encoding="utf-8"?>
<a:tblStyleLst xmlns:a="http://schemas.openxmlformats.org/drawingml/2006/main" def="{C6E20949-CA27-4BA8-9DAA-E4D46FEC11FA}">
  <a:tblStyle styleId="{C6E20949-CA27-4BA8-9DAA-E4D46FEC11FA}"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a" userId="5d75f40e1d447e98" providerId="OrgId" clId="{921CD4D7-D2AC-40DB-B758-DCBF9661121B}"/>
    <pc:docChg chg="custSel modSld">
      <pc:chgData name="Zuzana" userId="5d75f40e1d447e98" providerId="OrgId" clId="{921CD4D7-D2AC-40DB-B758-DCBF9661121B}" dt="2018-10-12T09:02:35.127" v="47" actId="1076"/>
      <pc:docMkLst>
        <pc:docMk/>
      </pc:docMkLst>
      <pc:sldChg chg="addSp delSp modSp">
        <pc:chgData name="Zuzana" userId="5d75f40e1d447e98" providerId="OrgId" clId="{921CD4D7-D2AC-40DB-B758-DCBF9661121B}" dt="2018-10-12T08:52:11.383" v="17" actId="1076"/>
        <pc:sldMkLst>
          <pc:docMk/>
          <pc:sldMk cId="0" sldId="257"/>
        </pc:sldMkLst>
        <pc:picChg chg="del">
          <ac:chgData name="Zuzana" userId="5d75f40e1d447e98" providerId="OrgId" clId="{921CD4D7-D2AC-40DB-B758-DCBF9661121B}" dt="2018-10-12T08:52:07.111" v="14" actId="478"/>
          <ac:picMkLst>
            <pc:docMk/>
            <pc:sldMk cId="0" sldId="257"/>
            <ac:picMk id="2" creationId="{B3FBB6BE-9476-4007-86E8-862871DD900B}"/>
          </ac:picMkLst>
        </pc:picChg>
        <pc:picChg chg="add mod">
          <ac:chgData name="Zuzana" userId="5d75f40e1d447e98" providerId="OrgId" clId="{921CD4D7-D2AC-40DB-B758-DCBF9661121B}" dt="2018-10-12T08:52:11.383" v="17" actId="1076"/>
          <ac:picMkLst>
            <pc:docMk/>
            <pc:sldMk cId="0" sldId="257"/>
            <ac:picMk id="3" creationId="{9C4891F0-316E-4400-A70E-782A7ADDDE05}"/>
          </ac:picMkLst>
        </pc:picChg>
      </pc:sldChg>
      <pc:sldChg chg="addSp delSp modSp">
        <pc:chgData name="Zuzana" userId="5d75f40e1d447e98" providerId="OrgId" clId="{921CD4D7-D2AC-40DB-B758-DCBF9661121B}" dt="2018-10-12T08:51:23.799" v="13" actId="1076"/>
        <pc:sldMkLst>
          <pc:docMk/>
          <pc:sldMk cId="0" sldId="259"/>
        </pc:sldMkLst>
        <pc:spChg chg="mod">
          <ac:chgData name="Zuzana" userId="5d75f40e1d447e98" providerId="OrgId" clId="{921CD4D7-D2AC-40DB-B758-DCBF9661121B}" dt="2018-10-12T08:50:31.138" v="6" actId="20577"/>
          <ac:spMkLst>
            <pc:docMk/>
            <pc:sldMk cId="0" sldId="259"/>
            <ac:spMk id="75" creationId="{00000000-0000-0000-0000-000000000000}"/>
          </ac:spMkLst>
        </pc:spChg>
        <pc:picChg chg="del">
          <ac:chgData name="Zuzana" userId="5d75f40e1d447e98" providerId="OrgId" clId="{921CD4D7-D2AC-40DB-B758-DCBF9661121B}" dt="2018-10-12T08:50:32.585" v="7" actId="478"/>
          <ac:picMkLst>
            <pc:docMk/>
            <pc:sldMk cId="0" sldId="259"/>
            <ac:picMk id="2" creationId="{BAFD2BD3-96AF-4191-B6BD-CBFCCA455AD2}"/>
          </ac:picMkLst>
        </pc:picChg>
        <pc:picChg chg="add mod">
          <ac:chgData name="Zuzana" userId="5d75f40e1d447e98" providerId="OrgId" clId="{921CD4D7-D2AC-40DB-B758-DCBF9661121B}" dt="2018-10-12T08:51:23.799" v="13" actId="1076"/>
          <ac:picMkLst>
            <pc:docMk/>
            <pc:sldMk cId="0" sldId="259"/>
            <ac:picMk id="3" creationId="{D1F80F4D-4334-460A-86F2-1DE6656F9DBE}"/>
          </ac:picMkLst>
        </pc:picChg>
      </pc:sldChg>
      <pc:sldChg chg="addSp delSp modSp">
        <pc:chgData name="Zuzana" userId="5d75f40e1d447e98" providerId="OrgId" clId="{921CD4D7-D2AC-40DB-B758-DCBF9661121B}" dt="2018-10-12T09:02:35.127" v="47" actId="1076"/>
        <pc:sldMkLst>
          <pc:docMk/>
          <pc:sldMk cId="0" sldId="261"/>
        </pc:sldMkLst>
        <pc:spChg chg="mod">
          <ac:chgData name="Zuzana" userId="5d75f40e1d447e98" providerId="OrgId" clId="{921CD4D7-D2AC-40DB-B758-DCBF9661121B}" dt="2018-10-12T09:02:33.744" v="46" actId="14100"/>
          <ac:spMkLst>
            <pc:docMk/>
            <pc:sldMk cId="0" sldId="261"/>
            <ac:spMk id="86" creationId="{00000000-0000-0000-0000-000000000000}"/>
          </ac:spMkLst>
        </pc:spChg>
        <pc:picChg chg="add mod">
          <ac:chgData name="Zuzana" userId="5d75f40e1d447e98" providerId="OrgId" clId="{921CD4D7-D2AC-40DB-B758-DCBF9661121B}" dt="2018-10-12T09:02:35.127" v="47" actId="1076"/>
          <ac:picMkLst>
            <pc:docMk/>
            <pc:sldMk cId="0" sldId="261"/>
            <ac:picMk id="2" creationId="{860D38E7-0CA5-4F42-99B0-2CA4AB79423C}"/>
          </ac:picMkLst>
        </pc:picChg>
        <pc:picChg chg="del">
          <ac:chgData name="Zuzana" userId="5d75f40e1d447e98" providerId="OrgId" clId="{921CD4D7-D2AC-40DB-B758-DCBF9661121B}" dt="2018-10-12T08:52:51.473" v="26" actId="478"/>
          <ac:picMkLst>
            <pc:docMk/>
            <pc:sldMk cId="0" sldId="261"/>
            <ac:picMk id="6" creationId="{2AEF9163-A2A0-4EB4-9FA5-FF1CCD54BF64}"/>
          </ac:picMkLst>
        </pc:picChg>
      </pc:sldChg>
    </pc:docChg>
  </pc:docChgLst>
  <pc:docChgLst>
    <pc:chgData name="Zuzana" userId="5d75f40e1d447e98" providerId="OrgId" clId="{6A30E76E-51C7-43EC-943E-A696AAA409C5}"/>
    <pc:docChg chg="modSld">
      <pc:chgData name="Zuzana" userId="5d75f40e1d447e98" providerId="OrgId" clId="{6A30E76E-51C7-43EC-943E-A696AAA409C5}" dt="2018-10-12T08:37:34.751" v="1" actId="108"/>
      <pc:docMkLst>
        <pc:docMk/>
      </pc:docMkLst>
      <pc:sldChg chg="modSp">
        <pc:chgData name="Zuzana" userId="5d75f40e1d447e98" providerId="OrgId" clId="{6A30E76E-51C7-43EC-943E-A696AAA409C5}" dt="2018-10-12T08:37:34.751" v="1" actId="108"/>
        <pc:sldMkLst>
          <pc:docMk/>
          <pc:sldMk cId="0" sldId="256"/>
        </pc:sldMkLst>
        <pc:spChg chg="mod">
          <ac:chgData name="Zuzana" userId="5d75f40e1d447e98" providerId="OrgId" clId="{6A30E76E-51C7-43EC-943E-A696AAA409C5}" dt="2018-10-12T08:37:34.751" v="1" actId="108"/>
          <ac:spMkLst>
            <pc:docMk/>
            <pc:sldMk cId="0" sldId="256"/>
            <ac:spMk id="53" creationId="{00000000-0000-0000-0000-000000000000}"/>
          </ac:spMkLst>
        </pc:spChg>
      </pc:sldChg>
    </pc:docChg>
  </pc:docChgLst>
  <pc:docChgLst>
    <pc:chgData name="Zuzana" userId="5d75f40e1d447e98" providerId="OrgId" clId="{D2256B67-D246-4EDB-8889-D6FA475771E6}"/>
    <pc:docChg chg="custSel modSld">
      <pc:chgData name="Zuzana" userId="5d75f40e1d447e98" providerId="OrgId" clId="{D2256B67-D246-4EDB-8889-D6FA475771E6}" dt="2018-10-15T07:18:25.343" v="79" actId="1076"/>
      <pc:docMkLst>
        <pc:docMk/>
      </pc:docMkLst>
      <pc:sldChg chg="modSp">
        <pc:chgData name="Zuzana" userId="5d75f40e1d447e98" providerId="OrgId" clId="{D2256B67-D246-4EDB-8889-D6FA475771E6}" dt="2018-10-15T07:10:48.228" v="11" actId="113"/>
        <pc:sldMkLst>
          <pc:docMk/>
          <pc:sldMk cId="0" sldId="267"/>
        </pc:sldMkLst>
        <pc:spChg chg="mod">
          <ac:chgData name="Zuzana" userId="5d75f40e1d447e98" providerId="OrgId" clId="{D2256B67-D246-4EDB-8889-D6FA475771E6}" dt="2018-10-15T07:10:48.228" v="11" actId="113"/>
          <ac:spMkLst>
            <pc:docMk/>
            <pc:sldMk cId="0" sldId="267"/>
            <ac:spMk id="126" creationId="{00000000-0000-0000-0000-000000000000}"/>
          </ac:spMkLst>
        </pc:spChg>
      </pc:sldChg>
      <pc:sldChg chg="addSp delSp modSp">
        <pc:chgData name="Zuzana" userId="5d75f40e1d447e98" providerId="OrgId" clId="{D2256B67-D246-4EDB-8889-D6FA475771E6}" dt="2018-10-15T07:13:46.952" v="28" actId="1076"/>
        <pc:sldMkLst>
          <pc:docMk/>
          <pc:sldMk cId="3739691358" sldId="290"/>
        </pc:sldMkLst>
        <pc:spChg chg="mod">
          <ac:chgData name="Zuzana" userId="5d75f40e1d447e98" providerId="OrgId" clId="{D2256B67-D246-4EDB-8889-D6FA475771E6}" dt="2018-10-15T07:12:53.440" v="15" actId="14100"/>
          <ac:spMkLst>
            <pc:docMk/>
            <pc:sldMk cId="3739691358" sldId="290"/>
            <ac:spMk id="86" creationId="{00000000-0000-0000-0000-000000000000}"/>
          </ac:spMkLst>
        </pc:spChg>
        <pc:picChg chg="add del mod">
          <ac:chgData name="Zuzana" userId="5d75f40e1d447e98" providerId="OrgId" clId="{D2256B67-D246-4EDB-8889-D6FA475771E6}" dt="2018-10-15T07:13:01.461" v="19"/>
          <ac:picMkLst>
            <pc:docMk/>
            <pc:sldMk cId="3739691358" sldId="290"/>
            <ac:picMk id="2" creationId="{744B3C23-528F-42BB-9891-70F6A7F2E579}"/>
          </ac:picMkLst>
        </pc:picChg>
        <pc:picChg chg="add mod">
          <ac:chgData name="Zuzana" userId="5d75f40e1d447e98" providerId="OrgId" clId="{D2256B67-D246-4EDB-8889-D6FA475771E6}" dt="2018-10-15T07:13:46.952" v="28" actId="1076"/>
          <ac:picMkLst>
            <pc:docMk/>
            <pc:sldMk cId="3739691358" sldId="290"/>
            <ac:picMk id="3" creationId="{F6D329AB-D65A-4A5A-B57B-AC12703C9263}"/>
          </ac:picMkLst>
        </pc:picChg>
      </pc:sldChg>
      <pc:sldChg chg="addSp modSp">
        <pc:chgData name="Zuzana" userId="5d75f40e1d447e98" providerId="OrgId" clId="{D2256B67-D246-4EDB-8889-D6FA475771E6}" dt="2018-10-15T07:13:08.440" v="23" actId="1076"/>
        <pc:sldMkLst>
          <pc:docMk/>
          <pc:sldMk cId="1858188550" sldId="291"/>
        </pc:sldMkLst>
        <pc:picChg chg="add mod">
          <ac:chgData name="Zuzana" userId="5d75f40e1d447e98" providerId="OrgId" clId="{D2256B67-D246-4EDB-8889-D6FA475771E6}" dt="2018-10-15T07:13:08.440" v="23" actId="1076"/>
          <ac:picMkLst>
            <pc:docMk/>
            <pc:sldMk cId="1858188550" sldId="291"/>
            <ac:picMk id="3" creationId="{1FC57FBA-CFEE-47DE-958C-2A275AC185FC}"/>
          </ac:picMkLst>
        </pc:picChg>
      </pc:sldChg>
      <pc:sldChg chg="addSp delSp modSp">
        <pc:chgData name="Zuzana" userId="5d75f40e1d447e98" providerId="OrgId" clId="{D2256B67-D246-4EDB-8889-D6FA475771E6}" dt="2018-10-15T07:18:25.343" v="79" actId="1076"/>
        <pc:sldMkLst>
          <pc:docMk/>
          <pc:sldMk cId="0" sldId="292"/>
        </pc:sldMkLst>
        <pc:picChg chg="add del mod">
          <ac:chgData name="Zuzana" userId="5d75f40e1d447e98" providerId="OrgId" clId="{D2256B67-D246-4EDB-8889-D6FA475771E6}" dt="2018-10-15T07:17:54.650" v="76" actId="478"/>
          <ac:picMkLst>
            <pc:docMk/>
            <pc:sldMk cId="0" sldId="292"/>
            <ac:picMk id="2" creationId="{BD7603F8-3367-4A63-8DE1-55FE70916F2F}"/>
          </ac:picMkLst>
        </pc:picChg>
        <pc:picChg chg="add del mod">
          <ac:chgData name="Zuzana" userId="5d75f40e1d447e98" providerId="OrgId" clId="{D2256B67-D246-4EDB-8889-D6FA475771E6}" dt="2018-10-15T07:17:35.971" v="62"/>
          <ac:picMkLst>
            <pc:docMk/>
            <pc:sldMk cId="0" sldId="292"/>
            <ac:picMk id="3" creationId="{DB84301F-7BF6-4C0B-BBAD-F8AF535B9507}"/>
          </ac:picMkLst>
        </pc:picChg>
        <pc:picChg chg="add mod">
          <ac:chgData name="Zuzana" userId="5d75f40e1d447e98" providerId="OrgId" clId="{D2256B67-D246-4EDB-8889-D6FA475771E6}" dt="2018-10-15T07:18:25.343" v="79" actId="1076"/>
          <ac:picMkLst>
            <pc:docMk/>
            <pc:sldMk cId="0" sldId="292"/>
            <ac:picMk id="4" creationId="{294BF4E9-9FB7-42B9-926A-6F4FBD78762C}"/>
          </ac:picMkLst>
        </pc:picChg>
      </pc:sldChg>
      <pc:sldChg chg="addSp delSp modSp">
        <pc:chgData name="Zuzana" userId="5d75f40e1d447e98" providerId="OrgId" clId="{D2256B67-D246-4EDB-8889-D6FA475771E6}" dt="2018-10-15T07:17:51.144" v="75" actId="1076"/>
        <pc:sldMkLst>
          <pc:docMk/>
          <pc:sldMk cId="2440071555" sldId="294"/>
        </pc:sldMkLst>
        <pc:picChg chg="add del mod">
          <ac:chgData name="Zuzana" userId="5d75f40e1d447e98" providerId="OrgId" clId="{D2256B67-D246-4EDB-8889-D6FA475771E6}" dt="2018-10-15T07:16:35.499" v="46" actId="478"/>
          <ac:picMkLst>
            <pc:docMk/>
            <pc:sldMk cId="2440071555" sldId="294"/>
            <ac:picMk id="2" creationId="{5C0D1177-A984-4C89-A3D9-58BBFEE5D63F}"/>
          </ac:picMkLst>
        </pc:picChg>
        <pc:picChg chg="add mod">
          <ac:chgData name="Zuzana" userId="5d75f40e1d447e98" providerId="OrgId" clId="{D2256B67-D246-4EDB-8889-D6FA475771E6}" dt="2018-10-15T07:17:46.400" v="72" actId="1076"/>
          <ac:picMkLst>
            <pc:docMk/>
            <pc:sldMk cId="2440071555" sldId="294"/>
            <ac:picMk id="3" creationId="{09D13CF1-1365-49CA-927C-8BD8FA953FC6}"/>
          </ac:picMkLst>
        </pc:picChg>
        <pc:picChg chg="add del mod">
          <ac:chgData name="Zuzana" userId="5d75f40e1d447e98" providerId="OrgId" clId="{D2256B67-D246-4EDB-8889-D6FA475771E6}" dt="2018-10-15T07:17:37.978" v="63" actId="478"/>
          <ac:picMkLst>
            <pc:docMk/>
            <pc:sldMk cId="2440071555" sldId="294"/>
            <ac:picMk id="4" creationId="{ABA248E2-228B-48BA-9BE7-C232ACED5907}"/>
          </ac:picMkLst>
        </pc:picChg>
        <pc:picChg chg="add mod">
          <ac:chgData name="Zuzana" userId="5d75f40e1d447e98" providerId="OrgId" clId="{D2256B67-D246-4EDB-8889-D6FA475771E6}" dt="2018-10-15T07:17:47.568" v="73" actId="1076"/>
          <ac:picMkLst>
            <pc:docMk/>
            <pc:sldMk cId="2440071555" sldId="294"/>
            <ac:picMk id="5" creationId="{79C612E2-F21C-432F-BE39-FC478FD8F8D9}"/>
          </ac:picMkLst>
        </pc:picChg>
        <pc:picChg chg="add mod">
          <ac:chgData name="Zuzana" userId="5d75f40e1d447e98" providerId="OrgId" clId="{D2256B67-D246-4EDB-8889-D6FA475771E6}" dt="2018-10-15T07:17:51.144" v="75" actId="1076"/>
          <ac:picMkLst>
            <pc:docMk/>
            <pc:sldMk cId="2440071555" sldId="294"/>
            <ac:picMk id="6" creationId="{A8A03445-D25F-4BB0-80A8-3DD9B34E5A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Sľúbený obsahový plán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9c5305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d9c5305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9c5305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d9c5305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429393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d1420d0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d1420d0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Ščítanosť 3153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Ščítanosť 3153</a:t>
            </a:r>
            <a:endParaRPr/>
          </a:p>
        </p:txBody>
      </p:sp>
    </p:spTree>
    <p:extLst>
      <p:ext uri="{BB962C8B-B14F-4D97-AF65-F5344CB8AC3E}">
        <p14:creationId xmlns:p14="http://schemas.microsoft.com/office/powerpoint/2010/main" val="177640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Ščítanosť 3153</a:t>
            </a:r>
            <a:endParaRPr/>
          </a:p>
        </p:txBody>
      </p:sp>
    </p:spTree>
    <p:extLst>
      <p:ext uri="{BB962C8B-B14F-4D97-AF65-F5344CB8AC3E}">
        <p14:creationId xmlns:p14="http://schemas.microsoft.com/office/powerpoint/2010/main" val="3496177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ARK">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IZUAL">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68125" y="4539825"/>
            <a:ext cx="6693600" cy="471600"/>
          </a:xfrm>
          <a:prstGeom prst="rect">
            <a:avLst/>
          </a:prstGeom>
        </p:spPr>
        <p:txBody>
          <a:bodyPr spcFirstLastPara="1" wrap="square" lIns="91425" tIns="91425" rIns="91425" bIns="91425" anchor="t" anchorCtr="0"/>
          <a:lstStyle>
            <a:lvl1pPr lvl="0">
              <a:spcBef>
                <a:spcPts val="0"/>
              </a:spcBef>
              <a:spcAft>
                <a:spcPts val="0"/>
              </a:spcAft>
              <a:buNone/>
              <a:defRPr sz="1000">
                <a:solidFill>
                  <a:srgbClr val="FFFFFF"/>
                </a:solidFill>
                <a:latin typeface="Tahoma"/>
                <a:ea typeface="Tahoma"/>
                <a:cs typeface="Tahoma"/>
                <a:sym typeface="Tahom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0" name="Shape 40"/>
          <p:cNvSpPr/>
          <p:nvPr/>
        </p:nvSpPr>
        <p:spPr>
          <a:xfrm>
            <a:off x="844325" y="549300"/>
            <a:ext cx="7545600" cy="3910500"/>
          </a:xfrm>
          <a:prstGeom prst="rect">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GHT">
  <p:cSld name="1_INSIGH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46775" y="1744000"/>
            <a:ext cx="8520600" cy="572700"/>
          </a:xfrm>
          <a:prstGeom prst="rect">
            <a:avLst/>
          </a:prstGeom>
        </p:spPr>
        <p:txBody>
          <a:bodyPr spcFirstLastPara="1" wrap="square" lIns="91425" tIns="91425" rIns="91425" bIns="91425" anchor="t" anchorCtr="0"/>
          <a:lstStyle>
            <a:lvl1pPr lvl="0" rtl="0">
              <a:spcBef>
                <a:spcPts val="0"/>
              </a:spcBef>
              <a:spcAft>
                <a:spcPts val="0"/>
              </a:spcAft>
              <a:buNone/>
              <a:defRPr b="1">
                <a:solidFill>
                  <a:srgbClr val="B7B7B7"/>
                </a:solidFill>
                <a:latin typeface="Tahoma"/>
                <a:ea typeface="Tahoma"/>
                <a:cs typeface="Tahoma"/>
                <a:sym typeface="Tahoma"/>
              </a:defRPr>
            </a:lvl1pPr>
            <a:lvl2pPr lvl="1" rtl="0">
              <a:spcBef>
                <a:spcPts val="0"/>
              </a:spcBef>
              <a:spcAft>
                <a:spcPts val="0"/>
              </a:spcAft>
              <a:buNone/>
              <a:defRPr b="1">
                <a:solidFill>
                  <a:srgbClr val="B7B7B7"/>
                </a:solidFill>
                <a:latin typeface="Tahoma"/>
                <a:ea typeface="Tahoma"/>
                <a:cs typeface="Tahoma"/>
                <a:sym typeface="Tahoma"/>
              </a:defRPr>
            </a:lvl2pPr>
            <a:lvl3pPr lvl="2" rtl="0">
              <a:spcBef>
                <a:spcPts val="0"/>
              </a:spcBef>
              <a:spcAft>
                <a:spcPts val="0"/>
              </a:spcAft>
              <a:buNone/>
              <a:defRPr b="1">
                <a:solidFill>
                  <a:srgbClr val="B7B7B7"/>
                </a:solidFill>
                <a:latin typeface="Tahoma"/>
                <a:ea typeface="Tahoma"/>
                <a:cs typeface="Tahoma"/>
                <a:sym typeface="Tahoma"/>
              </a:defRPr>
            </a:lvl3pPr>
            <a:lvl4pPr lvl="3" rtl="0">
              <a:spcBef>
                <a:spcPts val="0"/>
              </a:spcBef>
              <a:spcAft>
                <a:spcPts val="0"/>
              </a:spcAft>
              <a:buNone/>
              <a:defRPr b="1">
                <a:solidFill>
                  <a:srgbClr val="B7B7B7"/>
                </a:solidFill>
                <a:latin typeface="Tahoma"/>
                <a:ea typeface="Tahoma"/>
                <a:cs typeface="Tahoma"/>
                <a:sym typeface="Tahoma"/>
              </a:defRPr>
            </a:lvl4pPr>
            <a:lvl5pPr lvl="4" rtl="0">
              <a:spcBef>
                <a:spcPts val="0"/>
              </a:spcBef>
              <a:spcAft>
                <a:spcPts val="0"/>
              </a:spcAft>
              <a:buNone/>
              <a:defRPr b="1">
                <a:solidFill>
                  <a:srgbClr val="B7B7B7"/>
                </a:solidFill>
                <a:latin typeface="Tahoma"/>
                <a:ea typeface="Tahoma"/>
                <a:cs typeface="Tahoma"/>
                <a:sym typeface="Tahoma"/>
              </a:defRPr>
            </a:lvl5pPr>
            <a:lvl6pPr lvl="5" rtl="0">
              <a:spcBef>
                <a:spcPts val="0"/>
              </a:spcBef>
              <a:spcAft>
                <a:spcPts val="0"/>
              </a:spcAft>
              <a:buNone/>
              <a:defRPr b="1">
                <a:solidFill>
                  <a:srgbClr val="B7B7B7"/>
                </a:solidFill>
                <a:latin typeface="Tahoma"/>
                <a:ea typeface="Tahoma"/>
                <a:cs typeface="Tahoma"/>
                <a:sym typeface="Tahoma"/>
              </a:defRPr>
            </a:lvl6pPr>
            <a:lvl7pPr lvl="6" rtl="0">
              <a:spcBef>
                <a:spcPts val="0"/>
              </a:spcBef>
              <a:spcAft>
                <a:spcPts val="0"/>
              </a:spcAft>
              <a:buNone/>
              <a:defRPr b="1">
                <a:solidFill>
                  <a:srgbClr val="B7B7B7"/>
                </a:solidFill>
                <a:latin typeface="Tahoma"/>
                <a:ea typeface="Tahoma"/>
                <a:cs typeface="Tahoma"/>
                <a:sym typeface="Tahoma"/>
              </a:defRPr>
            </a:lvl7pPr>
            <a:lvl8pPr lvl="7" rtl="0">
              <a:spcBef>
                <a:spcPts val="0"/>
              </a:spcBef>
              <a:spcAft>
                <a:spcPts val="0"/>
              </a:spcAft>
              <a:buNone/>
              <a:defRPr b="1">
                <a:solidFill>
                  <a:srgbClr val="B7B7B7"/>
                </a:solidFill>
                <a:latin typeface="Tahoma"/>
                <a:ea typeface="Tahoma"/>
                <a:cs typeface="Tahoma"/>
                <a:sym typeface="Tahoma"/>
              </a:defRPr>
            </a:lvl8pPr>
            <a:lvl9pPr lvl="8" rtl="0">
              <a:spcBef>
                <a:spcPts val="0"/>
              </a:spcBef>
              <a:spcAft>
                <a:spcPts val="0"/>
              </a:spcAft>
              <a:buNone/>
              <a:defRPr b="1">
                <a:solidFill>
                  <a:srgbClr val="B7B7B7"/>
                </a:solidFill>
                <a:latin typeface="Tahoma"/>
                <a:ea typeface="Tahoma"/>
                <a:cs typeface="Tahoma"/>
                <a:sym typeface="Tahoma"/>
              </a:defRPr>
            </a:lvl9pPr>
          </a:lstStyle>
          <a:p>
            <a:endParaRPr/>
          </a:p>
        </p:txBody>
      </p:sp>
      <p:sp>
        <p:nvSpPr>
          <p:cNvPr id="19" name="Google Shape;19;p5"/>
          <p:cNvSpPr txBox="1">
            <a:spLocks noGrp="1"/>
          </p:cNvSpPr>
          <p:nvPr>
            <p:ph type="body" idx="1"/>
          </p:nvPr>
        </p:nvSpPr>
        <p:spPr>
          <a:xfrm>
            <a:off x="446775" y="2536100"/>
            <a:ext cx="7361100" cy="2124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Tahoma"/>
              <a:buChar char="●"/>
              <a:defRPr>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74087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END">
  <p:cSld name="THE END">
    <p:bg>
      <p:bgPr>
        <a:solidFill>
          <a:srgbClr val="3C78D8"/>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48210" y="2327190"/>
            <a:ext cx="7986600" cy="1581300"/>
          </a:xfrm>
          <a:prstGeom prst="rect">
            <a:avLst/>
          </a:prstGeom>
        </p:spPr>
        <p:txBody>
          <a:bodyPr spcFirstLastPara="1" wrap="square" lIns="91425" tIns="91425" rIns="91425" bIns="91425" anchor="t" anchorCtr="0"/>
          <a:lstStyle>
            <a:lvl1pPr lvl="0" rtl="0">
              <a:spcBef>
                <a:spcPts val="0"/>
              </a:spcBef>
              <a:spcAft>
                <a:spcPts val="0"/>
              </a:spcAft>
              <a:buNone/>
              <a:defRPr sz="6000" b="1">
                <a:solidFill>
                  <a:srgbClr val="FFFFFF"/>
                </a:solidFill>
                <a:latin typeface="Tahoma"/>
                <a:ea typeface="Tahoma"/>
                <a:cs typeface="Tahoma"/>
                <a:sym typeface="Tahoma"/>
              </a:defRPr>
            </a:lvl1pPr>
            <a:lvl2pPr lvl="1" rtl="0">
              <a:spcBef>
                <a:spcPts val="0"/>
              </a:spcBef>
              <a:spcAft>
                <a:spcPts val="0"/>
              </a:spcAft>
              <a:buNone/>
              <a:defRPr sz="6000" b="1">
                <a:solidFill>
                  <a:srgbClr val="FFFFFF"/>
                </a:solidFill>
                <a:latin typeface="Tahoma"/>
                <a:ea typeface="Tahoma"/>
                <a:cs typeface="Tahoma"/>
                <a:sym typeface="Tahoma"/>
              </a:defRPr>
            </a:lvl2pPr>
            <a:lvl3pPr lvl="2" rtl="0">
              <a:spcBef>
                <a:spcPts val="0"/>
              </a:spcBef>
              <a:spcAft>
                <a:spcPts val="0"/>
              </a:spcAft>
              <a:buNone/>
              <a:defRPr sz="6000" b="1">
                <a:solidFill>
                  <a:srgbClr val="FFFFFF"/>
                </a:solidFill>
                <a:latin typeface="Tahoma"/>
                <a:ea typeface="Tahoma"/>
                <a:cs typeface="Tahoma"/>
                <a:sym typeface="Tahoma"/>
              </a:defRPr>
            </a:lvl3pPr>
            <a:lvl4pPr lvl="3" rtl="0">
              <a:spcBef>
                <a:spcPts val="0"/>
              </a:spcBef>
              <a:spcAft>
                <a:spcPts val="0"/>
              </a:spcAft>
              <a:buNone/>
              <a:defRPr sz="6000" b="1">
                <a:solidFill>
                  <a:srgbClr val="FFFFFF"/>
                </a:solidFill>
                <a:latin typeface="Tahoma"/>
                <a:ea typeface="Tahoma"/>
                <a:cs typeface="Tahoma"/>
                <a:sym typeface="Tahoma"/>
              </a:defRPr>
            </a:lvl4pPr>
            <a:lvl5pPr lvl="4" rtl="0">
              <a:spcBef>
                <a:spcPts val="0"/>
              </a:spcBef>
              <a:spcAft>
                <a:spcPts val="0"/>
              </a:spcAft>
              <a:buNone/>
              <a:defRPr sz="6000" b="1">
                <a:solidFill>
                  <a:srgbClr val="FFFFFF"/>
                </a:solidFill>
                <a:latin typeface="Tahoma"/>
                <a:ea typeface="Tahoma"/>
                <a:cs typeface="Tahoma"/>
                <a:sym typeface="Tahoma"/>
              </a:defRPr>
            </a:lvl5pPr>
            <a:lvl6pPr lvl="5" rtl="0">
              <a:spcBef>
                <a:spcPts val="0"/>
              </a:spcBef>
              <a:spcAft>
                <a:spcPts val="0"/>
              </a:spcAft>
              <a:buNone/>
              <a:defRPr sz="6000" b="1">
                <a:solidFill>
                  <a:srgbClr val="FFFFFF"/>
                </a:solidFill>
                <a:latin typeface="Tahoma"/>
                <a:ea typeface="Tahoma"/>
                <a:cs typeface="Tahoma"/>
                <a:sym typeface="Tahoma"/>
              </a:defRPr>
            </a:lvl6pPr>
            <a:lvl7pPr lvl="6" rtl="0">
              <a:spcBef>
                <a:spcPts val="0"/>
              </a:spcBef>
              <a:spcAft>
                <a:spcPts val="0"/>
              </a:spcAft>
              <a:buNone/>
              <a:defRPr sz="6000" b="1">
                <a:solidFill>
                  <a:srgbClr val="FFFFFF"/>
                </a:solidFill>
                <a:latin typeface="Tahoma"/>
                <a:ea typeface="Tahoma"/>
                <a:cs typeface="Tahoma"/>
                <a:sym typeface="Tahoma"/>
              </a:defRPr>
            </a:lvl7pPr>
            <a:lvl8pPr lvl="7" rtl="0">
              <a:spcBef>
                <a:spcPts val="0"/>
              </a:spcBef>
              <a:spcAft>
                <a:spcPts val="0"/>
              </a:spcAft>
              <a:buNone/>
              <a:defRPr sz="6000" b="1">
                <a:solidFill>
                  <a:srgbClr val="FFFFFF"/>
                </a:solidFill>
                <a:latin typeface="Tahoma"/>
                <a:ea typeface="Tahoma"/>
                <a:cs typeface="Tahoma"/>
                <a:sym typeface="Tahoma"/>
              </a:defRPr>
            </a:lvl8pPr>
            <a:lvl9pPr lvl="8" rtl="0">
              <a:spcBef>
                <a:spcPts val="0"/>
              </a:spcBef>
              <a:spcAft>
                <a:spcPts val="0"/>
              </a:spcAft>
              <a:buNone/>
              <a:defRPr sz="6000" b="1">
                <a:solidFill>
                  <a:srgbClr val="FFFFFF"/>
                </a:solidFill>
                <a:latin typeface="Tahoma"/>
                <a:ea typeface="Tahoma"/>
                <a:cs typeface="Tahoma"/>
                <a:sym typeface="Tahoma"/>
              </a:defRPr>
            </a:lvl9pPr>
          </a:lstStyle>
          <a:p>
            <a:endParaRPr/>
          </a:p>
        </p:txBody>
      </p:sp>
      <p:cxnSp>
        <p:nvCxnSpPr>
          <p:cNvPr id="43" name="Google Shape;43;p13"/>
          <p:cNvCxnSpPr/>
          <p:nvPr/>
        </p:nvCxnSpPr>
        <p:spPr>
          <a:xfrm>
            <a:off x="876125" y="4382825"/>
            <a:ext cx="7657800" cy="0"/>
          </a:xfrm>
          <a:prstGeom prst="straightConnector1">
            <a:avLst/>
          </a:prstGeom>
          <a:noFill/>
          <a:ln w="9525" cap="flat" cmpd="sng">
            <a:solidFill>
              <a:srgbClr val="FFFFFF"/>
            </a:solidFill>
            <a:prstDash val="solid"/>
            <a:round/>
            <a:headEnd type="none" w="med" len="med"/>
            <a:tailEnd type="none" w="med" len="med"/>
          </a:ln>
        </p:spPr>
      </p:cxnSp>
      <p:pic>
        <p:nvPicPr>
          <p:cNvPr id="44" name="Google Shape;44;p13" descr="ssm_logo_white.png"/>
          <p:cNvPicPr preferRelativeResize="0"/>
          <p:nvPr/>
        </p:nvPicPr>
        <p:blipFill>
          <a:blip r:embed="rId2">
            <a:alphaModFix/>
          </a:blip>
          <a:stretch>
            <a:fillRect/>
          </a:stretch>
        </p:blipFill>
        <p:spPr>
          <a:xfrm>
            <a:off x="6484671" y="4413929"/>
            <a:ext cx="965500" cy="563000"/>
          </a:xfrm>
          <a:prstGeom prst="rect">
            <a:avLst/>
          </a:prstGeom>
          <a:noFill/>
          <a:ln>
            <a:noFill/>
          </a:ln>
        </p:spPr>
      </p:pic>
      <p:sp>
        <p:nvSpPr>
          <p:cNvPr id="45" name="Google Shape;45;p13"/>
          <p:cNvSpPr txBox="1"/>
          <p:nvPr/>
        </p:nvSpPr>
        <p:spPr>
          <a:xfrm>
            <a:off x="7518164" y="4518671"/>
            <a:ext cx="1352100" cy="2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Tahoma"/>
                <a:ea typeface="Tahoma"/>
                <a:cs typeface="Tahoma"/>
                <a:sym typeface="Tahoma"/>
              </a:rPr>
              <a:t>SEESAME</a:t>
            </a:r>
            <a:br>
              <a:rPr lang="en" sz="700">
                <a:solidFill>
                  <a:srgbClr val="FFFFFF"/>
                </a:solidFill>
                <a:latin typeface="Tahoma"/>
                <a:ea typeface="Tahoma"/>
                <a:cs typeface="Tahoma"/>
                <a:sym typeface="Tahoma"/>
              </a:rPr>
            </a:br>
            <a:r>
              <a:rPr lang="en" sz="700">
                <a:solidFill>
                  <a:srgbClr val="FFFFFF"/>
                </a:solidFill>
                <a:latin typeface="Tahoma"/>
                <a:ea typeface="Tahoma"/>
                <a:cs typeface="Tahoma"/>
                <a:sym typeface="Tahoma"/>
              </a:rPr>
              <a:t>Communication Experts</a:t>
            </a:r>
            <a:endParaRPr sz="700">
              <a:solidFill>
                <a:srgbClr val="FFFFFF"/>
              </a:solidFill>
              <a:latin typeface="Tahoma"/>
              <a:ea typeface="Tahoma"/>
              <a:cs typeface="Tahoma"/>
              <a:sym typeface="Tahoma"/>
            </a:endParaRPr>
          </a:p>
        </p:txBody>
      </p:sp>
      <p:cxnSp>
        <p:nvCxnSpPr>
          <p:cNvPr id="46" name="Google Shape;46;p13"/>
          <p:cNvCxnSpPr/>
          <p:nvPr/>
        </p:nvCxnSpPr>
        <p:spPr>
          <a:xfrm>
            <a:off x="7402458" y="4555845"/>
            <a:ext cx="0" cy="301200"/>
          </a:xfrm>
          <a:prstGeom prst="straightConnector1">
            <a:avLst/>
          </a:prstGeom>
          <a:noFill/>
          <a:ln w="9525" cap="flat" cmpd="sng">
            <a:solidFill>
              <a:srgbClr val="FFFFFF"/>
            </a:solidFill>
            <a:prstDash val="solid"/>
            <a:round/>
            <a:headEnd type="none" w="med" len="med"/>
            <a:tailEnd type="none" w="med" len="med"/>
          </a:ln>
        </p:spPr>
      </p:cxnSp>
      <p:sp>
        <p:nvSpPr>
          <p:cNvPr id="47" name="Google Shape;47;p13"/>
          <p:cNvSpPr txBox="1">
            <a:spLocks noGrp="1"/>
          </p:cNvSpPr>
          <p:nvPr>
            <p:ph type="body" idx="1"/>
          </p:nvPr>
        </p:nvSpPr>
        <p:spPr>
          <a:xfrm>
            <a:off x="773675" y="4538150"/>
            <a:ext cx="1352100" cy="242700"/>
          </a:xfrm>
          <a:prstGeom prst="rect">
            <a:avLst/>
          </a:prstGeom>
        </p:spPr>
        <p:txBody>
          <a:bodyPr spcFirstLastPara="1" wrap="square" lIns="91425" tIns="91425" rIns="91425" bIns="91425" anchor="t" anchorCtr="0"/>
          <a:lstStyle>
            <a:lvl1pPr marL="457200" lvl="0" indent="-273050" rtl="0">
              <a:spcBef>
                <a:spcPts val="0"/>
              </a:spcBef>
              <a:spcAft>
                <a:spcPts val="0"/>
              </a:spcAft>
              <a:buClr>
                <a:srgbClr val="FFFFFF"/>
              </a:buClr>
              <a:buSzPts val="700"/>
              <a:buChar char="●"/>
              <a:defRPr sz="700">
                <a:solidFill>
                  <a:srgbClr val="FFFFFF"/>
                </a:solidFill>
              </a:defRPr>
            </a:lvl1pPr>
            <a:lvl2pPr marL="914400" lvl="1" indent="-273050" rtl="0">
              <a:spcBef>
                <a:spcPts val="1600"/>
              </a:spcBef>
              <a:spcAft>
                <a:spcPts val="0"/>
              </a:spcAft>
              <a:buClr>
                <a:srgbClr val="FFFFFF"/>
              </a:buClr>
              <a:buSzPts val="700"/>
              <a:buChar char="○"/>
              <a:defRPr sz="700">
                <a:solidFill>
                  <a:srgbClr val="FFFFFF"/>
                </a:solidFill>
              </a:defRPr>
            </a:lvl2pPr>
            <a:lvl3pPr marL="1371600" lvl="2" indent="-273050" rtl="0">
              <a:spcBef>
                <a:spcPts val="1600"/>
              </a:spcBef>
              <a:spcAft>
                <a:spcPts val="0"/>
              </a:spcAft>
              <a:buClr>
                <a:srgbClr val="FFFFFF"/>
              </a:buClr>
              <a:buSzPts val="700"/>
              <a:buChar char="■"/>
              <a:defRPr sz="700">
                <a:solidFill>
                  <a:srgbClr val="FFFFFF"/>
                </a:solidFill>
              </a:defRPr>
            </a:lvl3pPr>
            <a:lvl4pPr marL="1828800" lvl="3" indent="-273050" rtl="0">
              <a:spcBef>
                <a:spcPts val="1600"/>
              </a:spcBef>
              <a:spcAft>
                <a:spcPts val="0"/>
              </a:spcAft>
              <a:buClr>
                <a:srgbClr val="FFFFFF"/>
              </a:buClr>
              <a:buSzPts val="700"/>
              <a:buChar char="●"/>
              <a:defRPr sz="700">
                <a:solidFill>
                  <a:srgbClr val="FFFFFF"/>
                </a:solidFill>
              </a:defRPr>
            </a:lvl4pPr>
            <a:lvl5pPr marL="2286000" lvl="4" indent="-273050" rtl="0">
              <a:spcBef>
                <a:spcPts val="1600"/>
              </a:spcBef>
              <a:spcAft>
                <a:spcPts val="0"/>
              </a:spcAft>
              <a:buClr>
                <a:srgbClr val="FFFFFF"/>
              </a:buClr>
              <a:buSzPts val="700"/>
              <a:buChar char="○"/>
              <a:defRPr sz="700">
                <a:solidFill>
                  <a:srgbClr val="FFFFFF"/>
                </a:solidFill>
              </a:defRPr>
            </a:lvl5pPr>
            <a:lvl6pPr marL="2743200" lvl="5" indent="-273050" rtl="0">
              <a:spcBef>
                <a:spcPts val="1600"/>
              </a:spcBef>
              <a:spcAft>
                <a:spcPts val="0"/>
              </a:spcAft>
              <a:buClr>
                <a:srgbClr val="FFFFFF"/>
              </a:buClr>
              <a:buSzPts val="700"/>
              <a:buChar char="■"/>
              <a:defRPr sz="700">
                <a:solidFill>
                  <a:srgbClr val="FFFFFF"/>
                </a:solidFill>
              </a:defRPr>
            </a:lvl6pPr>
            <a:lvl7pPr marL="3200400" lvl="6" indent="-273050" rtl="0">
              <a:spcBef>
                <a:spcPts val="1600"/>
              </a:spcBef>
              <a:spcAft>
                <a:spcPts val="0"/>
              </a:spcAft>
              <a:buClr>
                <a:srgbClr val="FFFFFF"/>
              </a:buClr>
              <a:buSzPts val="700"/>
              <a:buChar char="●"/>
              <a:defRPr sz="700">
                <a:solidFill>
                  <a:srgbClr val="FFFFFF"/>
                </a:solidFill>
              </a:defRPr>
            </a:lvl7pPr>
            <a:lvl8pPr marL="3657600" lvl="7" indent="-273050" rtl="0">
              <a:spcBef>
                <a:spcPts val="1600"/>
              </a:spcBef>
              <a:spcAft>
                <a:spcPts val="0"/>
              </a:spcAft>
              <a:buClr>
                <a:srgbClr val="FFFFFF"/>
              </a:buClr>
              <a:buSzPts val="700"/>
              <a:buChar char="○"/>
              <a:defRPr sz="700">
                <a:solidFill>
                  <a:srgbClr val="FFFFFF"/>
                </a:solidFill>
              </a:defRPr>
            </a:lvl8pPr>
            <a:lvl9pPr marL="4114800" lvl="8" indent="-273050" rtl="0">
              <a:spcBef>
                <a:spcPts val="1600"/>
              </a:spcBef>
              <a:spcAft>
                <a:spcPts val="1600"/>
              </a:spcAft>
              <a:buClr>
                <a:srgbClr val="FFFFFF"/>
              </a:buClr>
              <a:buSzPts val="700"/>
              <a:buChar char="■"/>
              <a:defRPr sz="700">
                <a:solidFill>
                  <a:srgbClr val="FFFFFF"/>
                </a:solidFill>
              </a:defRPr>
            </a:lvl9pPr>
          </a:lstStyle>
          <a:p>
            <a:endParaRPr/>
          </a:p>
        </p:txBody>
      </p:sp>
    </p:spTree>
    <p:extLst>
      <p:ext uri="{BB962C8B-B14F-4D97-AF65-F5344CB8AC3E}">
        <p14:creationId xmlns:p14="http://schemas.microsoft.com/office/powerpoint/2010/main" val="399242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PREDELOVY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6500"/>
              <a:buFont typeface="Tahoma"/>
              <a:buNone/>
              <a:defRPr sz="6500" b="1">
                <a:solidFill>
                  <a:srgbClr val="FFFFFF"/>
                </a:solidFill>
                <a:latin typeface="Tahoma"/>
                <a:ea typeface="Tahoma"/>
                <a:cs typeface="Tahoma"/>
                <a:sym typeface="Tahoma"/>
              </a:defRPr>
            </a:lvl1pPr>
            <a:lvl2pPr lvl="1"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2pPr>
            <a:lvl3pPr lvl="2"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3pPr>
            <a:lvl4pPr lvl="3"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4pPr>
            <a:lvl5pPr lvl="4"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5pPr>
            <a:lvl6pPr lvl="5"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6pPr>
            <a:lvl7pPr lvl="6"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7pPr>
            <a:lvl8pPr lvl="7"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8pPr>
            <a:lvl9pPr lvl="8"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a:t>
            </a:fld>
            <a:endParaRPr/>
          </a:p>
        </p:txBody>
      </p:sp>
      <p:cxnSp>
        <p:nvCxnSpPr>
          <p:cNvPr id="16" name="Shape 16"/>
          <p:cNvCxnSpPr/>
          <p:nvPr/>
        </p:nvCxnSpPr>
        <p:spPr>
          <a:xfrm>
            <a:off x="851775" y="4382823"/>
            <a:ext cx="7682100" cy="0"/>
          </a:xfrm>
          <a:prstGeom prst="straightConnector1">
            <a:avLst/>
          </a:prstGeom>
          <a:noFill/>
          <a:ln w="9525" cap="flat" cmpd="sng">
            <a:solidFill>
              <a:srgbClr val="3C78D8"/>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SIGH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46775" y="1744000"/>
            <a:ext cx="8520600" cy="572700"/>
          </a:xfrm>
          <a:prstGeom prst="rect">
            <a:avLst/>
          </a:prstGeom>
        </p:spPr>
        <p:txBody>
          <a:bodyPr spcFirstLastPara="1" wrap="square" lIns="91425" tIns="91425" rIns="91425" bIns="91425" anchor="t" anchorCtr="0"/>
          <a:lstStyle>
            <a:lvl1pPr lvl="0" rtl="0">
              <a:spcBef>
                <a:spcPts val="0"/>
              </a:spcBef>
              <a:spcAft>
                <a:spcPts val="0"/>
              </a:spcAft>
              <a:buNone/>
              <a:defRPr b="1">
                <a:solidFill>
                  <a:srgbClr val="B7B7B7"/>
                </a:solidFill>
                <a:latin typeface="Tahoma"/>
                <a:ea typeface="Tahoma"/>
                <a:cs typeface="Tahoma"/>
                <a:sym typeface="Tahoma"/>
              </a:defRPr>
            </a:lvl1pPr>
            <a:lvl2pPr lvl="1" rtl="0">
              <a:spcBef>
                <a:spcPts val="0"/>
              </a:spcBef>
              <a:spcAft>
                <a:spcPts val="0"/>
              </a:spcAft>
              <a:buNone/>
              <a:defRPr b="1">
                <a:solidFill>
                  <a:srgbClr val="B7B7B7"/>
                </a:solidFill>
                <a:latin typeface="Tahoma"/>
                <a:ea typeface="Tahoma"/>
                <a:cs typeface="Tahoma"/>
                <a:sym typeface="Tahoma"/>
              </a:defRPr>
            </a:lvl2pPr>
            <a:lvl3pPr lvl="2" rtl="0">
              <a:spcBef>
                <a:spcPts val="0"/>
              </a:spcBef>
              <a:spcAft>
                <a:spcPts val="0"/>
              </a:spcAft>
              <a:buNone/>
              <a:defRPr b="1">
                <a:solidFill>
                  <a:srgbClr val="B7B7B7"/>
                </a:solidFill>
                <a:latin typeface="Tahoma"/>
                <a:ea typeface="Tahoma"/>
                <a:cs typeface="Tahoma"/>
                <a:sym typeface="Tahoma"/>
              </a:defRPr>
            </a:lvl3pPr>
            <a:lvl4pPr lvl="3" rtl="0">
              <a:spcBef>
                <a:spcPts val="0"/>
              </a:spcBef>
              <a:spcAft>
                <a:spcPts val="0"/>
              </a:spcAft>
              <a:buNone/>
              <a:defRPr b="1">
                <a:solidFill>
                  <a:srgbClr val="B7B7B7"/>
                </a:solidFill>
                <a:latin typeface="Tahoma"/>
                <a:ea typeface="Tahoma"/>
                <a:cs typeface="Tahoma"/>
                <a:sym typeface="Tahoma"/>
              </a:defRPr>
            </a:lvl4pPr>
            <a:lvl5pPr lvl="4" rtl="0">
              <a:spcBef>
                <a:spcPts val="0"/>
              </a:spcBef>
              <a:spcAft>
                <a:spcPts val="0"/>
              </a:spcAft>
              <a:buNone/>
              <a:defRPr b="1">
                <a:solidFill>
                  <a:srgbClr val="B7B7B7"/>
                </a:solidFill>
                <a:latin typeface="Tahoma"/>
                <a:ea typeface="Tahoma"/>
                <a:cs typeface="Tahoma"/>
                <a:sym typeface="Tahoma"/>
              </a:defRPr>
            </a:lvl5pPr>
            <a:lvl6pPr lvl="5" rtl="0">
              <a:spcBef>
                <a:spcPts val="0"/>
              </a:spcBef>
              <a:spcAft>
                <a:spcPts val="0"/>
              </a:spcAft>
              <a:buNone/>
              <a:defRPr b="1">
                <a:solidFill>
                  <a:srgbClr val="B7B7B7"/>
                </a:solidFill>
                <a:latin typeface="Tahoma"/>
                <a:ea typeface="Tahoma"/>
                <a:cs typeface="Tahoma"/>
                <a:sym typeface="Tahoma"/>
              </a:defRPr>
            </a:lvl6pPr>
            <a:lvl7pPr lvl="6" rtl="0">
              <a:spcBef>
                <a:spcPts val="0"/>
              </a:spcBef>
              <a:spcAft>
                <a:spcPts val="0"/>
              </a:spcAft>
              <a:buNone/>
              <a:defRPr b="1">
                <a:solidFill>
                  <a:srgbClr val="B7B7B7"/>
                </a:solidFill>
                <a:latin typeface="Tahoma"/>
                <a:ea typeface="Tahoma"/>
                <a:cs typeface="Tahoma"/>
                <a:sym typeface="Tahoma"/>
              </a:defRPr>
            </a:lvl7pPr>
            <a:lvl8pPr lvl="7" rtl="0">
              <a:spcBef>
                <a:spcPts val="0"/>
              </a:spcBef>
              <a:spcAft>
                <a:spcPts val="0"/>
              </a:spcAft>
              <a:buNone/>
              <a:defRPr b="1">
                <a:solidFill>
                  <a:srgbClr val="B7B7B7"/>
                </a:solidFill>
                <a:latin typeface="Tahoma"/>
                <a:ea typeface="Tahoma"/>
                <a:cs typeface="Tahoma"/>
                <a:sym typeface="Tahoma"/>
              </a:defRPr>
            </a:lvl8pPr>
            <a:lvl9pPr lvl="8" rtl="0">
              <a:spcBef>
                <a:spcPts val="0"/>
              </a:spcBef>
              <a:spcAft>
                <a:spcPts val="0"/>
              </a:spcAft>
              <a:buNone/>
              <a:defRPr b="1">
                <a:solidFill>
                  <a:srgbClr val="B7B7B7"/>
                </a:solidFill>
                <a:latin typeface="Tahoma"/>
                <a:ea typeface="Tahoma"/>
                <a:cs typeface="Tahoma"/>
                <a:sym typeface="Tahoma"/>
              </a:defRPr>
            </a:lvl9pPr>
          </a:lstStyle>
          <a:p>
            <a:endParaRPr/>
          </a:p>
        </p:txBody>
      </p:sp>
      <p:sp>
        <p:nvSpPr>
          <p:cNvPr id="19" name="Shape 19"/>
          <p:cNvSpPr txBox="1">
            <a:spLocks noGrp="1"/>
          </p:cNvSpPr>
          <p:nvPr>
            <p:ph type="body" idx="1"/>
          </p:nvPr>
        </p:nvSpPr>
        <p:spPr>
          <a:xfrm>
            <a:off x="446775" y="2536100"/>
            <a:ext cx="7361100" cy="2124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Tahoma"/>
              <a:buChar char="●"/>
              <a:defRPr>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REATIVE IDEA">
    <p:bg>
      <p:bgPr>
        <a:solidFill>
          <a:srgbClr val="3C78D8"/>
        </a:solid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048800"/>
            <a:ext cx="8520600" cy="572700"/>
          </a:xfrm>
          <a:prstGeom prst="rect">
            <a:avLst/>
          </a:prstGeom>
        </p:spPr>
        <p:txBody>
          <a:bodyPr spcFirstLastPara="1" wrap="square" lIns="91425" tIns="91425" rIns="91425" bIns="91425" anchor="t" anchorCtr="0"/>
          <a:lstStyle>
            <a:lvl1pPr lvl="0" algn="ctr" rtl="0">
              <a:spcBef>
                <a:spcPts val="0"/>
              </a:spcBef>
              <a:spcAft>
                <a:spcPts val="0"/>
              </a:spcAft>
              <a:buNone/>
              <a:defRPr sz="1800" b="1">
                <a:solidFill>
                  <a:srgbClr val="FFFFFF"/>
                </a:solidFill>
                <a:latin typeface="Tahoma"/>
                <a:ea typeface="Tahoma"/>
                <a:cs typeface="Tahoma"/>
                <a:sym typeface="Tahoma"/>
              </a:defRPr>
            </a:lvl1pPr>
            <a:lvl2pPr lvl="1" rtl="0">
              <a:spcBef>
                <a:spcPts val="0"/>
              </a:spcBef>
              <a:spcAft>
                <a:spcPts val="0"/>
              </a:spcAft>
              <a:buNone/>
              <a:defRPr b="1">
                <a:solidFill>
                  <a:srgbClr val="FFFFFF"/>
                </a:solidFill>
                <a:latin typeface="Tahoma"/>
                <a:ea typeface="Tahoma"/>
                <a:cs typeface="Tahoma"/>
                <a:sym typeface="Tahoma"/>
              </a:defRPr>
            </a:lvl2pPr>
            <a:lvl3pPr lvl="2" rtl="0">
              <a:spcBef>
                <a:spcPts val="0"/>
              </a:spcBef>
              <a:spcAft>
                <a:spcPts val="0"/>
              </a:spcAft>
              <a:buNone/>
              <a:defRPr b="1">
                <a:solidFill>
                  <a:srgbClr val="FFFFFF"/>
                </a:solidFill>
                <a:latin typeface="Tahoma"/>
                <a:ea typeface="Tahoma"/>
                <a:cs typeface="Tahoma"/>
                <a:sym typeface="Tahoma"/>
              </a:defRPr>
            </a:lvl3pPr>
            <a:lvl4pPr lvl="3" rtl="0">
              <a:spcBef>
                <a:spcPts val="0"/>
              </a:spcBef>
              <a:spcAft>
                <a:spcPts val="0"/>
              </a:spcAft>
              <a:buNone/>
              <a:defRPr b="1">
                <a:solidFill>
                  <a:srgbClr val="FFFFFF"/>
                </a:solidFill>
                <a:latin typeface="Tahoma"/>
                <a:ea typeface="Tahoma"/>
                <a:cs typeface="Tahoma"/>
                <a:sym typeface="Tahoma"/>
              </a:defRPr>
            </a:lvl4pPr>
            <a:lvl5pPr lvl="4" rtl="0">
              <a:spcBef>
                <a:spcPts val="0"/>
              </a:spcBef>
              <a:spcAft>
                <a:spcPts val="0"/>
              </a:spcAft>
              <a:buNone/>
              <a:defRPr b="1">
                <a:solidFill>
                  <a:srgbClr val="FFFFFF"/>
                </a:solidFill>
                <a:latin typeface="Tahoma"/>
                <a:ea typeface="Tahoma"/>
                <a:cs typeface="Tahoma"/>
                <a:sym typeface="Tahoma"/>
              </a:defRPr>
            </a:lvl5pPr>
            <a:lvl6pPr lvl="5" rtl="0">
              <a:spcBef>
                <a:spcPts val="0"/>
              </a:spcBef>
              <a:spcAft>
                <a:spcPts val="0"/>
              </a:spcAft>
              <a:buNone/>
              <a:defRPr b="1">
                <a:solidFill>
                  <a:srgbClr val="FFFFFF"/>
                </a:solidFill>
                <a:latin typeface="Tahoma"/>
                <a:ea typeface="Tahoma"/>
                <a:cs typeface="Tahoma"/>
                <a:sym typeface="Tahoma"/>
              </a:defRPr>
            </a:lvl6pPr>
            <a:lvl7pPr lvl="6" rtl="0">
              <a:spcBef>
                <a:spcPts val="0"/>
              </a:spcBef>
              <a:spcAft>
                <a:spcPts val="0"/>
              </a:spcAft>
              <a:buNone/>
              <a:defRPr b="1">
                <a:solidFill>
                  <a:srgbClr val="FFFFFF"/>
                </a:solidFill>
                <a:latin typeface="Tahoma"/>
                <a:ea typeface="Tahoma"/>
                <a:cs typeface="Tahoma"/>
                <a:sym typeface="Tahoma"/>
              </a:defRPr>
            </a:lvl7pPr>
            <a:lvl8pPr lvl="7" rtl="0">
              <a:spcBef>
                <a:spcPts val="0"/>
              </a:spcBef>
              <a:spcAft>
                <a:spcPts val="0"/>
              </a:spcAft>
              <a:buNone/>
              <a:defRPr b="1">
                <a:solidFill>
                  <a:srgbClr val="FFFFFF"/>
                </a:solidFill>
                <a:latin typeface="Tahoma"/>
                <a:ea typeface="Tahoma"/>
                <a:cs typeface="Tahoma"/>
                <a:sym typeface="Tahoma"/>
              </a:defRPr>
            </a:lvl8pPr>
            <a:lvl9pPr lvl="8" rtl="0">
              <a:spcBef>
                <a:spcPts val="0"/>
              </a:spcBef>
              <a:spcAft>
                <a:spcPts val="0"/>
              </a:spcAft>
              <a:buNone/>
              <a:defRPr b="1">
                <a:solidFill>
                  <a:srgbClr val="FFFFFF"/>
                </a:solidFill>
                <a:latin typeface="Tahoma"/>
                <a:ea typeface="Tahoma"/>
                <a:cs typeface="Tahoma"/>
                <a:sym typeface="Tahoma"/>
              </a:defRPr>
            </a:lvl9pPr>
          </a:lstStyle>
          <a:p>
            <a:endParaRPr/>
          </a:p>
        </p:txBody>
      </p:sp>
      <p:sp>
        <p:nvSpPr>
          <p:cNvPr id="22" name="Shape 22"/>
          <p:cNvSpPr txBox="1">
            <a:spLocks noGrp="1"/>
          </p:cNvSpPr>
          <p:nvPr>
            <p:ph type="body" idx="1"/>
          </p:nvPr>
        </p:nvSpPr>
        <p:spPr>
          <a:xfrm>
            <a:off x="739050" y="2543175"/>
            <a:ext cx="7361100" cy="2124000"/>
          </a:xfrm>
          <a:prstGeom prst="rect">
            <a:avLst/>
          </a:prstGeom>
        </p:spPr>
        <p:txBody>
          <a:bodyPr spcFirstLastPara="1" wrap="square" lIns="91425" tIns="91425" rIns="91425" bIns="91425" anchor="t" anchorCtr="0"/>
          <a:lstStyle>
            <a:lvl1pPr marL="457200" lvl="0" indent="-533400" algn="ctr" rtl="0">
              <a:spcBef>
                <a:spcPts val="0"/>
              </a:spcBef>
              <a:spcAft>
                <a:spcPts val="0"/>
              </a:spcAft>
              <a:buClr>
                <a:srgbClr val="FFFFFF"/>
              </a:buClr>
              <a:buSzPts val="4800"/>
              <a:buFont typeface="Tahoma"/>
              <a:buChar char="●"/>
              <a:defRPr sz="4800" b="1">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902225"/>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Shape 25"/>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Font typeface="Tahoma"/>
              <a:buChar char="●"/>
              <a:defRPr sz="1400">
                <a:latin typeface="Tahoma"/>
                <a:ea typeface="Tahoma"/>
                <a:cs typeface="Tahoma"/>
                <a:sym typeface="Tahoma"/>
              </a:defRPr>
            </a:lvl1pPr>
            <a:lvl2pPr marL="914400" lvl="1" indent="-304800" rtl="0">
              <a:spcBef>
                <a:spcPts val="1600"/>
              </a:spcBef>
              <a:spcAft>
                <a:spcPts val="0"/>
              </a:spcAft>
              <a:buSzPts val="1200"/>
              <a:buFont typeface="Tahoma"/>
              <a:buChar char="○"/>
              <a:defRPr sz="1200">
                <a:latin typeface="Tahoma"/>
                <a:ea typeface="Tahoma"/>
                <a:cs typeface="Tahoma"/>
                <a:sym typeface="Tahoma"/>
              </a:defRPr>
            </a:lvl2pPr>
            <a:lvl3pPr marL="1371600" lvl="2" indent="-317500" rtl="0">
              <a:spcBef>
                <a:spcPts val="1600"/>
              </a:spcBef>
              <a:spcAft>
                <a:spcPts val="0"/>
              </a:spcAft>
              <a:buSzPts val="1400"/>
              <a:buFont typeface="Tahoma"/>
              <a:buChar char="■"/>
              <a:defRPr>
                <a:latin typeface="Tahoma"/>
                <a:ea typeface="Tahoma"/>
                <a:cs typeface="Tahoma"/>
                <a:sym typeface="Tahoma"/>
              </a:defRPr>
            </a:lvl3pPr>
            <a:lvl4pPr marL="1828800" lvl="3" indent="-317500" rtl="0">
              <a:spcBef>
                <a:spcPts val="1600"/>
              </a:spcBef>
              <a:spcAft>
                <a:spcPts val="0"/>
              </a:spcAft>
              <a:buSzPts val="1400"/>
              <a:buFont typeface="Tahoma"/>
              <a:buChar char="●"/>
              <a:defRPr>
                <a:latin typeface="Tahoma"/>
                <a:ea typeface="Tahoma"/>
                <a:cs typeface="Tahoma"/>
                <a:sym typeface="Tahoma"/>
              </a:defRPr>
            </a:lvl4pPr>
            <a:lvl5pPr marL="2286000" lvl="4" indent="-317500" rtl="0">
              <a:spcBef>
                <a:spcPts val="1600"/>
              </a:spcBef>
              <a:spcAft>
                <a:spcPts val="0"/>
              </a:spcAft>
              <a:buSzPts val="1400"/>
              <a:buFont typeface="Tahoma"/>
              <a:buChar char="○"/>
              <a:defRPr>
                <a:latin typeface="Tahoma"/>
                <a:ea typeface="Tahoma"/>
                <a:cs typeface="Tahoma"/>
                <a:sym typeface="Tahoma"/>
              </a:defRPr>
            </a:lvl5pPr>
            <a:lvl6pPr marL="2743200" lvl="5" indent="-317500" rtl="0">
              <a:spcBef>
                <a:spcPts val="1600"/>
              </a:spcBef>
              <a:spcAft>
                <a:spcPts val="0"/>
              </a:spcAft>
              <a:buSzPts val="1400"/>
              <a:buFont typeface="Tahoma"/>
              <a:buChar char="■"/>
              <a:defRPr>
                <a:latin typeface="Tahoma"/>
                <a:ea typeface="Tahoma"/>
                <a:cs typeface="Tahoma"/>
                <a:sym typeface="Tahoma"/>
              </a:defRPr>
            </a:lvl6pPr>
            <a:lvl7pPr marL="3200400" lvl="6" indent="-317500" rtl="0">
              <a:spcBef>
                <a:spcPts val="1600"/>
              </a:spcBef>
              <a:spcAft>
                <a:spcPts val="0"/>
              </a:spcAft>
              <a:buSzPts val="1400"/>
              <a:buFont typeface="Tahoma"/>
              <a:buChar char="●"/>
              <a:defRPr>
                <a:latin typeface="Tahoma"/>
                <a:ea typeface="Tahoma"/>
                <a:cs typeface="Tahoma"/>
                <a:sym typeface="Tahoma"/>
              </a:defRPr>
            </a:lvl7pPr>
            <a:lvl8pPr marL="3657600" lvl="7" indent="-317500" rtl="0">
              <a:spcBef>
                <a:spcPts val="1600"/>
              </a:spcBef>
              <a:spcAft>
                <a:spcPts val="0"/>
              </a:spcAft>
              <a:buSzPts val="1400"/>
              <a:buFont typeface="Tahoma"/>
              <a:buChar char="○"/>
              <a:defRPr>
                <a:latin typeface="Tahoma"/>
                <a:ea typeface="Tahoma"/>
                <a:cs typeface="Tahoma"/>
                <a:sym typeface="Tahoma"/>
              </a:defRPr>
            </a:lvl8pPr>
            <a:lvl9pPr marL="4114800" lvl="8" indent="-317500" rtl="0">
              <a:spcBef>
                <a:spcPts val="1600"/>
              </a:spcBef>
              <a:spcAft>
                <a:spcPts val="1600"/>
              </a:spcAft>
              <a:buSzPts val="1400"/>
              <a:buFont typeface="Tahoma"/>
              <a:buChar char="■"/>
              <a:defRPr>
                <a:latin typeface="Tahoma"/>
                <a:ea typeface="Tahoma"/>
                <a:cs typeface="Tahoma"/>
                <a:sym typeface="Tahom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OAL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902225"/>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Shape 28"/>
          <p:cNvSpPr txBox="1">
            <a:spLocks noGrp="1"/>
          </p:cNvSpPr>
          <p:nvPr>
            <p:ph type="body" idx="1"/>
          </p:nvPr>
        </p:nvSpPr>
        <p:spPr>
          <a:xfrm>
            <a:off x="311700" y="1609675"/>
            <a:ext cx="8520600" cy="3416400"/>
          </a:xfrm>
          <a:prstGeom prst="rect">
            <a:avLst/>
          </a:prstGeom>
          <a:solidFill>
            <a:srgbClr val="FFFFFF"/>
          </a:solidFill>
          <a:ln>
            <a:noFill/>
          </a:ln>
        </p:spPr>
        <p:txBody>
          <a:bodyPr spcFirstLastPara="1" wrap="square" lIns="91425" tIns="91425" rIns="91425" bIns="91425" anchor="t" anchorCtr="0"/>
          <a:lstStyle>
            <a:lvl1pPr marL="457200" lvl="0" indent="-381000" rtl="0">
              <a:spcBef>
                <a:spcPts val="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1pPr>
            <a:lvl2pPr marL="914400" lvl="1"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2pPr>
            <a:lvl3pPr marL="1371600" lvl="2"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3pPr>
            <a:lvl4pPr marL="1828800" lvl="3"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4pPr>
            <a:lvl5pPr marL="2286000" lvl="4"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5pPr>
            <a:lvl6pPr marL="2743200" lvl="5"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6pPr>
            <a:lvl7pPr marL="3200400" lvl="6"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7pPr>
            <a:lvl8pPr marL="3657600" lvl="7"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8pPr>
            <a:lvl9pPr marL="4114800" lvl="8" indent="-381000" rtl="0">
              <a:spcBef>
                <a:spcPts val="1600"/>
              </a:spcBef>
              <a:spcAft>
                <a:spcPts val="160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WHO WE ARE">
    <p:spTree>
      <p:nvGrpSpPr>
        <p:cNvPr id="1" name="Shape 29"/>
        <p:cNvGrpSpPr/>
        <p:nvPr/>
      </p:nvGrpSpPr>
      <p:grpSpPr>
        <a:xfrm>
          <a:off x="0" y="0"/>
          <a:ext cx="0" cy="0"/>
          <a:chOff x="0" y="0"/>
          <a:chExt cx="0" cy="0"/>
        </a:xfrm>
      </p:grpSpPr>
      <p:sp>
        <p:nvSpPr>
          <p:cNvPr id="30" name="Shape 30"/>
          <p:cNvSpPr txBox="1"/>
          <p:nvPr/>
        </p:nvSpPr>
        <p:spPr>
          <a:xfrm>
            <a:off x="402750" y="1700450"/>
            <a:ext cx="5465100" cy="62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434343"/>
                </a:solidFill>
                <a:latin typeface="Tahoma"/>
                <a:ea typeface="Tahoma"/>
                <a:cs typeface="Tahoma"/>
                <a:sym typeface="Tahoma"/>
              </a:rPr>
              <a:t>Who we are</a:t>
            </a:r>
            <a:endParaRPr sz="3600" b="1">
              <a:solidFill>
                <a:srgbClr val="434343"/>
              </a:solidFill>
              <a:latin typeface="Tahoma"/>
              <a:ea typeface="Tahoma"/>
              <a:cs typeface="Tahoma"/>
              <a:sym typeface="Tahoma"/>
            </a:endParaRPr>
          </a:p>
        </p:txBody>
      </p:sp>
      <p:sp>
        <p:nvSpPr>
          <p:cNvPr id="31" name="Shape 31"/>
          <p:cNvSpPr txBox="1"/>
          <p:nvPr/>
        </p:nvSpPr>
        <p:spPr>
          <a:xfrm>
            <a:off x="422200" y="2552300"/>
            <a:ext cx="3805800" cy="1890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a:solidFill>
                  <a:srgbClr val="515152"/>
                </a:solidFill>
                <a:latin typeface="Tahoma"/>
                <a:ea typeface="Tahoma"/>
                <a:cs typeface="Tahoma"/>
                <a:sym typeface="Tahoma"/>
              </a:rPr>
              <a:t>SEESAME Communication Experts is an award-winning PR consultancy based in Bratislava, Slovakia.</a:t>
            </a:r>
            <a:endParaRPr sz="1000">
              <a:solidFill>
                <a:srgbClr val="515152"/>
              </a:solidFill>
              <a:latin typeface="Tahoma"/>
              <a:ea typeface="Tahoma"/>
              <a:cs typeface="Tahoma"/>
              <a:sym typeface="Tahoma"/>
            </a:endParaRPr>
          </a:p>
          <a:p>
            <a:pPr marL="0" lvl="0" indent="4800600" rtl="0">
              <a:lnSpc>
                <a:spcPct val="115000"/>
              </a:lnSpc>
              <a:spcBef>
                <a:spcPts val="0"/>
              </a:spcBef>
              <a:spcAft>
                <a:spcPts val="0"/>
              </a:spcAft>
              <a:buClr>
                <a:schemeClr val="dk1"/>
              </a:buClr>
              <a:buSzPts val="1100"/>
              <a:buFont typeface="Arial"/>
              <a:buNone/>
            </a:pPr>
            <a:endParaRPr sz="1000">
              <a:solidFill>
                <a:srgbClr val="515152"/>
              </a:solidFill>
              <a:latin typeface="Source Sans Pro"/>
              <a:ea typeface="Source Sans Pro"/>
              <a:cs typeface="Source Sans Pro"/>
              <a:sym typeface="Source Sans Pro"/>
            </a:endParaRPr>
          </a:p>
          <a:p>
            <a:pPr marL="0" lvl="0" indent="0" rtl="0">
              <a:lnSpc>
                <a:spcPct val="115000"/>
              </a:lnSpc>
              <a:spcBef>
                <a:spcPts val="0"/>
              </a:spcBef>
              <a:spcAft>
                <a:spcPts val="0"/>
              </a:spcAft>
              <a:buClr>
                <a:schemeClr val="dk1"/>
              </a:buClr>
              <a:buSzPts val="1100"/>
              <a:buFont typeface="Arial"/>
              <a:buNone/>
            </a:pPr>
            <a:r>
              <a:rPr lang="en" sz="1000">
                <a:solidFill>
                  <a:srgbClr val="515152"/>
                </a:solidFill>
                <a:latin typeface="Tahoma"/>
                <a:ea typeface="Tahoma"/>
                <a:cs typeface="Tahoma"/>
                <a:sym typeface="Tahoma"/>
              </a:rPr>
              <a:t>Established in 1996, now the largest PR &amp; communications agency in Slovakia.</a:t>
            </a:r>
            <a:endParaRPr sz="1100">
              <a:solidFill>
                <a:srgbClr val="434343"/>
              </a:solidFill>
              <a:latin typeface="Source Sans Pro"/>
              <a:ea typeface="Source Sans Pro"/>
              <a:cs typeface="Source Sans Pro"/>
              <a:sym typeface="Source Sans Pro"/>
            </a:endParaRPr>
          </a:p>
          <a:p>
            <a:pPr marL="0" lvl="0" indent="0" rtl="0">
              <a:lnSpc>
                <a:spcPct val="115000"/>
              </a:lnSpc>
              <a:spcBef>
                <a:spcPts val="1600"/>
              </a:spcBef>
              <a:spcAft>
                <a:spcPts val="1600"/>
              </a:spcAft>
              <a:buClr>
                <a:schemeClr val="dk1"/>
              </a:buClr>
              <a:buSzPts val="1100"/>
              <a:buFont typeface="Arial"/>
              <a:buNone/>
            </a:pPr>
            <a:r>
              <a:rPr lang="en" sz="1000">
                <a:solidFill>
                  <a:srgbClr val="434343"/>
                </a:solidFill>
                <a:latin typeface="Tahoma"/>
                <a:ea typeface="Tahoma"/>
                <a:cs typeface="Tahoma"/>
                <a:sym typeface="Tahoma"/>
              </a:rPr>
              <a:t>Most senior and stable team in the marketplace with deep knowledge of clients' business sectors.</a:t>
            </a:r>
            <a:endParaRPr sz="1000">
              <a:solidFill>
                <a:srgbClr val="434343"/>
              </a:solidFill>
              <a:latin typeface="Tahoma"/>
              <a:ea typeface="Tahoma"/>
              <a:cs typeface="Tahoma"/>
              <a:sym typeface="Tahoma"/>
            </a:endParaRPr>
          </a:p>
        </p:txBody>
      </p:sp>
      <p:pic>
        <p:nvPicPr>
          <p:cNvPr id="32" name="Shape 32" descr="logo_template.jpg"/>
          <p:cNvPicPr preferRelativeResize="0"/>
          <p:nvPr/>
        </p:nvPicPr>
        <p:blipFill>
          <a:blip r:embed="rId2">
            <a:alphaModFix/>
          </a:blip>
          <a:stretch>
            <a:fillRect/>
          </a:stretch>
        </p:blipFill>
        <p:spPr>
          <a:xfrm>
            <a:off x="437825" y="697005"/>
            <a:ext cx="985350" cy="985350"/>
          </a:xfrm>
          <a:prstGeom prst="rect">
            <a:avLst/>
          </a:prstGeom>
          <a:noFill/>
          <a:ln>
            <a:noFill/>
          </a:ln>
        </p:spPr>
      </p:pic>
      <p:pic>
        <p:nvPicPr>
          <p:cNvPr id="33" name="Shape 33" descr="Snímka obrazovky 2017-02-24 o 15.58.16.png"/>
          <p:cNvPicPr preferRelativeResize="0"/>
          <p:nvPr/>
        </p:nvPicPr>
        <p:blipFill>
          <a:blip r:embed="rId3">
            <a:alphaModFix/>
          </a:blip>
          <a:stretch>
            <a:fillRect/>
          </a:stretch>
        </p:blipFill>
        <p:spPr>
          <a:xfrm>
            <a:off x="4312150" y="2499285"/>
            <a:ext cx="4514950" cy="13513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B POS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902225"/>
            <a:ext cx="46059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Shape 36"/>
          <p:cNvSpPr txBox="1">
            <a:spLocks noGrp="1"/>
          </p:cNvSpPr>
          <p:nvPr>
            <p:ph type="body" idx="1"/>
          </p:nvPr>
        </p:nvSpPr>
        <p:spPr>
          <a:xfrm>
            <a:off x="311700" y="1914475"/>
            <a:ext cx="45456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Font typeface="Tahoma"/>
              <a:buChar char="●"/>
              <a:defRPr sz="1400">
                <a:latin typeface="Tahoma"/>
                <a:ea typeface="Tahoma"/>
                <a:cs typeface="Tahoma"/>
                <a:sym typeface="Tahoma"/>
              </a:defRPr>
            </a:lvl1pPr>
            <a:lvl2pPr marL="914400" lvl="1" indent="-304800" rtl="0">
              <a:spcBef>
                <a:spcPts val="1600"/>
              </a:spcBef>
              <a:spcAft>
                <a:spcPts val="0"/>
              </a:spcAft>
              <a:buSzPts val="1200"/>
              <a:buFont typeface="Tahoma"/>
              <a:buChar char="○"/>
              <a:defRPr sz="1200">
                <a:latin typeface="Tahoma"/>
                <a:ea typeface="Tahoma"/>
                <a:cs typeface="Tahoma"/>
                <a:sym typeface="Tahoma"/>
              </a:defRPr>
            </a:lvl2pPr>
            <a:lvl3pPr marL="1371600" lvl="2" indent="-317500" rtl="0">
              <a:spcBef>
                <a:spcPts val="1600"/>
              </a:spcBef>
              <a:spcAft>
                <a:spcPts val="0"/>
              </a:spcAft>
              <a:buSzPts val="1400"/>
              <a:buFont typeface="Tahoma"/>
              <a:buChar char="■"/>
              <a:defRPr>
                <a:latin typeface="Tahoma"/>
                <a:ea typeface="Tahoma"/>
                <a:cs typeface="Tahoma"/>
                <a:sym typeface="Tahoma"/>
              </a:defRPr>
            </a:lvl3pPr>
            <a:lvl4pPr marL="1828800" lvl="3" indent="-317500" rtl="0">
              <a:spcBef>
                <a:spcPts val="1600"/>
              </a:spcBef>
              <a:spcAft>
                <a:spcPts val="0"/>
              </a:spcAft>
              <a:buSzPts val="1400"/>
              <a:buFont typeface="Tahoma"/>
              <a:buChar char="●"/>
              <a:defRPr>
                <a:latin typeface="Tahoma"/>
                <a:ea typeface="Tahoma"/>
                <a:cs typeface="Tahoma"/>
                <a:sym typeface="Tahoma"/>
              </a:defRPr>
            </a:lvl4pPr>
            <a:lvl5pPr marL="2286000" lvl="4" indent="-317500" rtl="0">
              <a:spcBef>
                <a:spcPts val="1600"/>
              </a:spcBef>
              <a:spcAft>
                <a:spcPts val="0"/>
              </a:spcAft>
              <a:buSzPts val="1400"/>
              <a:buFont typeface="Tahoma"/>
              <a:buChar char="○"/>
              <a:defRPr>
                <a:latin typeface="Tahoma"/>
                <a:ea typeface="Tahoma"/>
                <a:cs typeface="Tahoma"/>
                <a:sym typeface="Tahoma"/>
              </a:defRPr>
            </a:lvl5pPr>
            <a:lvl6pPr marL="2743200" lvl="5" indent="-317500" rtl="0">
              <a:spcBef>
                <a:spcPts val="1600"/>
              </a:spcBef>
              <a:spcAft>
                <a:spcPts val="0"/>
              </a:spcAft>
              <a:buSzPts val="1400"/>
              <a:buFont typeface="Tahoma"/>
              <a:buChar char="■"/>
              <a:defRPr>
                <a:latin typeface="Tahoma"/>
                <a:ea typeface="Tahoma"/>
                <a:cs typeface="Tahoma"/>
                <a:sym typeface="Tahoma"/>
              </a:defRPr>
            </a:lvl6pPr>
            <a:lvl7pPr marL="3200400" lvl="6" indent="-317500" rtl="0">
              <a:spcBef>
                <a:spcPts val="1600"/>
              </a:spcBef>
              <a:spcAft>
                <a:spcPts val="0"/>
              </a:spcAft>
              <a:buSzPts val="1400"/>
              <a:buFont typeface="Tahoma"/>
              <a:buChar char="●"/>
              <a:defRPr>
                <a:latin typeface="Tahoma"/>
                <a:ea typeface="Tahoma"/>
                <a:cs typeface="Tahoma"/>
                <a:sym typeface="Tahoma"/>
              </a:defRPr>
            </a:lvl7pPr>
            <a:lvl8pPr marL="3657600" lvl="7" indent="-317500" rtl="0">
              <a:spcBef>
                <a:spcPts val="1600"/>
              </a:spcBef>
              <a:spcAft>
                <a:spcPts val="0"/>
              </a:spcAft>
              <a:buSzPts val="1400"/>
              <a:buFont typeface="Tahoma"/>
              <a:buChar char="○"/>
              <a:defRPr>
                <a:latin typeface="Tahoma"/>
                <a:ea typeface="Tahoma"/>
                <a:cs typeface="Tahoma"/>
                <a:sym typeface="Tahoma"/>
              </a:defRPr>
            </a:lvl8pPr>
            <a:lvl9pPr marL="4114800" lvl="8" indent="-317500" rtl="0">
              <a:spcBef>
                <a:spcPts val="1600"/>
              </a:spcBef>
              <a:spcAft>
                <a:spcPts val="1600"/>
              </a:spcAft>
              <a:buSzPts val="1400"/>
              <a:buFont typeface="Tahoma"/>
              <a:buChar char="■"/>
              <a:defRPr>
                <a:latin typeface="Tahoma"/>
                <a:ea typeface="Tahoma"/>
                <a:cs typeface="Tahoma"/>
                <a:sym typeface="Tahom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LIENTS_SLIDE">
    <p:bg>
      <p:bgPr>
        <a:blipFill>
          <a:blip r:embed="rId2">
            <a:alphaModFix/>
          </a:blip>
          <a:stretch>
            <a:fillRect/>
          </a:stretch>
        </a:blipFill>
        <a:effectLst/>
      </p:bgPr>
    </p:bg>
    <p:spTree>
      <p:nvGrpSpPr>
        <p:cNvPr id="1"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rPr>
              <a:pPr marL="0" lvl="0" indent="0" algn="r" rtl="0">
                <a:spcBef>
                  <a:spcPts val="0"/>
                </a:spcBef>
                <a:spcAft>
                  <a:spcPts val="0"/>
                </a:spcAft>
                <a:buNone/>
              </a:p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3" name="Shape 53"/>
          <p:cNvSpPr txBox="1">
            <a:spLocks noGrp="1"/>
          </p:cNvSpPr>
          <p:nvPr>
            <p:ph type="ctrTitle" idx="4294967295"/>
          </p:nvPr>
        </p:nvSpPr>
        <p:spPr>
          <a:xfrm>
            <a:off x="737875" y="2354560"/>
            <a:ext cx="7766700" cy="825900"/>
          </a:xfrm>
          <a:prstGeom prst="rect">
            <a:avLst/>
          </a:prstGeom>
        </p:spPr>
        <p:txBody>
          <a:bodyPr spcFirstLastPara="1" wrap="square" lIns="91425" tIns="91425" rIns="91425" bIns="91425" anchor="t" anchorCtr="0">
            <a:noAutofit/>
          </a:bodyPr>
          <a:lstStyle/>
          <a:p>
            <a:pPr>
              <a:buSzPts val="1100"/>
            </a:pPr>
            <a:r>
              <a:rPr lang="sk-SK" sz="4800" b="1" dirty="0">
                <a:solidFill>
                  <a:srgbClr val="FFFFFF"/>
                </a:solidFill>
                <a:latin typeface="Tahoma"/>
                <a:ea typeface="Tahoma"/>
                <a:cs typeface="Tahoma"/>
              </a:rPr>
              <a:t>Sadne ti ako uliata?</a:t>
            </a:r>
            <a:br>
              <a:rPr lang="sk-SK" dirty="0"/>
            </a:br>
            <a:endParaRPr sz="4800" b="1" dirty="0">
              <a:solidFill>
                <a:srgbClr val="FFFFFF"/>
              </a:solidFill>
              <a:latin typeface="Tahoma"/>
              <a:ea typeface="Tahoma"/>
              <a:cs typeface="Tahoma"/>
              <a:sym typeface="Tahoma"/>
            </a:endParaRPr>
          </a:p>
        </p:txBody>
      </p:sp>
      <p:cxnSp>
        <p:nvCxnSpPr>
          <p:cNvPr id="54" name="Shape 54"/>
          <p:cNvCxnSpPr/>
          <p:nvPr/>
        </p:nvCxnSpPr>
        <p:spPr>
          <a:xfrm>
            <a:off x="851775" y="4382823"/>
            <a:ext cx="7682100" cy="0"/>
          </a:xfrm>
          <a:prstGeom prst="straightConnector1">
            <a:avLst/>
          </a:prstGeom>
          <a:noFill/>
          <a:ln w="9525" cap="flat" cmpd="sng">
            <a:solidFill>
              <a:srgbClr val="FFFFFF"/>
            </a:solidFill>
            <a:prstDash val="solid"/>
            <a:round/>
            <a:headEnd type="none" w="lg" len="lg"/>
            <a:tailEnd type="none" w="lg" len="lg"/>
          </a:ln>
        </p:spPr>
      </p:cxnSp>
      <p:pic>
        <p:nvPicPr>
          <p:cNvPr id="56" name="Shape 56" descr="ssm_logo_white.png"/>
          <p:cNvPicPr preferRelativeResize="0"/>
          <p:nvPr/>
        </p:nvPicPr>
        <p:blipFill>
          <a:blip r:embed="rId4">
            <a:alphaModFix/>
          </a:blip>
          <a:stretch>
            <a:fillRect/>
          </a:stretch>
        </p:blipFill>
        <p:spPr>
          <a:xfrm>
            <a:off x="6484671" y="4413929"/>
            <a:ext cx="965500" cy="563000"/>
          </a:xfrm>
          <a:prstGeom prst="rect">
            <a:avLst/>
          </a:prstGeom>
          <a:noFill/>
          <a:ln>
            <a:noFill/>
          </a:ln>
        </p:spPr>
      </p:pic>
      <p:sp>
        <p:nvSpPr>
          <p:cNvPr id="57" name="Shape 57"/>
          <p:cNvSpPr txBox="1">
            <a:spLocks noGrp="1"/>
          </p:cNvSpPr>
          <p:nvPr>
            <p:ph type="subTitle" idx="4294967295"/>
          </p:nvPr>
        </p:nvSpPr>
        <p:spPr>
          <a:xfrm>
            <a:off x="7518164" y="4518671"/>
            <a:ext cx="1352100" cy="24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00">
                <a:solidFill>
                  <a:srgbClr val="FFFFFF"/>
                </a:solidFill>
                <a:latin typeface="Tahoma"/>
                <a:ea typeface="Tahoma"/>
                <a:cs typeface="Tahoma"/>
                <a:sym typeface="Tahoma"/>
              </a:rPr>
              <a:t>SEESAME</a:t>
            </a:r>
            <a:br>
              <a:rPr lang="en" sz="700">
                <a:solidFill>
                  <a:srgbClr val="FFFFFF"/>
                </a:solidFill>
                <a:latin typeface="Tahoma"/>
                <a:ea typeface="Tahoma"/>
                <a:cs typeface="Tahoma"/>
                <a:sym typeface="Tahoma"/>
              </a:rPr>
            </a:br>
            <a:r>
              <a:rPr lang="en" sz="700">
                <a:solidFill>
                  <a:srgbClr val="FFFFFF"/>
                </a:solidFill>
                <a:latin typeface="Tahoma"/>
                <a:ea typeface="Tahoma"/>
                <a:cs typeface="Tahoma"/>
                <a:sym typeface="Tahoma"/>
              </a:rPr>
              <a:t>Communication Experts</a:t>
            </a:r>
            <a:endParaRPr sz="700">
              <a:solidFill>
                <a:srgbClr val="FFFFFF"/>
              </a:solidFill>
              <a:latin typeface="Tahoma"/>
              <a:ea typeface="Tahoma"/>
              <a:cs typeface="Tahoma"/>
              <a:sym typeface="Tahoma"/>
            </a:endParaRPr>
          </a:p>
        </p:txBody>
      </p:sp>
      <p:cxnSp>
        <p:nvCxnSpPr>
          <p:cNvPr id="58" name="Shape 58"/>
          <p:cNvCxnSpPr/>
          <p:nvPr/>
        </p:nvCxnSpPr>
        <p:spPr>
          <a:xfrm>
            <a:off x="7402458" y="4555845"/>
            <a:ext cx="0" cy="301200"/>
          </a:xfrm>
          <a:prstGeom prst="straightConnector1">
            <a:avLst/>
          </a:prstGeom>
          <a:noFill/>
          <a:ln w="9525" cap="flat" cmpd="sng">
            <a:solidFill>
              <a:srgbClr val="FFFFFF"/>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4" name="Obrázok 3">
            <a:extLst>
              <a:ext uri="{FF2B5EF4-FFF2-40B4-BE49-F238E27FC236}">
                <a16:creationId xmlns:a16="http://schemas.microsoft.com/office/drawing/2014/main" id="{294BF4E9-9FB7-42B9-926A-6F4FBD78762C}"/>
              </a:ext>
            </a:extLst>
          </p:cNvPr>
          <p:cNvPicPr>
            <a:picLocks noChangeAspect="1"/>
          </p:cNvPicPr>
          <p:nvPr/>
        </p:nvPicPr>
        <p:blipFill>
          <a:blip r:embed="rId3"/>
          <a:stretch>
            <a:fillRect/>
          </a:stretch>
        </p:blipFill>
        <p:spPr>
          <a:xfrm>
            <a:off x="448654" y="1099024"/>
            <a:ext cx="8246692" cy="27488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sk-SK" dirty="0"/>
              <a:t>Výsledky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261675" y="972625"/>
            <a:ext cx="4421700" cy="3475500"/>
          </a:xfrm>
          <a:prstGeom prst="rect">
            <a:avLst/>
          </a:prstGeom>
        </p:spPr>
        <p:txBody>
          <a:bodyPr spcFirstLastPara="1" wrap="square" lIns="91425" tIns="91425" rIns="91425" bIns="91425" anchor="t" anchorCtr="0">
            <a:noAutofit/>
          </a:bodyPr>
          <a:lstStyle/>
          <a:p>
            <a:pPr marL="152400" indent="0" algn="just">
              <a:lnSpc>
                <a:spcPct val="150000"/>
              </a:lnSpc>
              <a:buSzPts val="1200"/>
              <a:buNone/>
            </a:pPr>
            <a:r>
              <a:rPr lang="sk-SK" sz="1200" dirty="0"/>
              <a:t>Kampaň bola pre mimoriadny úspech predĺžená z pôvodných 4 týždňov na 7. </a:t>
            </a:r>
          </a:p>
          <a:p>
            <a:pPr marL="152400" indent="0" algn="just">
              <a:lnSpc>
                <a:spcPct val="150000"/>
              </a:lnSpc>
              <a:buSzPts val="1200"/>
              <a:buNone/>
            </a:pPr>
            <a:endParaRPr lang="sk-SK" sz="1200" dirty="0"/>
          </a:p>
          <a:p>
            <a:pPr marL="152400" indent="0" algn="just">
              <a:lnSpc>
                <a:spcPct val="150000"/>
              </a:lnSpc>
              <a:buSzPts val="1200"/>
              <a:buNone/>
            </a:pPr>
            <a:r>
              <a:rPr lang="sk-SK" sz="1200" dirty="0"/>
              <a:t>Bol to pre klienta veľký experiment, keďže doteraz značka komunikovala skôr konzervatívne. </a:t>
            </a:r>
            <a:r>
              <a:rPr lang="sk-SK" sz="1200" b="1" dirty="0"/>
              <a:t>Kampaň prispela k zmene jej vnímania a </a:t>
            </a:r>
            <a:r>
              <a:rPr lang="sk-SK" sz="1200" b="1" dirty="0" err="1"/>
              <a:t>positioningu</a:t>
            </a:r>
            <a:r>
              <a:rPr lang="sk-SK" sz="1200" dirty="0"/>
              <a:t>. Priniesla jej v nákupných centrách, kde je mimoriadna konkurencia, nových zákazníkov a nadchla i tých dlhoročných. </a:t>
            </a:r>
          </a:p>
          <a:p>
            <a:pPr marL="152400" indent="0" algn="just">
              <a:lnSpc>
                <a:spcPct val="150000"/>
              </a:lnSpc>
              <a:buSzPts val="1200"/>
              <a:buNone/>
            </a:pPr>
            <a:endParaRPr lang="sk-SK" sz="1200" dirty="0"/>
          </a:p>
          <a:p>
            <a:pPr marL="152400" indent="0" algn="just">
              <a:lnSpc>
                <a:spcPct val="150000"/>
              </a:lnSpc>
              <a:buSzPts val="1200"/>
              <a:buNone/>
            </a:pPr>
            <a:r>
              <a:rPr lang="sk-SK" sz="1200" dirty="0"/>
              <a:t>Splnili sme klientom vysoko nastavené </a:t>
            </a:r>
            <a:r>
              <a:rPr lang="sk-SK" sz="1200" dirty="0" err="1"/>
              <a:t>KPIs</a:t>
            </a:r>
            <a:r>
              <a:rPr lang="sk-SK" sz="1200" dirty="0"/>
              <a:t>. </a:t>
            </a:r>
            <a:r>
              <a:rPr lang="sk-SK" sz="1200" b="1" dirty="0"/>
              <a:t>Kampaň priniesla zvýšenie návštevnosti predajní o 26 % a zvýšenie obratu o 35 %</a:t>
            </a:r>
            <a:r>
              <a:rPr lang="sk-SK" sz="1200" dirty="0"/>
              <a:t> . </a:t>
            </a:r>
          </a:p>
          <a:p>
            <a:pPr marL="0" lvl="0" indent="0" rtl="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Obrázok 2">
            <a:extLst>
              <a:ext uri="{FF2B5EF4-FFF2-40B4-BE49-F238E27FC236}">
                <a16:creationId xmlns:a16="http://schemas.microsoft.com/office/drawing/2014/main" id="{09D13CF1-1365-49CA-927C-8BD8FA953FC6}"/>
              </a:ext>
            </a:extLst>
          </p:cNvPr>
          <p:cNvPicPr>
            <a:picLocks noChangeAspect="1"/>
          </p:cNvPicPr>
          <p:nvPr/>
        </p:nvPicPr>
        <p:blipFill>
          <a:blip r:embed="rId3"/>
          <a:stretch>
            <a:fillRect/>
          </a:stretch>
        </p:blipFill>
        <p:spPr>
          <a:xfrm>
            <a:off x="210333" y="1184063"/>
            <a:ext cx="2305050" cy="3495675"/>
          </a:xfrm>
          <a:prstGeom prst="rect">
            <a:avLst/>
          </a:prstGeom>
        </p:spPr>
      </p:pic>
      <p:pic>
        <p:nvPicPr>
          <p:cNvPr id="5" name="Obrázok 4">
            <a:extLst>
              <a:ext uri="{FF2B5EF4-FFF2-40B4-BE49-F238E27FC236}">
                <a16:creationId xmlns:a16="http://schemas.microsoft.com/office/drawing/2014/main" id="{79C612E2-F21C-432F-BE39-FC478FD8F8D9}"/>
              </a:ext>
            </a:extLst>
          </p:cNvPr>
          <p:cNvPicPr>
            <a:picLocks noChangeAspect="1"/>
          </p:cNvPicPr>
          <p:nvPr/>
        </p:nvPicPr>
        <p:blipFill>
          <a:blip r:embed="rId4"/>
          <a:stretch>
            <a:fillRect/>
          </a:stretch>
        </p:blipFill>
        <p:spPr>
          <a:xfrm>
            <a:off x="6628619" y="1082365"/>
            <a:ext cx="2102597" cy="3495675"/>
          </a:xfrm>
          <a:prstGeom prst="rect">
            <a:avLst/>
          </a:prstGeom>
        </p:spPr>
      </p:pic>
      <p:pic>
        <p:nvPicPr>
          <p:cNvPr id="6" name="Obrázok 5">
            <a:extLst>
              <a:ext uri="{FF2B5EF4-FFF2-40B4-BE49-F238E27FC236}">
                <a16:creationId xmlns:a16="http://schemas.microsoft.com/office/drawing/2014/main" id="{A8A03445-D25F-4BB0-80A8-3DD9B34E5A4A}"/>
              </a:ext>
            </a:extLst>
          </p:cNvPr>
          <p:cNvPicPr>
            <a:picLocks noChangeAspect="1"/>
          </p:cNvPicPr>
          <p:nvPr/>
        </p:nvPicPr>
        <p:blipFill>
          <a:blip r:embed="rId5"/>
          <a:stretch>
            <a:fillRect/>
          </a:stretch>
        </p:blipFill>
        <p:spPr>
          <a:xfrm>
            <a:off x="2783296" y="1354125"/>
            <a:ext cx="3704105" cy="3155549"/>
          </a:xfrm>
          <a:prstGeom prst="rect">
            <a:avLst/>
          </a:prstGeom>
        </p:spPr>
      </p:pic>
    </p:spTree>
    <p:extLst>
      <p:ext uri="{BB962C8B-B14F-4D97-AF65-F5344CB8AC3E}">
        <p14:creationId xmlns:p14="http://schemas.microsoft.com/office/powerpoint/2010/main" val="244007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48210" y="2327190"/>
            <a:ext cx="7986600" cy="15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k-SK" dirty="0"/>
              <a:t>Ďakujeme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673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sk-SK" dirty="0"/>
              <a:t>Zhrnutie</a:t>
            </a:r>
            <a:endParaRPr dirty="0"/>
          </a:p>
        </p:txBody>
      </p:sp>
      <p:sp>
        <p:nvSpPr>
          <p:cNvPr id="64" name="Shape 64"/>
          <p:cNvSpPr txBox="1">
            <a:spLocks noGrp="1"/>
          </p:cNvSpPr>
          <p:nvPr>
            <p:ph type="body" idx="1"/>
          </p:nvPr>
        </p:nvSpPr>
        <p:spPr>
          <a:xfrm>
            <a:off x="311700" y="1282262"/>
            <a:ext cx="4880410" cy="3435813"/>
          </a:xfrm>
          <a:prstGeom prst="rect">
            <a:avLst/>
          </a:prstGeom>
        </p:spPr>
        <p:txBody>
          <a:bodyPr spcFirstLastPara="1" wrap="square" lIns="91425" tIns="91425" rIns="91425" bIns="91425" anchor="t" anchorCtr="0">
            <a:noAutofit/>
          </a:bodyPr>
          <a:lstStyle/>
          <a:p>
            <a:pPr marL="152400" indent="0" algn="just">
              <a:lnSpc>
                <a:spcPct val="150000"/>
              </a:lnSpc>
              <a:buSzPts val="1200"/>
              <a:buNone/>
            </a:pPr>
            <a:r>
              <a:rPr lang="sk-SK" sz="1200" dirty="0"/>
              <a:t>Značka </a:t>
            </a:r>
            <a:r>
              <a:rPr lang="sk-SK" sz="1200" dirty="0" err="1"/>
              <a:t>Baťa</a:t>
            </a:r>
            <a:r>
              <a:rPr lang="sk-SK" sz="1200" dirty="0"/>
              <a:t> patrí medzi svetovo uznávané značky. Na Slovensku ju definuje predovšetkým kvalita a viac ako 100-ročná tradícia. </a:t>
            </a:r>
          </a:p>
          <a:p>
            <a:pPr marL="152400" indent="0" algn="just">
              <a:lnSpc>
                <a:spcPct val="150000"/>
              </a:lnSpc>
              <a:buSzPts val="1200"/>
              <a:buNone/>
            </a:pPr>
            <a:endParaRPr lang="sk-SK" sz="1200" dirty="0"/>
          </a:p>
          <a:p>
            <a:pPr marL="152400" indent="0" algn="just">
              <a:lnSpc>
                <a:spcPct val="150000"/>
              </a:lnSpc>
              <a:buSzPts val="1200"/>
              <a:buNone/>
            </a:pPr>
            <a:r>
              <a:rPr lang="sk-SK" sz="1200" dirty="0"/>
              <a:t>Zákazníci u nás značku poznajú a oceňujú, no mladší zákazník a </a:t>
            </a:r>
            <a:r>
              <a:rPr lang="sk-SK" sz="1200" dirty="0" err="1"/>
              <a:t>trendsetter</a:t>
            </a:r>
            <a:r>
              <a:rPr lang="sk-SK" sz="1200" dirty="0"/>
              <a:t> ju nevyhľadáva. Vníma ju skôr ako výrobcu obuvi pre mamy či staré mamy. </a:t>
            </a:r>
            <a:r>
              <a:rPr lang="sk-SK" sz="1200" dirty="0" err="1"/>
              <a:t>Baťa</a:t>
            </a:r>
            <a:r>
              <a:rPr lang="sk-SK" sz="1200" dirty="0"/>
              <a:t> na nich pôsobí ako „</a:t>
            </a:r>
            <a:r>
              <a:rPr lang="sk-SK" sz="1200" dirty="0" err="1"/>
              <a:t>old</a:t>
            </a:r>
            <a:r>
              <a:rPr lang="sk-SK" sz="1200" dirty="0"/>
              <a:t> </a:t>
            </a:r>
            <a:r>
              <a:rPr lang="sk-SK" sz="1200" dirty="0" err="1"/>
              <a:t>fashioned</a:t>
            </a:r>
            <a:r>
              <a:rPr lang="sk-SK" sz="1200" dirty="0"/>
              <a:t>“ značka a začína to pociťovať aj na číslach návštevnosti. </a:t>
            </a:r>
          </a:p>
          <a:p>
            <a:pPr marL="152400" indent="0" algn="just">
              <a:lnSpc>
                <a:spcPct val="150000"/>
              </a:lnSpc>
              <a:buSzPts val="1200"/>
              <a:buNone/>
            </a:pPr>
            <a:endParaRPr lang="sk-SK" sz="1200" dirty="0"/>
          </a:p>
          <a:p>
            <a:pPr marL="152400" indent="0" algn="just">
              <a:lnSpc>
                <a:spcPct val="150000"/>
              </a:lnSpc>
              <a:buSzPts val="1200"/>
              <a:buNone/>
            </a:pPr>
            <a:r>
              <a:rPr lang="sk-SK" sz="1200" dirty="0"/>
              <a:t>Spolu s klientom sme sa preto rozhodli pripraviť kampaň na podporu zvýšenia návštevnosti predajní a omladenie značky zároveň.</a:t>
            </a:r>
          </a:p>
          <a:p>
            <a:pPr marL="152400" lvl="0" indent="0" rtl="0">
              <a:lnSpc>
                <a:spcPct val="150000"/>
              </a:lnSpc>
              <a:spcBef>
                <a:spcPts val="0"/>
              </a:spcBef>
              <a:spcAft>
                <a:spcPts val="0"/>
              </a:spcAft>
              <a:buSzPts val="1200"/>
              <a:buNone/>
            </a:pPr>
            <a:endParaRPr dirty="0"/>
          </a:p>
        </p:txBody>
      </p:sp>
      <p:pic>
        <p:nvPicPr>
          <p:cNvPr id="3" name="Obrázok 2">
            <a:extLst>
              <a:ext uri="{FF2B5EF4-FFF2-40B4-BE49-F238E27FC236}">
                <a16:creationId xmlns:a16="http://schemas.microsoft.com/office/drawing/2014/main" id="{9C4891F0-316E-4400-A70E-782A7ADDDE05}"/>
              </a:ext>
            </a:extLst>
          </p:cNvPr>
          <p:cNvPicPr>
            <a:picLocks noChangeAspect="1"/>
          </p:cNvPicPr>
          <p:nvPr/>
        </p:nvPicPr>
        <p:blipFill>
          <a:blip r:embed="rId3"/>
          <a:stretch>
            <a:fillRect/>
          </a:stretch>
        </p:blipFill>
        <p:spPr>
          <a:xfrm>
            <a:off x="6129867" y="3423047"/>
            <a:ext cx="2888192" cy="12950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Výzva a cieľ </a:t>
            </a:r>
            <a:r>
              <a:rPr lang="en"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251625" y="675400"/>
            <a:ext cx="4801800" cy="4092600"/>
          </a:xfrm>
          <a:prstGeom prst="rect">
            <a:avLst/>
          </a:prstGeom>
        </p:spPr>
        <p:txBody>
          <a:bodyPr spcFirstLastPara="1" wrap="square" lIns="91425" tIns="91425" rIns="91425" bIns="91425" anchor="t" anchorCtr="0">
            <a:noAutofit/>
          </a:bodyPr>
          <a:lstStyle/>
          <a:p>
            <a:pPr marL="152400" lvl="0" indent="0" rtl="0">
              <a:lnSpc>
                <a:spcPct val="150000"/>
              </a:lnSpc>
              <a:spcBef>
                <a:spcPts val="0"/>
              </a:spcBef>
              <a:spcAft>
                <a:spcPts val="0"/>
              </a:spcAft>
              <a:buSzPts val="1200"/>
              <a:buNone/>
            </a:pPr>
            <a:endParaRPr lang="sk-SK" sz="1200" dirty="0"/>
          </a:p>
          <a:p>
            <a:pPr marL="152400" indent="0" algn="just">
              <a:lnSpc>
                <a:spcPct val="150000"/>
              </a:lnSpc>
              <a:buSzPts val="1200"/>
              <a:buNone/>
            </a:pPr>
            <a:endParaRPr lang="sk-SK" sz="1200" dirty="0"/>
          </a:p>
          <a:p>
            <a:pPr marL="152400" indent="0" algn="just">
              <a:lnSpc>
                <a:spcPct val="150000"/>
              </a:lnSpc>
              <a:buSzPts val="1200"/>
              <a:buNone/>
            </a:pPr>
            <a:r>
              <a:rPr lang="sk-SK" sz="1200" dirty="0"/>
              <a:t>Našou úlohou bolo pripraviť silnú jednorázovú kampaň, ktorá mala tri náročné ciele: priniesť nového mladého zákazníka, zvýšiť návštevnosť obchodov o takmer 30% a zvýšiť obrat v obchodoch. </a:t>
            </a:r>
          </a:p>
          <a:p>
            <a:pPr marL="152400" indent="0" algn="just">
              <a:lnSpc>
                <a:spcPct val="150000"/>
              </a:lnSpc>
              <a:buSzPts val="1200"/>
              <a:buNone/>
            </a:pPr>
            <a:endParaRPr lang="sk-SK" sz="1200" dirty="0"/>
          </a:p>
          <a:p>
            <a:pPr marL="152400" indent="0" algn="just">
              <a:lnSpc>
                <a:spcPct val="150000"/>
              </a:lnSpc>
              <a:buSzPts val="1200"/>
              <a:buNone/>
            </a:pPr>
            <a:r>
              <a:rPr lang="sk-SK" sz="1200" dirty="0"/>
              <a:t>Stáli sme tak pred výzvou nájsť značke novú pozíciu a omladiť ju s priamym a okamžitým presahom na návštevnosť a predaj. </a:t>
            </a:r>
          </a:p>
          <a:p>
            <a:pPr marL="152400" indent="0" algn="just">
              <a:lnSpc>
                <a:spcPct val="150000"/>
              </a:lnSpc>
              <a:buSzPts val="1200"/>
              <a:buNone/>
            </a:pPr>
            <a:endParaRPr lang="sk-SK" sz="1200" dirty="0"/>
          </a:p>
          <a:p>
            <a:pPr marL="152400" indent="0" algn="just">
              <a:lnSpc>
                <a:spcPct val="150000"/>
              </a:lnSpc>
              <a:buSzPts val="1200"/>
              <a:buNone/>
            </a:pPr>
            <a:r>
              <a:rPr lang="sk-SK" sz="1200" dirty="0"/>
              <a:t>To všetko vo vybraných nákupných centrách, v šiestich predajniach a v čase predvianočného </a:t>
            </a:r>
            <a:r>
              <a:rPr lang="sk-SK" sz="1200" dirty="0" err="1"/>
              <a:t>peaku</a:t>
            </a:r>
            <a:r>
              <a:rPr lang="sk-SK" sz="1200" dirty="0"/>
              <a:t>. </a:t>
            </a:r>
          </a:p>
          <a:p>
            <a:pPr marL="152400" indent="0" algn="just">
              <a:lnSpc>
                <a:spcPct val="150000"/>
              </a:lnSpc>
              <a:buSzPts val="1200"/>
              <a:buNone/>
            </a:pPr>
            <a:endParaRPr lang="sk-SK" sz="1200" dirty="0"/>
          </a:p>
          <a:p>
            <a:pPr marL="152400" indent="0" algn="just">
              <a:lnSpc>
                <a:spcPct val="150000"/>
              </a:lnSpc>
              <a:buSzPts val="1200"/>
              <a:buNone/>
            </a:pPr>
            <a:endParaRPr lang="sk-SK" sz="1200" dirty="0"/>
          </a:p>
          <a:p>
            <a:pPr marL="152400" indent="0" algn="just">
              <a:lnSpc>
                <a:spcPct val="150000"/>
              </a:lnSpc>
              <a:buSzPts val="1200"/>
              <a:buNone/>
            </a:pPr>
            <a:endParaRPr lang="sk-SK" sz="1200" dirty="0"/>
          </a:p>
          <a:p>
            <a:pPr marL="152400" indent="0" algn="just">
              <a:lnSpc>
                <a:spcPct val="150000"/>
              </a:lnSpc>
              <a:buSzPts val="1200"/>
              <a:buNone/>
            </a:pPr>
            <a:endParaRPr lang="sk-SK" sz="1200" dirty="0"/>
          </a:p>
          <a:p>
            <a:pPr marL="152400" indent="0" algn="just">
              <a:lnSpc>
                <a:spcPct val="150000"/>
              </a:lnSpc>
              <a:buSzPts val="1200"/>
              <a:buNone/>
            </a:pPr>
            <a:endParaRPr lang="sk-SK" sz="1200" dirty="0"/>
          </a:p>
        </p:txBody>
      </p:sp>
      <p:pic>
        <p:nvPicPr>
          <p:cNvPr id="3" name="Obrázok 2">
            <a:extLst>
              <a:ext uri="{FF2B5EF4-FFF2-40B4-BE49-F238E27FC236}">
                <a16:creationId xmlns:a16="http://schemas.microsoft.com/office/drawing/2014/main" id="{D1F80F4D-4334-460A-86F2-1DE6656F9DBE}"/>
              </a:ext>
            </a:extLst>
          </p:cNvPr>
          <p:cNvPicPr>
            <a:picLocks noChangeAspect="1"/>
          </p:cNvPicPr>
          <p:nvPr/>
        </p:nvPicPr>
        <p:blipFill>
          <a:blip r:embed="rId3"/>
          <a:stretch>
            <a:fillRect/>
          </a:stretch>
        </p:blipFill>
        <p:spPr>
          <a:xfrm>
            <a:off x="5257800" y="1454709"/>
            <a:ext cx="3530600" cy="22340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Stratégia a plán </a:t>
            </a:r>
            <a:r>
              <a:rPr lang="en"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31725" y="1300533"/>
            <a:ext cx="4731342" cy="3457618"/>
          </a:xfrm>
          <a:prstGeom prst="rect">
            <a:avLst/>
          </a:prstGeom>
        </p:spPr>
        <p:txBody>
          <a:bodyPr spcFirstLastPara="1" wrap="square" lIns="91425" tIns="91425" rIns="91425" bIns="91425" anchor="t" anchorCtr="0">
            <a:noAutofit/>
          </a:bodyPr>
          <a:lstStyle/>
          <a:p>
            <a:pPr marL="139700" indent="0" algn="just">
              <a:buNone/>
            </a:pPr>
            <a:endParaRPr lang="sk-SK" sz="1200" dirty="0"/>
          </a:p>
          <a:p>
            <a:pPr marL="139700" indent="0" algn="just">
              <a:buNone/>
            </a:pPr>
            <a:endParaRPr lang="sk-SK" sz="1200" dirty="0"/>
          </a:p>
          <a:p>
            <a:pPr marL="139700" indent="0" algn="just">
              <a:buNone/>
            </a:pPr>
            <a:r>
              <a:rPr lang="sk-SK" sz="1200" dirty="0"/>
              <a:t>V prípade kampane </a:t>
            </a:r>
            <a:r>
              <a:rPr lang="sk-SK" sz="1200" b="1" dirty="0"/>
              <a:t>sme stavili na </a:t>
            </a:r>
            <a:r>
              <a:rPr lang="sk-SK" sz="1200" b="1" dirty="0" err="1"/>
              <a:t>extraordinérny</a:t>
            </a:r>
            <a:r>
              <a:rPr lang="sk-SK" sz="1200" b="1" dirty="0"/>
              <a:t> zážitok a personalizáciu</a:t>
            </a:r>
            <a:r>
              <a:rPr lang="sk-SK" sz="1200" dirty="0"/>
              <a:t>.</a:t>
            </a:r>
          </a:p>
          <a:p>
            <a:pPr marL="139700" indent="0" algn="just">
              <a:buNone/>
            </a:pPr>
            <a:endParaRPr lang="sk-SK" sz="1200" dirty="0"/>
          </a:p>
          <a:p>
            <a:pPr marL="139700" indent="0" algn="just">
              <a:buNone/>
            </a:pPr>
            <a:r>
              <a:rPr lang="sk-SK" sz="1200" dirty="0"/>
              <a:t>Každá žena pozná príbeh Popolušky. Scénu s nastokávaním topánky videla mnohokrát, no nikdy ju nezažila. </a:t>
            </a:r>
            <a:r>
              <a:rPr lang="sk-SK" sz="1200" b="1" dirty="0"/>
              <a:t>Baťa jej to pred Vianocami umožnil. Premenil každú svoju „obyčajnú zákazníčku“ v princeznú</a:t>
            </a:r>
            <a:r>
              <a:rPr lang="sk-SK" sz="1200" dirty="0"/>
              <a:t>. </a:t>
            </a:r>
          </a:p>
          <a:p>
            <a:pPr marL="139700" indent="0" algn="just">
              <a:buNone/>
            </a:pPr>
            <a:endParaRPr lang="sk-SK" sz="1200" dirty="0"/>
          </a:p>
          <a:p>
            <a:pPr marL="139700" indent="0" algn="just">
              <a:buNone/>
            </a:pPr>
            <a:r>
              <a:rPr lang="sk-SK" sz="1200" dirty="0"/>
              <a:t>Pre ešte emotívnejší zážitok, </a:t>
            </a:r>
            <a:r>
              <a:rPr lang="sk-SK" sz="1200" b="1" dirty="0"/>
              <a:t>usadili sme ich do honosného kresla a zapojili sme princov, ktorí im nastokávali kúzelnú topánku</a:t>
            </a:r>
            <a:r>
              <a:rPr lang="sk-SK" sz="1200" dirty="0"/>
              <a:t>. Čarovali sme v nákupných centrách, kde sa na jednom mieste stretáva všetka konkurencia. </a:t>
            </a:r>
          </a:p>
          <a:p>
            <a:pPr marL="139700" indent="0" algn="just">
              <a:buNone/>
            </a:pPr>
            <a:endParaRPr lang="sk-SK" sz="1200" dirty="0"/>
          </a:p>
          <a:p>
            <a:pPr marL="139700" indent="0" algn="just">
              <a:buNone/>
            </a:pPr>
            <a:endParaRPr lang="sk-SK" sz="1200" dirty="0"/>
          </a:p>
        </p:txBody>
      </p:sp>
      <p:pic>
        <p:nvPicPr>
          <p:cNvPr id="2" name="Obrázok 1">
            <a:extLst>
              <a:ext uri="{FF2B5EF4-FFF2-40B4-BE49-F238E27FC236}">
                <a16:creationId xmlns:a16="http://schemas.microsoft.com/office/drawing/2014/main" id="{860D38E7-0CA5-4F42-99B0-2CA4AB79423C}"/>
              </a:ext>
            </a:extLst>
          </p:cNvPr>
          <p:cNvPicPr>
            <a:picLocks noChangeAspect="1"/>
          </p:cNvPicPr>
          <p:nvPr/>
        </p:nvPicPr>
        <p:blipFill>
          <a:blip r:embed="rId3"/>
          <a:stretch>
            <a:fillRect/>
          </a:stretch>
        </p:blipFill>
        <p:spPr>
          <a:xfrm>
            <a:off x="5511800" y="1520666"/>
            <a:ext cx="3027350" cy="3301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Realizácia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31724" y="1110954"/>
            <a:ext cx="4240275" cy="3647196"/>
          </a:xfrm>
          <a:prstGeom prst="rect">
            <a:avLst/>
          </a:prstGeom>
        </p:spPr>
        <p:txBody>
          <a:bodyPr spcFirstLastPara="1" wrap="square" lIns="91425" tIns="91425" rIns="91425" bIns="91425" anchor="t" anchorCtr="0">
            <a:noAutofit/>
          </a:bodyPr>
          <a:lstStyle/>
          <a:p>
            <a:pPr marL="152400" indent="0" algn="just">
              <a:lnSpc>
                <a:spcPct val="150000"/>
              </a:lnSpc>
              <a:buSzPts val="1200"/>
              <a:buNone/>
            </a:pPr>
            <a:r>
              <a:rPr lang="sk-SK" sz="1200" dirty="0"/>
              <a:t>Do hľadania Popolušiek sme sa pustili priamo v šiestich predajniach </a:t>
            </a:r>
            <a:r>
              <a:rPr lang="sk-SK" sz="1200" dirty="0" err="1"/>
              <a:t>Baťa</a:t>
            </a:r>
            <a:r>
              <a:rPr lang="sk-SK" sz="1200" dirty="0"/>
              <a:t>, počas siedmych týždňov. Vytvorili sme rozprávkovú inštaláciu, zakomponovali postavu šarmantného princa a  vybrali výrazné topánky z aktuálne novej kolekcie. Také, ktoré by mohli zaujať aj trendsetterov. </a:t>
            </a:r>
          </a:p>
          <a:p>
            <a:pPr marL="152400" indent="0" algn="just">
              <a:lnSpc>
                <a:spcPct val="150000"/>
              </a:lnSpc>
              <a:buSzPts val="1200"/>
              <a:buNone/>
            </a:pPr>
            <a:endParaRPr lang="sk-SK" sz="1200" dirty="0"/>
          </a:p>
          <a:p>
            <a:pPr marL="152400" indent="0" algn="just">
              <a:lnSpc>
                <a:spcPct val="150000"/>
              </a:lnSpc>
              <a:buSzPts val="1200"/>
              <a:buNone/>
            </a:pPr>
            <a:r>
              <a:rPr lang="sk-SK" sz="1200" dirty="0"/>
              <a:t>Každá zákazníčka, ktorá vstúpila do predajne, si mohla vyskúšať svoju kúzelnú topánku. Pre každý týždeň bol vybraný iný inšpiratívny model, ktorý demonštroval modernosť aktuálnej kolekcie. Ak jej črievička sadla ako uliata a bola 50. v poradí, odišla domov s hlavnou cenou – vybraným párom topánok. </a:t>
            </a:r>
            <a:endParaRPr sz="1200" dirty="0"/>
          </a:p>
        </p:txBody>
      </p:sp>
      <p:pic>
        <p:nvPicPr>
          <p:cNvPr id="3" name="Obrázok 2">
            <a:extLst>
              <a:ext uri="{FF2B5EF4-FFF2-40B4-BE49-F238E27FC236}">
                <a16:creationId xmlns:a16="http://schemas.microsoft.com/office/drawing/2014/main" id="{F6D329AB-D65A-4A5A-B57B-AC12703C9263}"/>
              </a:ext>
            </a:extLst>
          </p:cNvPr>
          <p:cNvPicPr>
            <a:picLocks noChangeAspect="1"/>
          </p:cNvPicPr>
          <p:nvPr/>
        </p:nvPicPr>
        <p:blipFill>
          <a:blip r:embed="rId3"/>
          <a:stretch>
            <a:fillRect/>
          </a:stretch>
        </p:blipFill>
        <p:spPr>
          <a:xfrm>
            <a:off x="4571999" y="1328058"/>
            <a:ext cx="4315287" cy="2487383"/>
          </a:xfrm>
          <a:prstGeom prst="rect">
            <a:avLst/>
          </a:prstGeom>
        </p:spPr>
      </p:pic>
    </p:spTree>
    <p:extLst>
      <p:ext uri="{BB962C8B-B14F-4D97-AF65-F5344CB8AC3E}">
        <p14:creationId xmlns:p14="http://schemas.microsoft.com/office/powerpoint/2010/main" val="373969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31725" y="885450"/>
            <a:ext cx="4121400" cy="3872700"/>
          </a:xfrm>
          <a:prstGeom prst="rect">
            <a:avLst/>
          </a:prstGeom>
        </p:spPr>
        <p:txBody>
          <a:bodyPr spcFirstLastPara="1" wrap="square" lIns="91425" tIns="91425" rIns="91425" bIns="91425" anchor="t" anchorCtr="0">
            <a:noAutofit/>
          </a:bodyPr>
          <a:lstStyle/>
          <a:p>
            <a:pPr marL="152400" indent="0" algn="just">
              <a:lnSpc>
                <a:spcPct val="150000"/>
              </a:lnSpc>
              <a:buSzPts val="1200"/>
              <a:buNone/>
            </a:pPr>
            <a:r>
              <a:rPr lang="sk-SK" sz="1200" dirty="0"/>
              <a:t>Popolušku sme hľadali nielen priamo na predajniach. Vytvorili sme integrovanú kampaň, do ktorej sme zapojili všetky dostupné kanály. </a:t>
            </a:r>
          </a:p>
          <a:p>
            <a:pPr marL="152400" indent="0" algn="just">
              <a:lnSpc>
                <a:spcPct val="150000"/>
              </a:lnSpc>
              <a:buSzPts val="1200"/>
              <a:buNone/>
            </a:pPr>
            <a:endParaRPr lang="sk-SK" sz="1200" dirty="0"/>
          </a:p>
          <a:p>
            <a:pPr marL="152400" indent="0" algn="just">
              <a:lnSpc>
                <a:spcPct val="150000"/>
              </a:lnSpc>
              <a:buSzPts val="1200"/>
              <a:buNone/>
            </a:pPr>
            <a:r>
              <a:rPr lang="sk-SK" sz="1200" dirty="0"/>
              <a:t>Cieľom bolo motivovať potenciálne zákazníčky k osobnému vyskúšaniu, aké napríklad zažili vybrané </a:t>
            </a:r>
            <a:r>
              <a:rPr lang="sk-SK" sz="1200" dirty="0" err="1"/>
              <a:t>influencerky</a:t>
            </a:r>
            <a:r>
              <a:rPr lang="sk-SK" sz="1200" dirty="0"/>
              <a:t>. Vytvorili sme i špeciálnu </a:t>
            </a:r>
            <a:r>
              <a:rPr lang="sk-SK" sz="1200" dirty="0" err="1"/>
              <a:t>microsite</a:t>
            </a:r>
            <a:r>
              <a:rPr lang="sk-SK" sz="1200" dirty="0"/>
              <a:t> a Popolušky sme pozývali i prostredníctvom </a:t>
            </a:r>
            <a:r>
              <a:rPr lang="sk-SK" sz="1200" dirty="0" err="1"/>
              <a:t>Baťa</a:t>
            </a:r>
            <a:r>
              <a:rPr lang="sk-SK" sz="1200" dirty="0"/>
              <a:t> sociálnych sietí, </a:t>
            </a:r>
            <a:r>
              <a:rPr lang="sk-SK" sz="1200" dirty="0" err="1"/>
              <a:t>newslettra</a:t>
            </a:r>
            <a:r>
              <a:rPr lang="sk-SK" sz="1200" dirty="0"/>
              <a:t> a využili sme možnosť cielenej SMS správy.  </a:t>
            </a:r>
          </a:p>
          <a:p>
            <a:pPr marL="152400" indent="0" algn="just">
              <a:lnSpc>
                <a:spcPct val="150000"/>
              </a:lnSpc>
              <a:buSzPts val="1200"/>
              <a:buNone/>
            </a:pPr>
            <a:endParaRPr lang="sk-SK" sz="1200" dirty="0"/>
          </a:p>
          <a:p>
            <a:pPr marL="457200" lvl="0" indent="-304800" rtl="0">
              <a:lnSpc>
                <a:spcPct val="150000"/>
              </a:lnSpc>
              <a:spcBef>
                <a:spcPts val="0"/>
              </a:spcBef>
              <a:spcAft>
                <a:spcPts val="0"/>
              </a:spcAft>
              <a:buSzPts val="1200"/>
              <a:buChar char="●"/>
            </a:pPr>
            <a:endParaRPr sz="1200" b="1" dirty="0"/>
          </a:p>
        </p:txBody>
      </p:sp>
      <p:pic>
        <p:nvPicPr>
          <p:cNvPr id="3" name="Obrázok 2">
            <a:extLst>
              <a:ext uri="{FF2B5EF4-FFF2-40B4-BE49-F238E27FC236}">
                <a16:creationId xmlns:a16="http://schemas.microsoft.com/office/drawing/2014/main" id="{1FC57FBA-CFEE-47DE-958C-2A275AC185FC}"/>
              </a:ext>
            </a:extLst>
          </p:cNvPr>
          <p:cNvPicPr>
            <a:picLocks noChangeAspect="1"/>
          </p:cNvPicPr>
          <p:nvPr/>
        </p:nvPicPr>
        <p:blipFill>
          <a:blip r:embed="rId3"/>
          <a:stretch>
            <a:fillRect/>
          </a:stretch>
        </p:blipFill>
        <p:spPr>
          <a:xfrm>
            <a:off x="4572000" y="1136591"/>
            <a:ext cx="4437886" cy="2502848"/>
          </a:xfrm>
          <a:prstGeom prst="rect">
            <a:avLst/>
          </a:prstGeom>
        </p:spPr>
      </p:pic>
    </p:spTree>
    <p:extLst>
      <p:ext uri="{BB962C8B-B14F-4D97-AF65-F5344CB8AC3E}">
        <p14:creationId xmlns:p14="http://schemas.microsoft.com/office/powerpoint/2010/main" val="1858188550"/>
      </p:ext>
    </p:extLst>
  </p:cSld>
  <p:clrMapOvr>
    <a:masterClrMapping/>
  </p:clrMapOvr>
</p:sld>
</file>

<file path=ppt/theme/theme1.xml><?xml version="1.0" encoding="utf-8"?>
<a:theme xmlns:a="http://schemas.openxmlformats.org/drawingml/2006/main" name="SEESAME_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104</Words>
  <Application>Microsoft Office PowerPoint</Application>
  <PresentationFormat>Prezentácia na obrazovke (16:9)</PresentationFormat>
  <Paragraphs>45</Paragraphs>
  <Slides>14</Slides>
  <Notes>14</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14</vt:i4>
      </vt:variant>
    </vt:vector>
  </HeadingPairs>
  <TitlesOfParts>
    <vt:vector size="18" baseType="lpstr">
      <vt:lpstr>Tahoma</vt:lpstr>
      <vt:lpstr>Arial</vt:lpstr>
      <vt:lpstr>Source Sans Pro</vt:lpstr>
      <vt:lpstr>SEESAME_Template</vt:lpstr>
      <vt:lpstr>Sadne ti ako uliata? </vt:lpstr>
      <vt:lpstr>Zhrnutie</vt:lpstr>
      <vt:lpstr>Výzva a cieľ  </vt:lpstr>
      <vt:lpstr>Prezentácia programu PowerPoint</vt:lpstr>
      <vt:lpstr>Stratégia a plán  </vt:lpstr>
      <vt:lpstr>Prezentácia programu PowerPoint</vt:lpstr>
      <vt:lpstr>Realizácia </vt:lpstr>
      <vt:lpstr>Prezentácia programu PowerPoint</vt:lpstr>
      <vt:lpstr>Prezentácia programu PowerPoint</vt:lpstr>
      <vt:lpstr>Prezentácia programu PowerPoint</vt:lpstr>
      <vt:lpstr>Výsledky</vt:lpstr>
      <vt:lpstr>Prezentácia programu PowerPoint</vt:lpstr>
      <vt:lpstr>Prezentácia programu PowerPoint</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Orchester chutí</dc:title>
  <dc:creator>Zuzana Sopková</dc:creator>
  <cp:lastModifiedBy>Zuzana Sopková</cp:lastModifiedBy>
  <cp:revision>2</cp:revision>
  <dcterms:modified xsi:type="dcterms:W3CDTF">2018-10-15T07:18:31Z</dcterms:modified>
</cp:coreProperties>
</file>