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97" r:id="rId9"/>
    <p:sldId id="262" r:id="rId10"/>
    <p:sldId id="290" r:id="rId11"/>
    <p:sldId id="291" r:id="rId12"/>
    <p:sldId id="292" r:id="rId13"/>
    <p:sldId id="266" r:id="rId14"/>
    <p:sldId id="267" r:id="rId15"/>
    <p:sldId id="294" r:id="rId16"/>
    <p:sldId id="29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Grečko" initials="T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E20949-CA27-4BA8-9DAA-E4D46FEC11FA}">
  <a:tblStyle styleId="{C6E20949-CA27-4BA8-9DAA-E4D46FEC1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/>
    <p:restoredTop sz="94668"/>
  </p:normalViewPr>
  <p:slideViewPr>
    <p:cSldViewPr snapToGrid="0">
      <p:cViewPr varScale="1">
        <p:scale>
          <a:sx n="112" d="100"/>
          <a:sy n="112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Sľúbený obsahový plán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617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c5305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c5305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9c5305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9c5305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934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1420d0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d1420d0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58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Ščítanosť 3153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4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ZU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125" y="4539825"/>
            <a:ext cx="66936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44325" y="549300"/>
            <a:ext cx="7545600" cy="391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">
  <p:cSld name="1_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87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THE END">
    <p:bg>
      <p:bgPr>
        <a:solidFill>
          <a:srgbClr val="3C78D8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876125" y="4382825"/>
            <a:ext cx="765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13" descr="ssm_logo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/>
          <p:nvPr/>
        </p:nvSpPr>
        <p:spPr>
          <a:xfrm>
            <a:off x="7518164" y="4518671"/>
            <a:ext cx="13521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" name="Google Shape;46;p13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1pPr>
            <a:lvl2pPr marL="914400" lvl="1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2pPr>
            <a:lvl3pPr marL="1371600" lvl="2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3pPr>
            <a:lvl4pPr marL="1828800" lvl="3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4pPr>
            <a:lvl5pPr marL="2286000" lvl="4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5pPr>
            <a:lvl6pPr marL="2743200" lvl="5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42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DELOVY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Tahoma"/>
              <a:buNone/>
              <a:defRPr sz="6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ATIVE IDEA">
    <p:bg>
      <p:bgPr>
        <a:solidFill>
          <a:srgbClr val="3C78D8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04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533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Char char="●"/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AL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 WE A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402750" y="1700450"/>
            <a:ext cx="5465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Who we are</a:t>
            </a:r>
            <a:endParaRPr sz="3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22200" y="2552300"/>
            <a:ext cx="38058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SEESAME Communication Experts is an award-winning PR consultancy based in Bratislava, Slovakia.</a:t>
            </a:r>
            <a:endParaRPr sz="1000">
              <a:solidFill>
                <a:srgbClr val="51515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4800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151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Established in 1996, now the largest PR &amp; communications agency in Slovakia.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Most senior and stable team in the marketplace with deep knowledge of clients' business sectors.</a:t>
            </a:r>
            <a:endParaRPr sz="1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" name="Shape 32" descr="logo_templat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825" y="697005"/>
            <a:ext cx="985350" cy="9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 descr="Snímka obrazovky 2017-02-24 o 15.58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150" y="2499285"/>
            <a:ext cx="4514950" cy="1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B PO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460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91447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ENTS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737875" y="2354560"/>
            <a:ext cx="77667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sk-SK" sz="48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adidas </a:t>
            </a:r>
            <a:r>
              <a:rPr lang="sk-SK" sz="48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it</a:t>
            </a:r>
            <a:r>
              <a:rPr lang="en-US" sz="48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’</a:t>
            </a:r>
            <a:r>
              <a:rPr lang="sk-SK" sz="48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sk-SK" sz="4800" b="1" dirty="0" err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back</a:t>
            </a:r>
            <a:r>
              <a:rPr lang="sk-SK" sz="48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</a:t>
            </a:r>
            <a:br>
              <a:rPr lang="sk-SK" dirty="0"/>
            </a:br>
            <a:endParaRPr sz="4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6" name="Shape 56" descr="ssm_logo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7518164" y="4518671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Obrázok 2">
            <a:extLst>
              <a:ext uri="{FF2B5EF4-FFF2-40B4-BE49-F238E27FC236}">
                <a16:creationId xmlns:a16="http://schemas.microsoft.com/office/drawing/2014/main" id="{F3695CDE-F225-495E-98FE-D6EBBDDA3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79938" y="713472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 err="1"/>
              <a:t>Influenceri</a:t>
            </a:r>
            <a:r>
              <a:rPr lang="sk-SK" dirty="0"/>
              <a:t> niekoľko dní pred oficiálnym dátumom predstavenia začali pridávať na sociálne siete fotky či videá s </a:t>
            </a:r>
            <a:r>
              <a:rPr lang="sk-SK" b="1" dirty="0"/>
              <a:t>legendárnymi gólmi</a:t>
            </a:r>
            <a:r>
              <a:rPr lang="sk-SK" dirty="0"/>
              <a:t>, ktoré strelili futbalisti v kopačkách adidas </a:t>
            </a:r>
            <a:r>
              <a:rPr lang="sk-SK" dirty="0" err="1"/>
              <a:t>Predator</a:t>
            </a:r>
            <a:r>
              <a:rPr lang="sk-SK" dirty="0"/>
              <a:t>. </a:t>
            </a:r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Tiež </a:t>
            </a:r>
            <a:r>
              <a:rPr lang="sk-SK" dirty="0" err="1"/>
              <a:t>postovali</a:t>
            </a:r>
            <a:r>
              <a:rPr lang="sk-SK" dirty="0"/>
              <a:t> záhadný nápis </a:t>
            </a:r>
            <a:r>
              <a:rPr lang="sk-SK" b="1" dirty="0" err="1"/>
              <a:t>It</a:t>
            </a:r>
            <a:r>
              <a:rPr lang="en-US" b="1" dirty="0"/>
              <a:t>’</a:t>
            </a:r>
            <a:r>
              <a:rPr lang="sk-SK" b="1" dirty="0"/>
              <a:t>s </a:t>
            </a:r>
            <a:r>
              <a:rPr lang="sk-SK" b="1" dirty="0" err="1"/>
              <a:t>back</a:t>
            </a:r>
            <a:r>
              <a:rPr lang="sk-SK" dirty="0"/>
              <a:t>. Ich followeri začali byť zvedaví a hádať, čo sa za heslom skrýva.</a:t>
            </a:r>
            <a:endParaRPr lang="en-AU" dirty="0"/>
          </a:p>
        </p:txBody>
      </p:sp>
      <p:pic>
        <p:nvPicPr>
          <p:cNvPr id="1026" name="Picture 2" descr="https://lh4.googleusercontent.com/PfxUG4GpNkaBbKGWMY5Yx-iKOqrxhvdxQYbaRgJTqea8tyTmDIrAa0C_LGc64X0EicVlWYkRS3t9iK_SRuXJS9OQr_V4AOCQcwaGcWrNWkFpXPZElZPmDZPoihLNC3h8oiUdW5SKDdQ">
            <a:extLst>
              <a:ext uri="{FF2B5EF4-FFF2-40B4-BE49-F238E27FC236}">
                <a16:creationId xmlns:a16="http://schemas.microsoft.com/office/drawing/2014/main" id="{3803587B-0D3C-49DC-B3CF-5774A730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01" y="504201"/>
            <a:ext cx="2425454" cy="43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9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07301" y="940317"/>
            <a:ext cx="4545600" cy="3845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sk-SK" b="1" dirty="0"/>
              <a:t>Hodina futbalu prerušila vyučovanie </a:t>
            </a:r>
            <a:r>
              <a:rPr lang="sk-SK" dirty="0"/>
              <a:t>na športovom gymnáziu 80-tim mladým futbalistom.</a:t>
            </a:r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Študenti zažili špeciálny </a:t>
            </a:r>
            <a:r>
              <a:rPr lang="sk-SK" b="1" dirty="0"/>
              <a:t>futbalový kvíz</a:t>
            </a:r>
            <a:r>
              <a:rPr lang="sk-SK" dirty="0"/>
              <a:t> spojený s osobnosťami a momentami, ktoré sú navždy spojené s kopačkami </a:t>
            </a:r>
            <a:r>
              <a:rPr lang="sk-SK" dirty="0" err="1"/>
              <a:t>Predator</a:t>
            </a:r>
            <a:r>
              <a:rPr lang="sk-SK" dirty="0"/>
              <a:t>.</a:t>
            </a:r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Na záver, v momente celosvetového predstavenia všetci </a:t>
            </a:r>
            <a:r>
              <a:rPr lang="sk-SK" dirty="0" err="1"/>
              <a:t>influenceri</a:t>
            </a:r>
            <a:r>
              <a:rPr lang="sk-SK" dirty="0"/>
              <a:t> </a:t>
            </a:r>
            <a:r>
              <a:rPr lang="sk-SK" b="1" dirty="0"/>
              <a:t>odbalili</a:t>
            </a:r>
            <a:r>
              <a:rPr lang="sk-SK" dirty="0"/>
              <a:t> nové adidas </a:t>
            </a:r>
            <a:r>
              <a:rPr lang="sk-SK" dirty="0" err="1"/>
              <a:t>Predator</a:t>
            </a:r>
            <a:r>
              <a:rPr lang="sk-SK" dirty="0"/>
              <a:t> kopačky, čím oficiálne ohlásili ich </a:t>
            </a:r>
            <a:r>
              <a:rPr lang="sk-SK" b="1" dirty="0" err="1"/>
              <a:t>come-back</a:t>
            </a:r>
            <a:r>
              <a:rPr lang="sk-SK" dirty="0"/>
              <a:t> na Slovensku.  </a:t>
            </a:r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Mladí futbalisti sa fotili so svojimi hrdinami a fotky zdieľali prostredníctvom sociálnych sietí medzi </a:t>
            </a:r>
            <a:r>
              <a:rPr lang="sk-SK" b="1" dirty="0"/>
              <a:t>spoluhráčov a kamošov</a:t>
            </a:r>
            <a:r>
              <a:rPr lang="sk-SK" dirty="0"/>
              <a:t>. </a:t>
            </a:r>
            <a:endParaRPr lang="en-AU" dirty="0"/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endParaRPr sz="12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CBB765D-E3A0-4DB7-878B-2E3C5D8E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96" y="2727176"/>
            <a:ext cx="3087702" cy="205846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706F032-577B-43EA-A036-0E53244C5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196" y="384469"/>
            <a:ext cx="3084534" cy="20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8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ACF3B970-859F-40BB-AE4A-0E0DC37D7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8" y="1014967"/>
            <a:ext cx="4662578" cy="311356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7870B90D-F871-4040-8173-578A79B0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582" y="505982"/>
            <a:ext cx="2973937" cy="19826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C6ABEC9-829C-4B3E-8C8F-5AFC8D345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582" y="2739816"/>
            <a:ext cx="2973937" cy="1982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Výsledky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61675" y="972625"/>
            <a:ext cx="4421700" cy="3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Mladí futbalisti </a:t>
            </a:r>
            <a:r>
              <a:rPr lang="sk-SK" b="1" dirty="0"/>
              <a:t>zdieľali fotografie </a:t>
            </a:r>
            <a:r>
              <a:rPr lang="sk-SK" dirty="0"/>
              <a:t>a videá z udalosti s kamarátmi, vďaka čomu vznikol user </a:t>
            </a:r>
            <a:r>
              <a:rPr lang="sk-SK" dirty="0" err="1"/>
              <a:t>generated</a:t>
            </a:r>
            <a:r>
              <a:rPr lang="sk-SK" dirty="0"/>
              <a:t> </a:t>
            </a:r>
            <a:r>
              <a:rPr lang="sk-SK" dirty="0" err="1"/>
              <a:t>content</a:t>
            </a:r>
            <a:r>
              <a:rPr lang="sk-SK" dirty="0"/>
              <a:t>, ktorý sa rozšíril presne medzi cieľovú skupinu. </a:t>
            </a:r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Cieľová skupina sa tak dozvedela o príchode nových kopačiek nie od značky, ale buď od svojich </a:t>
            </a:r>
            <a:r>
              <a:rPr lang="sk-SK" b="1" dirty="0"/>
              <a:t>hrdinov</a:t>
            </a:r>
            <a:r>
              <a:rPr lang="sk-SK" dirty="0"/>
              <a:t>, alebo od svojich </a:t>
            </a:r>
            <a:r>
              <a:rPr lang="sk-SK" b="1" dirty="0"/>
              <a:t>kamarátov</a:t>
            </a:r>
            <a:r>
              <a:rPr lang="sk-SK" dirty="0"/>
              <a:t>, s ktorými sa stotožňujú.  </a:t>
            </a:r>
            <a:endParaRPr lang="en-AU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50" name="Picture 2" descr="https://lh6.googleusercontent.com/e9blv1xOZ4bt5rVrywLc03sP-KvlxN9V1pnlIeLHxXOpzGK89amIz-QMdNW3eqxeTvBvlJtL4v627Guvh0uuC0G_xuOosBuUB1z6vxzer1vafOWSXx7jU7EAEOEqSlkDIbZSzhBo-AM">
            <a:extLst>
              <a:ext uri="{FF2B5EF4-FFF2-40B4-BE49-F238E27FC236}">
                <a16:creationId xmlns:a16="http://schemas.microsoft.com/office/drawing/2014/main" id="{24DECE5A-C352-4883-8E04-4EBD95AD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58" y="597533"/>
            <a:ext cx="2181388" cy="39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8">
            <a:extLst>
              <a:ext uri="{FF2B5EF4-FFF2-40B4-BE49-F238E27FC236}">
                <a16:creationId xmlns:a16="http://schemas.microsoft.com/office/drawing/2014/main" id="{38EFA23F-61D9-4706-ADE0-3436EF7DAC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84" y="932005"/>
            <a:ext cx="34575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9">
            <a:extLst>
              <a:ext uri="{FF2B5EF4-FFF2-40B4-BE49-F238E27FC236}">
                <a16:creationId xmlns:a16="http://schemas.microsoft.com/office/drawing/2014/main" id="{47628A1B-FE4B-4CDB-9E2E-28E8C02484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84" y="3023502"/>
            <a:ext cx="34290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0">
            <a:extLst>
              <a:ext uri="{FF2B5EF4-FFF2-40B4-BE49-F238E27FC236}">
                <a16:creationId xmlns:a16="http://schemas.microsoft.com/office/drawing/2014/main" id="{1B976881-953C-4FFA-9C2F-163F61E92AD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3763" y="932005"/>
            <a:ext cx="34480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8">
            <a:extLst>
              <a:ext uri="{FF2B5EF4-FFF2-40B4-BE49-F238E27FC236}">
                <a16:creationId xmlns:a16="http://schemas.microsoft.com/office/drawing/2014/main" id="{3C1CF2FD-D7CC-4E85-936D-5E612454138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2400" y="2790454"/>
            <a:ext cx="3270775" cy="17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6B53E0B-6AB4-468D-AD60-D40507DD5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Ďakujeme</a:t>
            </a:r>
            <a:endParaRPr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B6B97B8-8B3B-4775-9A8A-053510F5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Zhrnutie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0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64159" y="683664"/>
            <a:ext cx="3757463" cy="3965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adidas po rokoch znovu uvádzal na trh legendárne kopačky – adidas </a:t>
            </a:r>
            <a:r>
              <a:rPr lang="sk-SK" sz="1200" dirty="0" err="1"/>
              <a:t>Predator</a:t>
            </a:r>
            <a:r>
              <a:rPr lang="sk-SK" sz="1200" dirty="0"/>
              <a:t>. </a:t>
            </a:r>
          </a:p>
          <a:p>
            <a:pPr marL="152400" indent="0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V kampani </a:t>
            </a:r>
            <a:r>
              <a:rPr lang="sk-SK" sz="1200" dirty="0" err="1"/>
              <a:t>It’s</a:t>
            </a:r>
            <a:r>
              <a:rPr lang="sk-SK" sz="1200" dirty="0"/>
              <a:t> </a:t>
            </a:r>
            <a:r>
              <a:rPr lang="sk-SK" sz="1200" dirty="0" err="1"/>
              <a:t>back</a:t>
            </a:r>
            <a:r>
              <a:rPr lang="sk-SK" sz="1200" dirty="0"/>
              <a:t> predstavili mladým kopačky </a:t>
            </a:r>
            <a:r>
              <a:rPr lang="sk-SK" sz="1200" b="1" dirty="0" err="1"/>
              <a:t>influenceri</a:t>
            </a:r>
            <a:r>
              <a:rPr lang="sk-SK" sz="1200" dirty="0"/>
              <a:t>. </a:t>
            </a:r>
            <a:r>
              <a:rPr lang="sk-SK" sz="1200" b="1" dirty="0"/>
              <a:t>Prerušili vyučovanie</a:t>
            </a:r>
            <a:r>
              <a:rPr lang="sk-SK" sz="1200" dirty="0"/>
              <a:t> na bratislavskej športovej škole a pripravili im špeciálne podujatie, ktorého hlavnou postavou boli tieto kopačky. </a:t>
            </a:r>
            <a:endParaRPr lang="en-AU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 </a:t>
            </a:r>
            <a:endParaRPr lang="en-AU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Obsah z predstavenia zaplavil Instagram a Facebook. Futbalisti sa tak dozvedeli o kopačkách tam, kde sa prirodzene nachádzajú, na </a:t>
            </a:r>
            <a:r>
              <a:rPr lang="sk-SK" sz="1200" b="1" dirty="0"/>
              <a:t>sociálnych sieťach</a:t>
            </a:r>
            <a:r>
              <a:rPr lang="sk-SK" sz="1200" dirty="0"/>
              <a:t>, </a:t>
            </a:r>
            <a:r>
              <a:rPr lang="sk-SK" sz="1200" b="1" dirty="0"/>
              <a:t>z úst ich hrdinov –</a:t>
            </a:r>
            <a:r>
              <a:rPr lang="sk-SK" sz="1200" dirty="0"/>
              <a:t> </a:t>
            </a:r>
            <a:r>
              <a:rPr lang="sk-SK" sz="1200" b="1" dirty="0" err="1"/>
              <a:t>influencerov</a:t>
            </a:r>
            <a:r>
              <a:rPr lang="sk-SK" sz="1200" b="1" dirty="0"/>
              <a:t> či kamošov a spoluhráčov</a:t>
            </a:r>
            <a:r>
              <a:rPr lang="sk-SK" sz="1200" dirty="0"/>
              <a:t>. </a:t>
            </a:r>
            <a:endParaRPr lang="en-AU" sz="1200" dirty="0"/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sk-SK" sz="1200" dirty="0"/>
              <a:t> </a:t>
            </a:r>
            <a:endParaRPr lang="en-AU" sz="1200" dirty="0"/>
          </a:p>
          <a:p>
            <a:pPr marL="1524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4569C74-A421-430E-8222-05CC0FB3B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66" y="1401511"/>
            <a:ext cx="4150924" cy="2764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Výzva a cieľ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2172" y="876182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1200" dirty="0"/>
          </a:p>
          <a:p>
            <a:pPr marL="1524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sk-SK" sz="1200" dirty="0"/>
          </a:p>
          <a:p>
            <a:pPr marL="139700" indent="0">
              <a:buNone/>
            </a:pPr>
            <a:r>
              <a:rPr lang="sk-SK" sz="1200" dirty="0"/>
              <a:t>Značka adidas sa v roku 2017 rozhodla </a:t>
            </a:r>
            <a:r>
              <a:rPr lang="sk-SK" sz="1200" b="1" dirty="0"/>
              <a:t>oživiť svoju legendu</a:t>
            </a:r>
            <a:r>
              <a:rPr lang="sk-SK" sz="1200" dirty="0"/>
              <a:t> medzi kopačkami. </a:t>
            </a:r>
            <a:endParaRPr lang="en-US" sz="1200" dirty="0"/>
          </a:p>
          <a:p>
            <a:pPr marL="139700" indent="0">
              <a:buNone/>
            </a:pPr>
            <a:endParaRPr lang="en-US" sz="1200" dirty="0"/>
          </a:p>
          <a:p>
            <a:pPr marL="139700" indent="0">
              <a:buNone/>
            </a:pPr>
            <a:r>
              <a:rPr lang="sk-SK" sz="1200" dirty="0"/>
              <a:t>Veľký celosvetový </a:t>
            </a:r>
            <a:r>
              <a:rPr lang="sk-SK" sz="1200" dirty="0" err="1"/>
              <a:t>come-back</a:t>
            </a:r>
            <a:r>
              <a:rPr lang="sk-SK" sz="1200" dirty="0"/>
              <a:t> mal nastať v stredu               22. novembra 2017 presne o 10:00. </a:t>
            </a:r>
            <a:endParaRPr lang="en-US" sz="1200" dirty="0"/>
          </a:p>
          <a:p>
            <a:pPr marL="139700" indent="0">
              <a:buNone/>
            </a:pPr>
            <a:endParaRPr lang="en-US" sz="1200" dirty="0"/>
          </a:p>
          <a:p>
            <a:pPr marL="139700" indent="0">
              <a:buNone/>
            </a:pPr>
            <a:r>
              <a:rPr lang="sk-SK" sz="1200" dirty="0"/>
              <a:t>Našou úlohou bolo vymyslieť, ako ich návrat v tomto čase čo najefektívnejšie </a:t>
            </a:r>
            <a:r>
              <a:rPr lang="sk-SK" sz="1200" dirty="0" err="1"/>
              <a:t>odkomunikovať</a:t>
            </a:r>
            <a:r>
              <a:rPr lang="sk-SK" sz="1200" dirty="0"/>
              <a:t> </a:t>
            </a:r>
            <a:r>
              <a:rPr lang="sk-SK" sz="1200" b="1" dirty="0"/>
              <a:t>mladým aktívnym futbalistom</a:t>
            </a:r>
            <a:r>
              <a:rPr lang="sk-SK" sz="1200" dirty="0"/>
              <a:t>. </a:t>
            </a:r>
            <a:endParaRPr lang="en-US" sz="1200" dirty="0"/>
          </a:p>
          <a:p>
            <a:pPr marL="139700" indent="0">
              <a:buNone/>
            </a:pPr>
            <a:endParaRPr lang="en-US" sz="1200" dirty="0"/>
          </a:p>
          <a:p>
            <a:pPr marL="139700" indent="0">
              <a:buNone/>
            </a:pPr>
            <a:r>
              <a:rPr lang="sk-SK" sz="1200" dirty="0"/>
              <a:t>Práve v tejto cieľovej skupine potrebuje adidas </a:t>
            </a:r>
            <a:r>
              <a:rPr lang="sk-SK" sz="1200" b="1" dirty="0"/>
              <a:t>zvýšiť povedomie</a:t>
            </a:r>
            <a:r>
              <a:rPr lang="sk-SK" sz="1200" dirty="0"/>
              <a:t> a preferenciu značky pri výbere kopačiek</a:t>
            </a:r>
            <a:r>
              <a:rPr lang="sk-SK" dirty="0"/>
              <a:t>. </a:t>
            </a:r>
            <a:endParaRPr lang="en-AU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  <a:p>
            <a:pPr marL="152400" indent="0" algn="just">
              <a:lnSpc>
                <a:spcPct val="150000"/>
              </a:lnSpc>
              <a:buSzPts val="1200"/>
              <a:buNone/>
            </a:pPr>
            <a:endParaRPr lang="sk-SK" sz="12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A9BDC69-7BF7-47B5-AB53-36BD6ED9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63" y="1695156"/>
            <a:ext cx="3419438" cy="2055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Stratégia a plán 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89084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Kopačky mladým predstavili ich </a:t>
            </a:r>
            <a:r>
              <a:rPr lang="sk-SK" b="1" dirty="0"/>
              <a:t>hrdinovia</a:t>
            </a:r>
            <a:r>
              <a:rPr lang="en-US" b="1" dirty="0"/>
              <a:t> –</a:t>
            </a:r>
          </a:p>
          <a:p>
            <a:pPr marL="139700" indent="0">
              <a:buNone/>
            </a:pPr>
            <a:r>
              <a:rPr lang="sk-SK" dirty="0" err="1"/>
              <a:t>influenceri</a:t>
            </a:r>
            <a:r>
              <a:rPr lang="sk-SK" dirty="0"/>
              <a:t>. Tých </a:t>
            </a:r>
            <a:r>
              <a:rPr lang="sk-SK" b="1" dirty="0"/>
              <a:t>obdivujú</a:t>
            </a:r>
            <a:r>
              <a:rPr lang="sk-SK" dirty="0"/>
              <a:t> pre ich futbalové schopnosti alebo uznávajú ich názor na šport.</a:t>
            </a:r>
          </a:p>
          <a:p>
            <a:pPr marL="139700" indent="0">
              <a:buNone/>
            </a:pPr>
            <a:endParaRPr lang="sk-SK" dirty="0"/>
          </a:p>
          <a:p>
            <a:pPr marL="139700" indent="0">
              <a:buNone/>
            </a:pPr>
            <a:r>
              <a:rPr lang="sk-SK" dirty="0"/>
              <a:t>Predstavenie sme priniesli </a:t>
            </a:r>
            <a:r>
              <a:rPr lang="sk-SK" b="1" dirty="0"/>
              <a:t>rovno k mladým futbalistom </a:t>
            </a:r>
            <a:r>
              <a:rPr lang="sk-SK" dirty="0"/>
              <a:t>na špeciálnu hodinu futbalu na </a:t>
            </a:r>
            <a:r>
              <a:rPr lang="sk-SK" b="1" dirty="0"/>
              <a:t>športové gymnázium v Bratislave</a:t>
            </a:r>
            <a:r>
              <a:rPr lang="sk-SK" dirty="0"/>
              <a:t>. </a:t>
            </a:r>
            <a:endParaRPr lang="en-US" dirty="0"/>
          </a:p>
          <a:p>
            <a:pPr marL="139700" indent="0">
              <a:buNone/>
            </a:pPr>
            <a:endParaRPr lang="en-US" sz="1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E511316-1B36-4CF5-88F5-C3760418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67" y="371475"/>
            <a:ext cx="2447925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B61E9-C619-4308-B4D3-9131F07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AE2C71F-C5EA-4F90-B9E0-B3C88A966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9B874C2-44D9-4674-A2BF-AE2979B8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8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Realizácia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ESAME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174</Words>
  <Application>Microsoft Office PowerPoint</Application>
  <PresentationFormat>Prezentácia na obrazovke (16:9)</PresentationFormat>
  <Paragraphs>64</Paragraphs>
  <Slides>16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Source Sans Pro</vt:lpstr>
      <vt:lpstr>Tahoma</vt:lpstr>
      <vt:lpstr>SEESAME_Template</vt:lpstr>
      <vt:lpstr>adidas it’s back  </vt:lpstr>
      <vt:lpstr>Zhrnutie</vt:lpstr>
      <vt:lpstr>Prezentácia programu PowerPoint</vt:lpstr>
      <vt:lpstr>Výzva a cieľ  </vt:lpstr>
      <vt:lpstr>Prezentácia programu PowerPoint</vt:lpstr>
      <vt:lpstr>Stratégia a plán  </vt:lpstr>
      <vt:lpstr>Prezentácia programu PowerPoint</vt:lpstr>
      <vt:lpstr>Prezentácia programu PowerPoint</vt:lpstr>
      <vt:lpstr>Realizácia </vt:lpstr>
      <vt:lpstr>Prezentácia programu PowerPoint</vt:lpstr>
      <vt:lpstr>Prezentácia programu PowerPoint</vt:lpstr>
      <vt:lpstr>Prezentácia programu PowerPoint</vt:lpstr>
      <vt:lpstr>Výsledky</vt:lpstr>
      <vt:lpstr>Prezentácia programu PowerPoint</vt:lpstr>
      <vt:lpstr>Prezentácia programu PowerPoint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Orchester chutí</dc:title>
  <dc:creator>Zuzana Sopková</dc:creator>
  <cp:lastModifiedBy>Michaela Lukovičová</cp:lastModifiedBy>
  <cp:revision>24</cp:revision>
  <dcterms:modified xsi:type="dcterms:W3CDTF">2018-10-15T07:31:05Z</dcterms:modified>
</cp:coreProperties>
</file>