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0" r:id="rId9"/>
    <p:sldId id="291" r:id="rId10"/>
    <p:sldId id="292" r:id="rId11"/>
    <p:sldId id="296" r:id="rId12"/>
    <p:sldId id="266" r:id="rId13"/>
    <p:sldId id="267" r:id="rId14"/>
    <p:sldId id="295" r:id="rId15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6F4787-9819-4925-BE18-B44034B36B6B}" v="1" dt="2018-10-12T08:37:24.382"/>
    <p1510:client id="{921CD4D7-D2AC-40DB-B758-DCBF9661121B}" v="6" dt="2018-10-12T09:02:28.391"/>
  </p1510:revLst>
</p1510:revInfo>
</file>

<file path=ppt/tableStyles.xml><?xml version="1.0" encoding="utf-8"?>
<a:tblStyleLst xmlns:a="http://schemas.openxmlformats.org/drawingml/2006/main" def="{C6E20949-CA27-4BA8-9DAA-E4D46FEC11FA}">
  <a:tblStyle styleId="{C6E20949-CA27-4BA8-9DAA-E4D46FEC11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Sľúbený obsahový plán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9c53052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9c53052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9c53052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9c53052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745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d1420d0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d1420d0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Ščítanosť 3153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Ščítanosť 3153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640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Ščítanosť 3153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617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AR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ZU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68125" y="4539825"/>
            <a:ext cx="66936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44325" y="549300"/>
            <a:ext cx="7545600" cy="3910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GHT">
  <p:cSld name="1_INS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446775" y="1744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46775" y="2536100"/>
            <a:ext cx="7361100" cy="2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87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END">
  <p:cSld name="THE END">
    <p:bg>
      <p:bgPr>
        <a:solidFill>
          <a:srgbClr val="3C78D8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748210" y="2327190"/>
            <a:ext cx="7986600" cy="1581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cxnSp>
        <p:nvCxnSpPr>
          <p:cNvPr id="43" name="Google Shape;43;p13"/>
          <p:cNvCxnSpPr/>
          <p:nvPr/>
        </p:nvCxnSpPr>
        <p:spPr>
          <a:xfrm>
            <a:off x="876125" y="4382825"/>
            <a:ext cx="7657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" name="Google Shape;44;p13" descr="ssm_logo_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84671" y="4413929"/>
            <a:ext cx="965500" cy="5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3"/>
          <p:cNvSpPr txBox="1"/>
          <p:nvPr/>
        </p:nvSpPr>
        <p:spPr>
          <a:xfrm>
            <a:off x="7518164" y="4518671"/>
            <a:ext cx="1352100" cy="2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SEESAME</a:t>
            </a:r>
            <a:br>
              <a:rPr lang="en" sz="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Communication Experts</a:t>
            </a:r>
            <a:endParaRPr sz="7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46" name="Google Shape;46;p13"/>
          <p:cNvCxnSpPr/>
          <p:nvPr/>
        </p:nvCxnSpPr>
        <p:spPr>
          <a:xfrm>
            <a:off x="7402458" y="4555845"/>
            <a:ext cx="0" cy="301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773675" y="4538150"/>
            <a:ext cx="1352100" cy="24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30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1pPr>
            <a:lvl2pPr marL="914400" lvl="1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2pPr>
            <a:lvl3pPr marL="1371600" lvl="2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3pPr>
            <a:lvl4pPr marL="1828800" lvl="3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4pPr>
            <a:lvl5pPr marL="2286000" lvl="4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5pPr>
            <a:lvl6pPr marL="2743200" lvl="5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6pPr>
            <a:lvl7pPr marL="3200400" lvl="6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7pPr>
            <a:lvl8pPr marL="3657600" lvl="7" indent="-27305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8pPr>
            <a:lvl9pPr marL="4114800" lvl="8" indent="-27305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42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PREDELOVY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727180" y="2150850"/>
            <a:ext cx="75360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Tahoma"/>
              <a:buNone/>
              <a:defRPr sz="65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ahoma"/>
              <a:buNone/>
              <a:defRPr sz="6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851775" y="4382823"/>
            <a:ext cx="7682100" cy="0"/>
          </a:xfrm>
          <a:prstGeom prst="straightConnector1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SIGH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46775" y="1744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B7B7B7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46775" y="2536100"/>
            <a:ext cx="7361100" cy="2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EATIVE IDEA">
    <p:bg>
      <p:bgPr>
        <a:solidFill>
          <a:srgbClr val="3C78D8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2048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739050" y="2543175"/>
            <a:ext cx="7361100" cy="2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5334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Tahoma"/>
              <a:buChar char="●"/>
              <a:defRPr sz="48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●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ahoma"/>
              <a:buChar char="○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Tahoma"/>
              <a:buChar char="■"/>
              <a:def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Tahoma"/>
              <a:buNone/>
              <a:defRPr b="1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Tahoma"/>
              <a:buChar char="●"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Tahoma"/>
              <a:buChar char="○"/>
              <a:defRPr sz="1200"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■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●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○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■"/>
              <a:defRPr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●"/>
              <a:defRPr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○"/>
              <a:defRPr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Tahoma"/>
              <a:buChar char="■"/>
              <a:defRPr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OAL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Tahoma"/>
              <a:buNone/>
              <a:defRPr b="1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609675"/>
            <a:ext cx="8520600" cy="34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●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○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■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●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○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■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●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Char char="○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810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400"/>
              <a:buFont typeface="Tahoma"/>
              <a:buChar char="■"/>
              <a:defRPr sz="2400" b="1">
                <a:solidFill>
                  <a:srgbClr val="FFFFFF"/>
                </a:solidFill>
                <a:highlight>
                  <a:schemeClr val="accent4"/>
                </a:highlight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O WE AR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/>
        </p:nvSpPr>
        <p:spPr>
          <a:xfrm>
            <a:off x="402750" y="1700450"/>
            <a:ext cx="54651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Who we are</a:t>
            </a:r>
            <a:endParaRPr sz="3600" b="1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Shape 31"/>
          <p:cNvSpPr txBox="1"/>
          <p:nvPr/>
        </p:nvSpPr>
        <p:spPr>
          <a:xfrm>
            <a:off x="422200" y="2552300"/>
            <a:ext cx="3805800" cy="18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15152"/>
                </a:solidFill>
                <a:latin typeface="Tahoma"/>
                <a:ea typeface="Tahoma"/>
                <a:cs typeface="Tahoma"/>
                <a:sym typeface="Tahoma"/>
              </a:rPr>
              <a:t>SEESAME Communication Experts is an award-winning PR consultancy based in Bratislava, Slovakia.</a:t>
            </a:r>
            <a:endParaRPr sz="1000">
              <a:solidFill>
                <a:srgbClr val="515152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4800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1515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15152"/>
                </a:solidFill>
                <a:latin typeface="Tahoma"/>
                <a:ea typeface="Tahoma"/>
                <a:cs typeface="Tahoma"/>
                <a:sym typeface="Tahoma"/>
              </a:rPr>
              <a:t>Established in 1996, now the largest PR &amp; communications agency in Slovakia.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Most senior and stable team in the marketplace with deep knowledge of clients' business sectors.</a:t>
            </a:r>
            <a:endParaRPr sz="1000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" name="Shape 32" descr="logo_templat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825" y="697005"/>
            <a:ext cx="985350" cy="9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 descr="Snímka obrazovky 2017-02-24 o 15.58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150" y="2499285"/>
            <a:ext cx="4514950" cy="13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B PO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460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Tahoma"/>
              <a:buNone/>
              <a:defRPr b="1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914475"/>
            <a:ext cx="454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Tahoma"/>
              <a:buChar char="●"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Tahoma"/>
              <a:buChar char="○"/>
              <a:defRPr sz="1200"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■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●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○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■"/>
              <a:defRPr>
                <a:latin typeface="Tahoma"/>
                <a:ea typeface="Tahoma"/>
                <a:cs typeface="Tahoma"/>
                <a:sym typeface="Tahoma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●"/>
              <a:defRPr>
                <a:latin typeface="Tahoma"/>
                <a:ea typeface="Tahoma"/>
                <a:cs typeface="Tahoma"/>
                <a:sym typeface="Tahoma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Tahoma"/>
              <a:buChar char="○"/>
              <a:defRPr>
                <a:latin typeface="Tahoma"/>
                <a:ea typeface="Tahoma"/>
                <a:cs typeface="Tahoma"/>
                <a:sym typeface="Tahoma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Tahoma"/>
              <a:buChar char="■"/>
              <a:defRPr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IENTS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 idx="4294967295"/>
          </p:nvPr>
        </p:nvSpPr>
        <p:spPr>
          <a:xfrm>
            <a:off x="737875" y="2354560"/>
            <a:ext cx="77667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sk-SK" sz="4800" b="1" dirty="0" err="1">
                <a:solidFill>
                  <a:srgbClr val="FFFFFF"/>
                </a:solidFill>
                <a:latin typeface="Tahoma"/>
                <a:ea typeface="Tahoma"/>
                <a:cs typeface="Tahoma"/>
              </a:rPr>
              <a:t>Perwoll</a:t>
            </a:r>
            <a:r>
              <a:rPr lang="sk-SK" sz="4800" b="1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 rozumie móde</a:t>
            </a:r>
            <a:br>
              <a:rPr lang="sk-SK" dirty="0"/>
            </a:br>
            <a:endParaRPr sz="4800" b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4" name="Shape 54"/>
          <p:cNvCxnSpPr/>
          <p:nvPr/>
        </p:nvCxnSpPr>
        <p:spPr>
          <a:xfrm>
            <a:off x="851775" y="4382823"/>
            <a:ext cx="76821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56" name="Shape 56" descr="ssm_logo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4671" y="4413929"/>
            <a:ext cx="965500" cy="5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subTitle" idx="4294967295"/>
          </p:nvPr>
        </p:nvSpPr>
        <p:spPr>
          <a:xfrm>
            <a:off x="7518164" y="4518671"/>
            <a:ext cx="1352100" cy="2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SEESAME</a:t>
            </a:r>
            <a:br>
              <a:rPr lang="en" sz="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Communication Experts</a:t>
            </a:r>
            <a:endParaRPr sz="70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58" name="Shape 58"/>
          <p:cNvCxnSpPr/>
          <p:nvPr/>
        </p:nvCxnSpPr>
        <p:spPr>
          <a:xfrm>
            <a:off x="7402458" y="4555845"/>
            <a:ext cx="0" cy="301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FD73A521-D894-4D23-BE0B-239973034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7140"/>
            <a:ext cx="2169624" cy="38571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1B1DA6D-7F7A-42C2-B381-C8114750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8" y="710001"/>
            <a:ext cx="2211406" cy="393138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026FA2E-3732-429F-9D24-AB38D29D2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365" y="747140"/>
            <a:ext cx="2247526" cy="392391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E3603A7-0B79-4D83-B87E-0CB076563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526" y="747139"/>
            <a:ext cx="2169624" cy="38571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22783554-8B96-4225-8E61-E5CEED36B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8" y="1124917"/>
            <a:ext cx="2736417" cy="335225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F754E82-6647-4B7E-9437-8033126D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231" y="729425"/>
            <a:ext cx="2942041" cy="387230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3BBEC6D-C6AE-4BCF-8A7A-8C0A25EBD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08" y="1423738"/>
            <a:ext cx="3104591" cy="24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0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727180" y="2150850"/>
            <a:ext cx="75360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Výsledky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261675" y="972625"/>
            <a:ext cx="4421700" cy="3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sk-SK" sz="1200" dirty="0"/>
              <a:t>Účasť na Bratislavských módnych dňoch priniesla značke požadované, no ťažko uchopiteľné prepojenie s módou. </a:t>
            </a:r>
          </a:p>
          <a:p>
            <a:pPr marL="0" indent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sk-SK" sz="1200" dirty="0"/>
              <a:t>Štýlová </a:t>
            </a:r>
            <a:r>
              <a:rPr lang="sk-SK" sz="1200" dirty="0" err="1"/>
              <a:t>Perwoll</a:t>
            </a:r>
            <a:r>
              <a:rPr lang="sk-SK" sz="1200" dirty="0"/>
              <a:t> </a:t>
            </a:r>
            <a:r>
              <a:rPr lang="sk-SK" sz="1200" dirty="0" err="1"/>
              <a:t>Care&amp;Refresh</a:t>
            </a:r>
            <a:r>
              <a:rPr lang="sk-SK" sz="1200" dirty="0"/>
              <a:t> zóna zaručila značke potrebnú pozornosť na podujatí. Stala sa centrom pre natáčania rozhovorov i fotenia večerných outfitov, vďaka čomu bol </a:t>
            </a:r>
            <a:r>
              <a:rPr lang="sk-SK" sz="1200" dirty="0" err="1"/>
              <a:t>Perwoll</a:t>
            </a:r>
            <a:r>
              <a:rPr lang="sk-SK" sz="1200" dirty="0"/>
              <a:t> neoddeliteľnou súčasťou silnej a pútavej publicity. </a:t>
            </a:r>
          </a:p>
          <a:p>
            <a:pPr marL="0" indent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sk-SK" sz="1200" dirty="0"/>
              <a:t>Za krátky čas sa nám tak podarilo získať </a:t>
            </a:r>
            <a:r>
              <a:rPr lang="sk-SK" sz="1200" b="1" dirty="0"/>
              <a:t>62 výstupov </a:t>
            </a:r>
            <a:r>
              <a:rPr lang="sk-SK" sz="1200" dirty="0"/>
              <a:t>v relevantných médiách s celkovým zásahom takmer </a:t>
            </a:r>
            <a:r>
              <a:rPr lang="sk-SK" sz="1200" b="1" dirty="0"/>
              <a:t>3 milióny ľudí. </a:t>
            </a: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DB4B2CB-BDB5-4E76-9DAA-0E7DF0789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75" y="1162562"/>
            <a:ext cx="4000500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748210" y="2327190"/>
            <a:ext cx="7986600" cy="15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Ďakujeme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67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Zhrnutie</a:t>
            </a:r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11700" y="1282262"/>
            <a:ext cx="4880410" cy="3435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just" fontAlgn="base">
              <a:lnSpc>
                <a:spcPct val="150000"/>
              </a:lnSpc>
              <a:buSzPts val="1200"/>
              <a:buNone/>
            </a:pPr>
            <a:r>
              <a:rPr lang="sk-SK" sz="1200" dirty="0"/>
              <a:t>Značka </a:t>
            </a:r>
            <a:r>
              <a:rPr lang="sk-SK" sz="1200" dirty="0" err="1"/>
              <a:t>Perwoll</a:t>
            </a:r>
            <a:r>
              <a:rPr lang="sk-SK" sz="1200" dirty="0"/>
              <a:t>, patriaca do portfólia spoločnosti Henkel, patrí medzi etablované značky na našom trhu.  Tematicky sa dlhodobo spája s módou a hľadá vhodné aktivity, ktoré by značku s ňou prepojili. </a:t>
            </a:r>
          </a:p>
          <a:p>
            <a:pPr marL="152400" indent="0" algn="just" fontAlgn="base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 fontAlgn="base">
              <a:lnSpc>
                <a:spcPct val="150000"/>
              </a:lnSpc>
              <a:buSzPts val="1200"/>
              <a:buNone/>
            </a:pPr>
            <a:r>
              <a:rPr lang="sk-SK" sz="1200" dirty="0"/>
              <a:t>Na jar zároveň značka rozšírila svoj rad o novinku </a:t>
            </a:r>
            <a:r>
              <a:rPr lang="sk-SK" sz="1200" dirty="0" err="1"/>
              <a:t>Perwoll</a:t>
            </a:r>
            <a:r>
              <a:rPr lang="sk-SK" sz="1200" dirty="0"/>
              <a:t> </a:t>
            </a:r>
            <a:r>
              <a:rPr lang="sk-SK" sz="1200" dirty="0" err="1"/>
              <a:t>Care&amp;Refresh</a:t>
            </a:r>
            <a:r>
              <a:rPr lang="sk-SK" sz="1200" dirty="0"/>
              <a:t> – variant, ktorý reaguje na súčasný trh s oblečením. Je určený pre starostlivosť o oblečenie zo zmiešaných textílií. </a:t>
            </a:r>
          </a:p>
          <a:p>
            <a:pPr marL="152400" indent="0" algn="just" fontAlgn="base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 fontAlgn="base">
              <a:lnSpc>
                <a:spcPct val="150000"/>
              </a:lnSpc>
              <a:buSzPts val="1200"/>
              <a:buNone/>
            </a:pPr>
            <a:r>
              <a:rPr lang="sk-SK" sz="1200" dirty="0"/>
              <a:t>Spolu s klientom sme sa preto rozhodli pre veľké uvedenie novinky na módnom podujatí. </a:t>
            </a:r>
          </a:p>
          <a:p>
            <a:pPr marL="1524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5D1CDCD-44D9-491D-A8CC-44B391085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29" y="1737783"/>
            <a:ext cx="2047875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727180" y="2150850"/>
            <a:ext cx="75360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dirty="0"/>
              <a:t>Výzva a cieľ 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251625" y="675400"/>
            <a:ext cx="4801800" cy="40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r>
              <a:rPr lang="sk-SK" sz="1200" dirty="0"/>
              <a:t>Stáli sme tak pred náročnou výzvou: ako vkusne prepojiť klasický prací prostriedok s módnym podujatím a témou módnych trendov, ako takých? </a:t>
            </a:r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r>
              <a:rPr lang="sk-SK" sz="1200" dirty="0"/>
              <a:t>Zároveň sme hľadali cestu, ako následne odprezentovať v médiách komerčnú informáciu  v podobe partnerstva značky na vybranom podujatí a uvedenie jej novinky. </a:t>
            </a:r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62F0D7B-184A-49E7-AD25-67918595A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076" y="1132761"/>
            <a:ext cx="2592001" cy="38835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727180" y="2150850"/>
            <a:ext cx="75360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dirty="0"/>
              <a:t>Stratégia a plán 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31725" y="1300533"/>
            <a:ext cx="4731342" cy="3457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endParaRPr lang="sk-SK" sz="1200" dirty="0"/>
          </a:p>
          <a:p>
            <a:pPr marL="139700" indent="0" algn="just">
              <a:buNone/>
            </a:pPr>
            <a:r>
              <a:rPr lang="sk-SK" sz="1200" dirty="0"/>
              <a:t>S klientom sme sa rozhodli pre partnerstvo v rámci Bratislavských módnych dní. V spolupráci s organizátorom, vhodným mediálnym partnerom, </a:t>
            </a:r>
            <a:r>
              <a:rPr lang="sk-SK" sz="1200" dirty="0" err="1"/>
              <a:t>influencermi</a:t>
            </a:r>
            <a:r>
              <a:rPr lang="sk-SK" sz="1200" dirty="0"/>
              <a:t> a mixom ďalších komunikačných kanálov, sme vytvorili integrovanú kampaň na podporu zviditeľnenia značky v kontexte módy. </a:t>
            </a:r>
          </a:p>
          <a:p>
            <a:pPr marL="139700" indent="0" algn="just">
              <a:buNone/>
            </a:pPr>
            <a:endParaRPr lang="sk-SK" sz="1200" dirty="0"/>
          </a:p>
          <a:p>
            <a:pPr marL="139700" indent="0" algn="just">
              <a:buNone/>
            </a:pPr>
            <a:endParaRPr lang="sk-SK" sz="12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FE96F84-8D13-4D9E-9479-877BBE387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67" y="2371455"/>
            <a:ext cx="3895216" cy="26001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7180" y="2150850"/>
            <a:ext cx="75360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dirty="0"/>
              <a:t>Realizácia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31725" y="914400"/>
            <a:ext cx="4816008" cy="3843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just">
              <a:lnSpc>
                <a:spcPct val="150000"/>
              </a:lnSpc>
              <a:buSzPts val="1200"/>
              <a:buNone/>
            </a:pPr>
            <a:r>
              <a:rPr lang="sk-SK" sz="1200" dirty="0"/>
              <a:t>V rámci </a:t>
            </a:r>
            <a:r>
              <a:rPr lang="sk-SK" sz="1200" dirty="0" err="1"/>
              <a:t>teasingovej</a:t>
            </a:r>
            <a:r>
              <a:rPr lang="sk-SK" sz="1200" dirty="0"/>
              <a:t> fázy sme sa sústredili na uvedenie novinky. Jej výhody sme predstavili prostredníctvom známych blogeriek, ktoré poradili, ako sa starať o svoj šatník. Následne sme sa zamerali na prezentáciu značky na podujatí. </a:t>
            </a:r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r>
              <a:rPr lang="sk-SK" sz="1200" dirty="0"/>
              <a:t>Keďže už samotný názov novinky vystihuje jej benefity, vytvorili sme elegantnú </a:t>
            </a:r>
            <a:r>
              <a:rPr lang="sk-SK" sz="1200" dirty="0" err="1"/>
              <a:t>Care&amp;Refresh</a:t>
            </a:r>
            <a:r>
              <a:rPr lang="sk-SK" sz="1200" dirty="0"/>
              <a:t> zónu, ktorá ponúkla osvieženie, starostlivosť, ale aj zábavu v podobe </a:t>
            </a:r>
            <a:r>
              <a:rPr lang="sk-SK" sz="1200" dirty="0" err="1"/>
              <a:t>brandovaných</a:t>
            </a:r>
            <a:r>
              <a:rPr lang="sk-SK" sz="1200" dirty="0"/>
              <a:t> fotografií, ktoré boli tlačené priamo na mieste. 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C67B1D5-D433-4B70-BA32-061414888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3143823"/>
            <a:ext cx="2995675" cy="1999677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9E827DD-276F-4C3E-9F08-FF59DEAF7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98" y="1033748"/>
            <a:ext cx="2995677" cy="19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91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31725" y="885450"/>
            <a:ext cx="4121400" cy="3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r>
              <a:rPr lang="sk-SK" sz="1200" dirty="0"/>
              <a:t>Zároveň sme si uvedomovali, že našou úlohou je zviditeľniť značku aj mimo priestorov podujatia. Vytvorili sme preto na mieru </a:t>
            </a:r>
            <a:r>
              <a:rPr lang="sk-SK" sz="1200" dirty="0" err="1"/>
              <a:t>Perwoll</a:t>
            </a:r>
            <a:r>
              <a:rPr lang="sk-SK" sz="1200" dirty="0"/>
              <a:t> </a:t>
            </a:r>
            <a:r>
              <a:rPr lang="sk-SK" sz="1200" dirty="0" err="1"/>
              <a:t>fotostenu</a:t>
            </a:r>
            <a:r>
              <a:rPr lang="sk-SK" sz="1200" dirty="0"/>
              <a:t> a exkluzívne partnerstvo s Fashion TV. Väčšina rozhovorov a fotení s celebritami sa tak počas podujatia odohrávala v </a:t>
            </a:r>
            <a:r>
              <a:rPr lang="sk-SK" sz="1200" dirty="0" err="1"/>
              <a:t>Perwoll</a:t>
            </a:r>
            <a:r>
              <a:rPr lang="sk-SK" sz="1200" dirty="0"/>
              <a:t> </a:t>
            </a:r>
            <a:r>
              <a:rPr lang="sk-SK" sz="1200" dirty="0" err="1"/>
              <a:t>Care&amp;Refresh</a:t>
            </a:r>
            <a:r>
              <a:rPr lang="sk-SK" sz="1200" dirty="0"/>
              <a:t> zóne. Získali sme originálny obsah v podobe rozhovorov a fotografií outfitov celebrít a blogeriek, na pozadí ktorých sme odpromovali značku a jej novinku. </a:t>
            </a:r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endParaRPr lang="sk-SK" sz="1200" dirty="0"/>
          </a:p>
          <a:p>
            <a:pPr marL="152400" indent="0" algn="just">
              <a:lnSpc>
                <a:spcPct val="150000"/>
              </a:lnSpc>
              <a:buSzPts val="1200"/>
              <a:buNone/>
            </a:pPr>
            <a:r>
              <a:rPr lang="sk-SK" sz="1200" dirty="0"/>
              <a:t>Estetika zóny zaujala i známe </a:t>
            </a:r>
            <a:r>
              <a:rPr lang="sk-SK" sz="1200" dirty="0" err="1"/>
              <a:t>influencerky</a:t>
            </a:r>
            <a:r>
              <a:rPr lang="sk-SK" sz="1200" dirty="0"/>
              <a:t>, ktoré ju a jej program podporili na svojich sociálnych sieťach.</a:t>
            </a: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 sz="1200" b="1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699C5D0-55F5-4FC4-AA3B-4B0E9ADA9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97" y="1104870"/>
            <a:ext cx="3589867" cy="201439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BACA5CA-DFF5-4229-AF0A-862BF91B4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897" y="3119265"/>
            <a:ext cx="3802630" cy="18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8550"/>
      </p:ext>
    </p:extLst>
  </p:cSld>
  <p:clrMapOvr>
    <a:masterClrMapping/>
  </p:clrMapOvr>
</p:sld>
</file>

<file path=ppt/theme/theme1.xml><?xml version="1.0" encoding="utf-8"?>
<a:theme xmlns:a="http://schemas.openxmlformats.org/drawingml/2006/main" name="SEESAME_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100</Words>
  <Application>Microsoft Office PowerPoint</Application>
  <PresentationFormat>Prezentácia na obrazovke (16:9)</PresentationFormat>
  <Paragraphs>37</Paragraphs>
  <Slides>14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Source Sans Pro</vt:lpstr>
      <vt:lpstr>Tahoma</vt:lpstr>
      <vt:lpstr>Arial</vt:lpstr>
      <vt:lpstr>SEESAME_Template</vt:lpstr>
      <vt:lpstr>Perwoll rozumie móde </vt:lpstr>
      <vt:lpstr>Zhrnutie</vt:lpstr>
      <vt:lpstr>Výzva a cieľ  </vt:lpstr>
      <vt:lpstr>Prezentácia programu PowerPoint</vt:lpstr>
      <vt:lpstr>Stratégia a plán  </vt:lpstr>
      <vt:lpstr>Prezentácia programu PowerPoint</vt:lpstr>
      <vt:lpstr>Realizácia </vt:lpstr>
      <vt:lpstr>Prezentácia programu PowerPoint</vt:lpstr>
      <vt:lpstr>Prezentácia programu PowerPoint</vt:lpstr>
      <vt:lpstr>Prezentácia programu PowerPoint</vt:lpstr>
      <vt:lpstr>Prezentácia programu PowerPoint</vt:lpstr>
      <vt:lpstr>Výsledky</vt:lpstr>
      <vt:lpstr>Prezentácia programu PowerPoint</vt:lpstr>
      <vt:lpstr>Ďakujeme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Orchester chutí</dc:title>
  <dc:creator>Zuzana Sopková</dc:creator>
  <cp:lastModifiedBy>Zuzana Sopková</cp:lastModifiedBy>
  <cp:revision>4</cp:revision>
  <dcterms:modified xsi:type="dcterms:W3CDTF">2018-10-15T07:04:20Z</dcterms:modified>
</cp:coreProperties>
</file>