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32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37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6BF3E-E50F-4BE4-9CD9-42039745CE62}" type="datetimeFigureOut">
              <a:rPr lang="sk-SK" smtClean="0"/>
              <a:pPr/>
              <a:t>9. 10. 2019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61B30-E82E-42AF-902C-1E3D2F3C80A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1B30-E82E-42AF-902C-1E3D2F3C80A6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740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1B30-E82E-42AF-902C-1E3D2F3C80A6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091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1B30-E82E-42AF-902C-1E3D2F3C80A6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28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1B30-E82E-42AF-902C-1E3D2F3C80A6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88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1B30-E82E-42AF-902C-1E3D2F3C80A6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997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1B30-E82E-42AF-902C-1E3D2F3C80A6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468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1B30-E82E-42AF-902C-1E3D2F3C80A6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8796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1B30-E82E-42AF-902C-1E3D2F3C80A6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1806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1B30-E82E-42AF-902C-1E3D2F3C80A6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75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61B30-E82E-42AF-902C-1E3D2F3C80A6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254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0CCA-A8B7-9845-BB84-FB69D221D36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352-30FD-8E4A-9C09-F0541257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0CCA-A8B7-9845-BB84-FB69D221D36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352-30FD-8E4A-9C09-F0541257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0CCA-A8B7-9845-BB84-FB69D221D36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352-30FD-8E4A-9C09-F0541257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0CCA-A8B7-9845-BB84-FB69D221D36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352-30FD-8E4A-9C09-F0541257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0CCA-A8B7-9845-BB84-FB69D221D36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352-30FD-8E4A-9C09-F0541257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0CCA-A8B7-9845-BB84-FB69D221D36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352-30FD-8E4A-9C09-F0541257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0CCA-A8B7-9845-BB84-FB69D221D36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352-30FD-8E4A-9C09-F0541257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2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0CCA-A8B7-9845-BB84-FB69D221D36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352-30FD-8E4A-9C09-F0541257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6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0CCA-A8B7-9845-BB84-FB69D221D36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352-30FD-8E4A-9C09-F0541257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0CCA-A8B7-9845-BB84-FB69D221D36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352-30FD-8E4A-9C09-F0541257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0CCA-A8B7-9845-BB84-FB69D221D36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7352-30FD-8E4A-9C09-F0541257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80CCA-A8B7-9845-BB84-FB69D221D36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7352-30FD-8E4A-9C09-F0541257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://www.siemens.sk/download/velki-ludi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148084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KÓD, KTORÝ ZACHRAŇUJE ŽIVOTY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32" name="Picture 8" descr="Výsledok vyhľadávania obrázkov pre dopyt SIEMENS healthineers">
            <a:extLst>
              <a:ext uri="{FF2B5EF4-FFF2-40B4-BE49-F238E27FC236}">
                <a16:creationId xmlns:a16="http://schemas.microsoft.com/office/drawing/2014/main" id="{7FA8B61D-B669-43C5-842E-66088CF1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1" y="3973795"/>
            <a:ext cx="2117220" cy="10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2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2574617" y="80920"/>
            <a:ext cx="6059584" cy="57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HIRING KAMPAŇ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575545"/>
            <a:ext cx="8229600" cy="45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597585" y="4639772"/>
            <a:ext cx="1932646" cy="27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24.04.2018</a:t>
            </a:r>
          </a:p>
        </p:txBody>
      </p:sp>
      <p:cxnSp>
        <p:nvCxnSpPr>
          <p:cNvPr id="11" name="Rovná spojnica 10"/>
          <p:cNvCxnSpPr/>
          <p:nvPr/>
        </p:nvCxnSpPr>
        <p:spPr>
          <a:xfrm>
            <a:off x="4563908" y="574355"/>
            <a:ext cx="4580092" cy="11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C:\Users\MC1\Desktop\PR Clinic\logo_PR.png">
            <a:extLst>
              <a:ext uri="{FF2B5EF4-FFF2-40B4-BE49-F238E27FC236}">
                <a16:creationId xmlns:a16="http://schemas.microsoft.com/office/drawing/2014/main" id="{ACB70986-05BD-4E2D-B869-270E47B9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167" y="4301492"/>
            <a:ext cx="1210304" cy="628133"/>
          </a:xfrm>
          <a:prstGeom prst="rect">
            <a:avLst/>
          </a:prstGeom>
          <a:noFill/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7EA1C89-F1C4-4919-97A5-CFA4AFE4B896}"/>
              </a:ext>
            </a:extLst>
          </p:cNvPr>
          <p:cNvSpPr txBox="1"/>
          <p:nvPr/>
        </p:nvSpPr>
        <p:spPr>
          <a:xfrm>
            <a:off x="282011" y="575546"/>
            <a:ext cx="6511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D0010"/>
                </a:solidFill>
              </a:rPr>
              <a:t>VÝSLEDKY </a:t>
            </a:r>
            <a:r>
              <a:rPr lang="sk-SK" sz="2800" b="1">
                <a:solidFill>
                  <a:srgbClr val="CD0010"/>
                </a:solidFill>
              </a:rPr>
              <a:t>- životopisy</a:t>
            </a:r>
            <a:endParaRPr lang="sk-SK" sz="2800" b="1" dirty="0">
              <a:solidFill>
                <a:srgbClr val="CD0010"/>
              </a:solidFill>
            </a:endParaRPr>
          </a:p>
          <a:p>
            <a:endParaRPr lang="sk-SK" sz="2800" b="1" dirty="0">
              <a:solidFill>
                <a:srgbClr val="CD001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august – 37 životopisov – 48 % medziročný rast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september – 77 životopisov – 185 % medziročný rast  </a:t>
            </a:r>
          </a:p>
        </p:txBody>
      </p:sp>
    </p:spTree>
    <p:extLst>
      <p:ext uri="{BB962C8B-B14F-4D97-AF65-F5344CB8AC3E}">
        <p14:creationId xmlns:p14="http://schemas.microsoft.com/office/powerpoint/2010/main" val="175043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2574617" y="80920"/>
            <a:ext cx="6059584" cy="57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000" b="1" dirty="0">
                <a:latin typeface="Arial" pitchFamily="34" charset="0"/>
                <a:ea typeface="+mj-ea"/>
                <a:cs typeface="Arial" pitchFamily="34" charset="0"/>
              </a:rPr>
              <a:t>SIEMENS HEALTHINEERS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575545"/>
            <a:ext cx="8229600" cy="45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597585" y="4639772"/>
            <a:ext cx="1932646" cy="27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24.04.2018</a:t>
            </a:r>
          </a:p>
        </p:txBody>
      </p:sp>
      <p:cxnSp>
        <p:nvCxnSpPr>
          <p:cNvPr id="11" name="Rovná spojnica 10"/>
          <p:cNvCxnSpPr/>
          <p:nvPr/>
        </p:nvCxnSpPr>
        <p:spPr>
          <a:xfrm>
            <a:off x="4563908" y="574355"/>
            <a:ext cx="4580092" cy="11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C:\Users\MC1\Desktop\PR Clinic\logo_PR.png">
            <a:extLst>
              <a:ext uri="{FF2B5EF4-FFF2-40B4-BE49-F238E27FC236}">
                <a16:creationId xmlns:a16="http://schemas.microsoft.com/office/drawing/2014/main" id="{ACB70986-05BD-4E2D-B869-270E47B9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167" y="4301492"/>
            <a:ext cx="1210304" cy="628133"/>
          </a:xfrm>
          <a:prstGeom prst="rect">
            <a:avLst/>
          </a:prstGeom>
          <a:noFill/>
        </p:spPr>
      </p:pic>
      <p:pic>
        <p:nvPicPr>
          <p:cNvPr id="3074" name="Picture 2" descr="Výsledok vyhľadávania obrázkov pre dopyt siemens healthineers  slovensko">
            <a:extLst>
              <a:ext uri="{FF2B5EF4-FFF2-40B4-BE49-F238E27FC236}">
                <a16:creationId xmlns:a16="http://schemas.microsoft.com/office/drawing/2014/main" id="{8926FDAA-124F-4D6A-9603-1C208B4A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27" y="136884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7EA1C89-F1C4-4919-97A5-CFA4AFE4B896}"/>
              </a:ext>
            </a:extLst>
          </p:cNvPr>
          <p:cNvSpPr txBox="1"/>
          <p:nvPr/>
        </p:nvSpPr>
        <p:spPr>
          <a:xfrm>
            <a:off x="282011" y="1068981"/>
            <a:ext cx="60931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Bratislava, Žilina, Košice</a:t>
            </a:r>
          </a:p>
          <a:p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viac ako 400 zamestnancov (prevažne IT odborníci)</a:t>
            </a:r>
          </a:p>
          <a:p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vyvíja softvér do špičkových medicínskych zariadení (ultrazvuk, CT, magnetická rezonancia)</a:t>
            </a:r>
          </a:p>
          <a:p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riadi </a:t>
            </a:r>
            <a:r>
              <a:rPr lang="sk-SK" sz="2200" dirty="0" err="1"/>
              <a:t>cyber</a:t>
            </a:r>
            <a:r>
              <a:rPr lang="sk-SK" sz="2200" dirty="0"/>
              <a:t> </a:t>
            </a:r>
            <a:r>
              <a:rPr lang="sk-SK" sz="2200" dirty="0" err="1"/>
              <a:t>security</a:t>
            </a:r>
            <a:r>
              <a:rPr lang="sk-SK" sz="2200" dirty="0"/>
              <a:t> pre medicínske prístroje na celom svete</a:t>
            </a:r>
          </a:p>
        </p:txBody>
      </p:sp>
    </p:spTree>
    <p:extLst>
      <p:ext uri="{BB962C8B-B14F-4D97-AF65-F5344CB8AC3E}">
        <p14:creationId xmlns:p14="http://schemas.microsoft.com/office/powerpoint/2010/main" val="71880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2574617" y="80920"/>
            <a:ext cx="6059584" cy="57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HIRING KAMPAŇ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575545"/>
            <a:ext cx="8229600" cy="45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597585" y="4639772"/>
            <a:ext cx="1932646" cy="27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24.04.2018</a:t>
            </a:r>
          </a:p>
        </p:txBody>
      </p:sp>
      <p:cxnSp>
        <p:nvCxnSpPr>
          <p:cNvPr id="11" name="Rovná spojnica 10"/>
          <p:cNvCxnSpPr/>
          <p:nvPr/>
        </p:nvCxnSpPr>
        <p:spPr>
          <a:xfrm>
            <a:off x="4563908" y="574355"/>
            <a:ext cx="4580092" cy="11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C:\Users\MC1\Desktop\PR Clinic\logo_PR.png">
            <a:extLst>
              <a:ext uri="{FF2B5EF4-FFF2-40B4-BE49-F238E27FC236}">
                <a16:creationId xmlns:a16="http://schemas.microsoft.com/office/drawing/2014/main" id="{ACB70986-05BD-4E2D-B869-270E47B9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167" y="4301492"/>
            <a:ext cx="1210304" cy="628133"/>
          </a:xfrm>
          <a:prstGeom prst="rect">
            <a:avLst/>
          </a:prstGeom>
          <a:noFill/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7EA1C89-F1C4-4919-97A5-CFA4AFE4B896}"/>
              </a:ext>
            </a:extLst>
          </p:cNvPr>
          <p:cNvSpPr txBox="1"/>
          <p:nvPr/>
        </p:nvSpPr>
        <p:spPr>
          <a:xfrm>
            <a:off x="282010" y="1068981"/>
            <a:ext cx="62213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D0010"/>
                </a:solidFill>
              </a:rPr>
              <a:t>CIELE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 err="1"/>
              <a:t>hiring</a:t>
            </a:r>
            <a:r>
              <a:rPr lang="sk-SK" sz="2200" dirty="0"/>
              <a:t> nových IT špecialistov (primárne programátorov)</a:t>
            </a:r>
          </a:p>
          <a:p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práca s vyšším poslaním – nie len „obyčajný“ </a:t>
            </a:r>
            <a:r>
              <a:rPr lang="sk-SK" sz="2200" dirty="0" err="1"/>
              <a:t>ajtíčkar</a:t>
            </a:r>
            <a:r>
              <a:rPr lang="sk-SK" sz="2200" dirty="0"/>
              <a:t> </a:t>
            </a:r>
          </a:p>
          <a:p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SHC ako ideálna kombinácia neformálneho prostredia a výhod korporácie</a:t>
            </a:r>
          </a:p>
        </p:txBody>
      </p:sp>
      <p:pic>
        <p:nvPicPr>
          <p:cNvPr id="4098" name="Picture 2" descr="Výsledok vyhľadávania obrázkov pre dopyt SIEMENS HEALTHINEERS">
            <a:extLst>
              <a:ext uri="{FF2B5EF4-FFF2-40B4-BE49-F238E27FC236}">
                <a16:creationId xmlns:a16="http://schemas.microsoft.com/office/drawing/2014/main" id="{1B5D7F08-D0D9-409F-BAF1-474FEBA5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5" y="1737393"/>
            <a:ext cx="2591768" cy="11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8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2574617" y="80920"/>
            <a:ext cx="6059584" cy="57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HIRING KAMPAŇ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575545"/>
            <a:ext cx="8229600" cy="45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597585" y="4639772"/>
            <a:ext cx="1932646" cy="27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24.04.2018</a:t>
            </a:r>
          </a:p>
        </p:txBody>
      </p:sp>
      <p:cxnSp>
        <p:nvCxnSpPr>
          <p:cNvPr id="11" name="Rovná spojnica 10"/>
          <p:cNvCxnSpPr/>
          <p:nvPr/>
        </p:nvCxnSpPr>
        <p:spPr>
          <a:xfrm>
            <a:off x="4563908" y="574355"/>
            <a:ext cx="4580092" cy="11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C:\Users\MC1\Desktop\PR Clinic\logo_PR.png">
            <a:extLst>
              <a:ext uri="{FF2B5EF4-FFF2-40B4-BE49-F238E27FC236}">
                <a16:creationId xmlns:a16="http://schemas.microsoft.com/office/drawing/2014/main" id="{ACB70986-05BD-4E2D-B869-270E47B9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167" y="4301492"/>
            <a:ext cx="1210304" cy="628133"/>
          </a:xfrm>
          <a:prstGeom prst="rect">
            <a:avLst/>
          </a:prstGeom>
          <a:noFill/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7EA1C89-F1C4-4919-97A5-CFA4AFE4B896}"/>
              </a:ext>
            </a:extLst>
          </p:cNvPr>
          <p:cNvSpPr txBox="1"/>
          <p:nvPr/>
        </p:nvSpPr>
        <p:spPr>
          <a:xfrm>
            <a:off x="282010" y="1068981"/>
            <a:ext cx="62213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D0010"/>
                </a:solidFill>
              </a:rPr>
              <a:t>AKO NA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v komunite rešpektovaný KOL/</a:t>
            </a:r>
            <a:r>
              <a:rPr lang="sk-SK" sz="2200" dirty="0" err="1"/>
              <a:t>influencer</a:t>
            </a:r>
            <a:endParaRPr lang="sk-SK" sz="2200" dirty="0"/>
          </a:p>
          <a:p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 err="1"/>
              <a:t>insider</a:t>
            </a:r>
            <a:r>
              <a:rPr lang="sk-SK" sz="2200" dirty="0"/>
              <a:t> pohľad</a:t>
            </a:r>
          </a:p>
          <a:p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séria videí + </a:t>
            </a:r>
            <a:r>
              <a:rPr lang="sk-SK" sz="2200" dirty="0" err="1"/>
              <a:t>foto</a:t>
            </a:r>
            <a:endParaRPr lang="sk-SK" sz="2200" dirty="0"/>
          </a:p>
          <a:p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 err="1"/>
              <a:t>content</a:t>
            </a:r>
            <a:r>
              <a:rPr lang="sk-SK" sz="2200" dirty="0"/>
              <a:t> hub/</a:t>
            </a:r>
            <a:r>
              <a:rPr lang="sk-SK" sz="2200" dirty="0" err="1"/>
              <a:t>landing</a:t>
            </a:r>
            <a:r>
              <a:rPr lang="sk-SK" sz="2200" dirty="0"/>
              <a:t> </a:t>
            </a:r>
            <a:r>
              <a:rPr lang="sk-SK" sz="2200" dirty="0" err="1"/>
              <a:t>page</a:t>
            </a:r>
            <a:endParaRPr lang="sk-SK" sz="2200" dirty="0"/>
          </a:p>
        </p:txBody>
      </p:sp>
      <p:pic>
        <p:nvPicPr>
          <p:cNvPr id="5122" name="Picture 2" descr="Výsledok vyhľadávania obrázkov pre dopyt SIEMENS HEALTHINEERS">
            <a:extLst>
              <a:ext uri="{FF2B5EF4-FFF2-40B4-BE49-F238E27FC236}">
                <a16:creationId xmlns:a16="http://schemas.microsoft.com/office/drawing/2014/main" id="{B8ACF6D3-2993-4E4C-9584-651281DD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59" y="1669264"/>
            <a:ext cx="280084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2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2574617" y="80920"/>
            <a:ext cx="6059584" cy="57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HIRING KAMPAŇ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575545"/>
            <a:ext cx="8229600" cy="45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597585" y="4639772"/>
            <a:ext cx="1932646" cy="27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24.04.2018</a:t>
            </a:r>
          </a:p>
        </p:txBody>
      </p:sp>
      <p:cxnSp>
        <p:nvCxnSpPr>
          <p:cNvPr id="11" name="Rovná spojnica 10"/>
          <p:cNvCxnSpPr/>
          <p:nvPr/>
        </p:nvCxnSpPr>
        <p:spPr>
          <a:xfrm>
            <a:off x="4563908" y="574355"/>
            <a:ext cx="4580092" cy="11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C:\Users\MC1\Desktop\PR Clinic\logo_PR.png">
            <a:extLst>
              <a:ext uri="{FF2B5EF4-FFF2-40B4-BE49-F238E27FC236}">
                <a16:creationId xmlns:a16="http://schemas.microsoft.com/office/drawing/2014/main" id="{ACB70986-05BD-4E2D-B869-270E47B9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167" y="4301492"/>
            <a:ext cx="1210304" cy="628133"/>
          </a:xfrm>
          <a:prstGeom prst="rect">
            <a:avLst/>
          </a:prstGeom>
          <a:noFill/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7EA1C89-F1C4-4919-97A5-CFA4AFE4B896}"/>
              </a:ext>
            </a:extLst>
          </p:cNvPr>
          <p:cNvSpPr txBox="1"/>
          <p:nvPr/>
        </p:nvSpPr>
        <p:spPr>
          <a:xfrm>
            <a:off x="282010" y="1068981"/>
            <a:ext cx="62213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D0010"/>
                </a:solidFill>
              </a:rPr>
              <a:t>YABLKO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vedie online kurzy programovania</a:t>
            </a:r>
          </a:p>
          <a:p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 err="1"/>
              <a:t>Youtuber</a:t>
            </a:r>
            <a:r>
              <a:rPr lang="sk-SK" sz="2200" dirty="0"/>
              <a:t> – tvorí IT obsah (menej „bezduchý“ </a:t>
            </a:r>
            <a:r>
              <a:rPr lang="sk-SK" sz="2200" dirty="0" err="1"/>
              <a:t>lifestyle</a:t>
            </a:r>
            <a:r>
              <a:rPr lang="sk-SK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hovorí jazykom </a:t>
            </a:r>
            <a:r>
              <a:rPr lang="sk-SK" sz="2200" dirty="0" err="1"/>
              <a:t>ajtíčkarov</a:t>
            </a:r>
            <a:r>
              <a:rPr lang="sk-SK" sz="2200" dirty="0"/>
              <a:t>, má ich humor</a:t>
            </a:r>
          </a:p>
          <a:p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rešpektovaný v komunite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/>
              <a:t>nemá toľko followerov, ale to sa dá spraviť </a:t>
            </a:r>
            <a:r>
              <a:rPr lang="sk-SK" sz="2200" dirty="0">
                <a:sym typeface="Wingdings" panose="05000000000000000000" pitchFamily="2" charset="2"/>
              </a:rPr>
              <a:t></a:t>
            </a:r>
            <a:endParaRPr lang="sk-SK" sz="2200" dirty="0"/>
          </a:p>
          <a:p>
            <a:endParaRPr lang="sk-SK" sz="2200" dirty="0"/>
          </a:p>
        </p:txBody>
      </p:sp>
      <p:pic>
        <p:nvPicPr>
          <p:cNvPr id="6146" name="Picture 2" descr="Výsledok vyhľadávania obrázkov pre dopyt yablko">
            <a:extLst>
              <a:ext uri="{FF2B5EF4-FFF2-40B4-BE49-F238E27FC236}">
                <a16:creationId xmlns:a16="http://schemas.microsoft.com/office/drawing/2014/main" id="{8D88CF67-B95E-4554-BC6F-87C2D00EB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3378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2574617" y="80920"/>
            <a:ext cx="6059584" cy="57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HIRING KAMPAŇ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575545"/>
            <a:ext cx="8229600" cy="45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597585" y="4639772"/>
            <a:ext cx="1932646" cy="27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24.04.2018</a:t>
            </a:r>
          </a:p>
        </p:txBody>
      </p:sp>
      <p:cxnSp>
        <p:nvCxnSpPr>
          <p:cNvPr id="11" name="Rovná spojnica 10"/>
          <p:cNvCxnSpPr/>
          <p:nvPr/>
        </p:nvCxnSpPr>
        <p:spPr>
          <a:xfrm>
            <a:off x="4563908" y="574355"/>
            <a:ext cx="4580092" cy="11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C:\Users\MC1\Desktop\PR Clinic\logo_PR.png">
            <a:extLst>
              <a:ext uri="{FF2B5EF4-FFF2-40B4-BE49-F238E27FC236}">
                <a16:creationId xmlns:a16="http://schemas.microsoft.com/office/drawing/2014/main" id="{ACB70986-05BD-4E2D-B869-270E47B9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167" y="4301492"/>
            <a:ext cx="1210304" cy="628133"/>
          </a:xfrm>
          <a:prstGeom prst="rect">
            <a:avLst/>
          </a:prstGeom>
          <a:noFill/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7EA1C89-F1C4-4919-97A5-CFA4AFE4B896}"/>
              </a:ext>
            </a:extLst>
          </p:cNvPr>
          <p:cNvSpPr txBox="1"/>
          <p:nvPr/>
        </p:nvSpPr>
        <p:spPr>
          <a:xfrm>
            <a:off x="282011" y="575546"/>
            <a:ext cx="622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D0010"/>
                </a:solidFill>
              </a:rPr>
              <a:t>VIDEÁ</a:t>
            </a:r>
            <a:endParaRPr lang="sk-SK" sz="2200" dirty="0">
              <a:solidFill>
                <a:srgbClr val="CD0010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D3C7AD3-55C6-403F-8146-CBE0C8B7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58" y="1369785"/>
            <a:ext cx="1676400" cy="12954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6FE4E45-136E-40C4-A2F9-B95354CE7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585" y="1300703"/>
            <a:ext cx="1743075" cy="139065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7854FBF-9EE1-43B4-8519-1EC265610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721" y="2990798"/>
            <a:ext cx="1666875" cy="1314450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E7393527-826F-467A-8B00-E7FA82987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409" y="3088102"/>
            <a:ext cx="1638300" cy="134302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26C68B9B-349A-4F81-A445-AA78B0240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681" y="1298057"/>
            <a:ext cx="1819275" cy="1266825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C574ACDA-2AC6-4376-B412-51D21EC1AF1D}"/>
              </a:ext>
            </a:extLst>
          </p:cNvPr>
          <p:cNvSpPr txBox="1"/>
          <p:nvPr/>
        </p:nvSpPr>
        <p:spPr>
          <a:xfrm>
            <a:off x="366758" y="1028879"/>
            <a:ext cx="217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Intro</a:t>
            </a:r>
            <a:r>
              <a:rPr lang="sk-SK" b="1" dirty="0"/>
              <a:t> + Bratislava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FD59151F-691F-4CB1-A07C-C992CF1A2E77}"/>
              </a:ext>
            </a:extLst>
          </p:cNvPr>
          <p:cNvSpPr txBox="1"/>
          <p:nvPr/>
        </p:nvSpPr>
        <p:spPr>
          <a:xfrm>
            <a:off x="1534721" y="2691353"/>
            <a:ext cx="187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Žilina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36D0F297-3BF8-4246-9540-BAC5588A266A}"/>
              </a:ext>
            </a:extLst>
          </p:cNvPr>
          <p:cNvSpPr txBox="1"/>
          <p:nvPr/>
        </p:nvSpPr>
        <p:spPr>
          <a:xfrm>
            <a:off x="3597585" y="993909"/>
            <a:ext cx="184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Košice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2C4EEB89-B6DB-4375-9AD6-2EA83B82340E}"/>
              </a:ext>
            </a:extLst>
          </p:cNvPr>
          <p:cNvSpPr txBox="1"/>
          <p:nvPr/>
        </p:nvSpPr>
        <p:spPr>
          <a:xfrm>
            <a:off x="5604409" y="2691353"/>
            <a:ext cx="170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Košice - </a:t>
            </a:r>
            <a:r>
              <a:rPr lang="sk-SK" b="1" dirty="0" err="1"/>
              <a:t>InoLab</a:t>
            </a:r>
            <a:endParaRPr lang="sk-SK" b="1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CA991E28-35FA-48D8-95FE-4DE3E39C849A}"/>
              </a:ext>
            </a:extLst>
          </p:cNvPr>
          <p:cNvSpPr txBox="1"/>
          <p:nvPr/>
        </p:nvSpPr>
        <p:spPr>
          <a:xfrm>
            <a:off x="7001681" y="925644"/>
            <a:ext cx="204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Košice - </a:t>
            </a:r>
            <a:r>
              <a:rPr lang="sk-SK" b="1" dirty="0" err="1"/>
              <a:t>screening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59704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2574617" y="80920"/>
            <a:ext cx="6059584" cy="57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HIRING KAMPAŇ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575545"/>
            <a:ext cx="8229600" cy="45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597585" y="4639772"/>
            <a:ext cx="1932646" cy="27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24.04.2018</a:t>
            </a:r>
          </a:p>
        </p:txBody>
      </p:sp>
      <p:cxnSp>
        <p:nvCxnSpPr>
          <p:cNvPr id="11" name="Rovná spojnica 10"/>
          <p:cNvCxnSpPr/>
          <p:nvPr/>
        </p:nvCxnSpPr>
        <p:spPr>
          <a:xfrm>
            <a:off x="4563908" y="574355"/>
            <a:ext cx="4580092" cy="11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C:\Users\MC1\Desktop\PR Clinic\logo_PR.png">
            <a:extLst>
              <a:ext uri="{FF2B5EF4-FFF2-40B4-BE49-F238E27FC236}">
                <a16:creationId xmlns:a16="http://schemas.microsoft.com/office/drawing/2014/main" id="{ACB70986-05BD-4E2D-B869-270E47B9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167" y="4301492"/>
            <a:ext cx="1210304" cy="628133"/>
          </a:xfrm>
          <a:prstGeom prst="rect">
            <a:avLst/>
          </a:prstGeom>
          <a:noFill/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7EA1C89-F1C4-4919-97A5-CFA4AFE4B896}"/>
              </a:ext>
            </a:extLst>
          </p:cNvPr>
          <p:cNvSpPr txBox="1"/>
          <p:nvPr/>
        </p:nvSpPr>
        <p:spPr>
          <a:xfrm>
            <a:off x="282011" y="575546"/>
            <a:ext cx="49651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D0010"/>
                </a:solidFill>
              </a:rPr>
              <a:t>VIDEÁ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Priestory + neformálna atmosféra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Práca s vyšším zmyslom (kód, ktorý zachraňuje životy na celom svete)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Ľudské príbehy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Voľné pozície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AB72FC5-6CA5-401A-BF9C-42AC7D4F1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377" y="625989"/>
            <a:ext cx="2804623" cy="171927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079F6760-DCAA-4E1B-BDDC-39DE0CE25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50" y="3037193"/>
            <a:ext cx="2956845" cy="1878718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D21E5CB7-40E9-4078-83E9-6B3D334A3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695" y="2405587"/>
            <a:ext cx="2956845" cy="189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1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2574617" y="80920"/>
            <a:ext cx="6059584" cy="57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HIRING KAMPAŇ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575545"/>
            <a:ext cx="8229600" cy="45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597585" y="4639772"/>
            <a:ext cx="1932646" cy="27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24.04.2018</a:t>
            </a:r>
          </a:p>
        </p:txBody>
      </p:sp>
      <p:cxnSp>
        <p:nvCxnSpPr>
          <p:cNvPr id="11" name="Rovná spojnica 10"/>
          <p:cNvCxnSpPr/>
          <p:nvPr/>
        </p:nvCxnSpPr>
        <p:spPr>
          <a:xfrm>
            <a:off x="4563908" y="574355"/>
            <a:ext cx="4580092" cy="11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C:\Users\MC1\Desktop\PR Clinic\logo_PR.png">
            <a:extLst>
              <a:ext uri="{FF2B5EF4-FFF2-40B4-BE49-F238E27FC236}">
                <a16:creationId xmlns:a16="http://schemas.microsoft.com/office/drawing/2014/main" id="{ACB70986-05BD-4E2D-B869-270E47B9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167" y="4301492"/>
            <a:ext cx="1210304" cy="628133"/>
          </a:xfrm>
          <a:prstGeom prst="rect">
            <a:avLst/>
          </a:prstGeom>
          <a:noFill/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7EA1C89-F1C4-4919-97A5-CFA4AFE4B896}"/>
              </a:ext>
            </a:extLst>
          </p:cNvPr>
          <p:cNvSpPr txBox="1"/>
          <p:nvPr/>
        </p:nvSpPr>
        <p:spPr>
          <a:xfrm>
            <a:off x="282011" y="575546"/>
            <a:ext cx="49651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D0010"/>
                </a:solidFill>
              </a:rPr>
              <a:t>VIDEÁ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umiestnené na YT </a:t>
            </a:r>
            <a:r>
              <a:rPr lang="sk-SK" sz="2200" dirty="0" err="1"/>
              <a:t>Yablka</a:t>
            </a:r>
            <a:r>
              <a:rPr lang="sk-SK" sz="2200" dirty="0"/>
              <a:t> </a:t>
            </a:r>
          </a:p>
          <a:p>
            <a:r>
              <a:rPr lang="sk-SK" sz="2200" dirty="0"/>
              <a:t>     (</a:t>
            </a:r>
            <a:r>
              <a:rPr lang="sk-SK" sz="2200" dirty="0" err="1"/>
              <a:t>shares</a:t>
            </a:r>
            <a:r>
              <a:rPr lang="sk-SK" sz="2200" dirty="0"/>
              <a:t> FB, IG)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teasované</a:t>
            </a:r>
            <a:r>
              <a:rPr lang="sk-SK" sz="2200" dirty="0"/>
              <a:t> týždeň vopred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boostované</a:t>
            </a:r>
            <a:r>
              <a:rPr lang="sk-SK" sz="2200" dirty="0"/>
              <a:t> na IT komunitu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/>
          </a:p>
          <a:p>
            <a:endParaRPr lang="sk-SK" sz="2400" dirty="0"/>
          </a:p>
          <a:p>
            <a:r>
              <a:rPr lang="sk-SK" sz="2400" b="1" dirty="0">
                <a:solidFill>
                  <a:srgbClr val="CD0010"/>
                </a:solidFill>
              </a:rPr>
              <a:t>VÝSLEDKY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takmer 250 000 videní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view</a:t>
            </a:r>
            <a:r>
              <a:rPr lang="sk-SK" sz="2200" dirty="0"/>
              <a:t> rate 56 % (bežný priemer 35 %)</a:t>
            </a:r>
          </a:p>
        </p:txBody>
      </p:sp>
      <p:pic>
        <p:nvPicPr>
          <p:cNvPr id="7170" name="Picture 2" descr="Výsledok vyhľadávania obrázkov pre dopyt yablko siemens">
            <a:extLst>
              <a:ext uri="{FF2B5EF4-FFF2-40B4-BE49-F238E27FC236}">
                <a16:creationId xmlns:a16="http://schemas.microsoft.com/office/drawing/2014/main" id="{770C9C7B-DCF1-4BE3-81FE-31E0B8CE5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340272"/>
            <a:ext cx="3390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0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2574617" y="80920"/>
            <a:ext cx="6059584" cy="57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HIRING KAMPAŇ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575545"/>
            <a:ext cx="8229600" cy="45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597585" y="4639772"/>
            <a:ext cx="1932646" cy="27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24.04.2018</a:t>
            </a:r>
          </a:p>
        </p:txBody>
      </p:sp>
      <p:cxnSp>
        <p:nvCxnSpPr>
          <p:cNvPr id="11" name="Rovná spojnica 10"/>
          <p:cNvCxnSpPr/>
          <p:nvPr/>
        </p:nvCxnSpPr>
        <p:spPr>
          <a:xfrm>
            <a:off x="4563908" y="574355"/>
            <a:ext cx="4580092" cy="11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C:\Users\MC1\Desktop\PR Clinic\logo_PR.png">
            <a:extLst>
              <a:ext uri="{FF2B5EF4-FFF2-40B4-BE49-F238E27FC236}">
                <a16:creationId xmlns:a16="http://schemas.microsoft.com/office/drawing/2014/main" id="{ACB70986-05BD-4E2D-B869-270E47B9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167" y="4301492"/>
            <a:ext cx="1210304" cy="628133"/>
          </a:xfrm>
          <a:prstGeom prst="rect">
            <a:avLst/>
          </a:prstGeom>
          <a:noFill/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7EA1C89-F1C4-4919-97A5-CFA4AFE4B896}"/>
              </a:ext>
            </a:extLst>
          </p:cNvPr>
          <p:cNvSpPr txBox="1"/>
          <p:nvPr/>
        </p:nvSpPr>
        <p:spPr>
          <a:xfrm>
            <a:off x="282012" y="575546"/>
            <a:ext cx="389554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D0010"/>
                </a:solidFill>
              </a:rPr>
              <a:t>CONTENT HUB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microsite</a:t>
            </a:r>
            <a:r>
              <a:rPr lang="sk-SK" sz="2200" dirty="0"/>
              <a:t> </a:t>
            </a:r>
            <a:r>
              <a:rPr lang="sk-SK" sz="1400" dirty="0"/>
              <a:t>(</a:t>
            </a:r>
            <a:r>
              <a:rPr lang="sk-SK" sz="1400" dirty="0">
                <a:hlinkClick r:id="rId4"/>
              </a:rPr>
              <a:t>http://www.siemens.sk/download/velki-ludia/</a:t>
            </a:r>
            <a:r>
              <a:rPr lang="sk-SK" sz="1400" dirty="0"/>
              <a:t>)</a:t>
            </a:r>
            <a:endParaRPr lang="sk-S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embedy</a:t>
            </a:r>
            <a:r>
              <a:rPr lang="sk-SK" sz="2200" dirty="0"/>
              <a:t> videí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voľné pozície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 err="1"/>
              <a:t>inside</a:t>
            </a:r>
            <a:r>
              <a:rPr lang="sk-SK" sz="2200" dirty="0"/>
              <a:t> </a:t>
            </a:r>
            <a:r>
              <a:rPr lang="sk-SK" sz="2200" dirty="0" err="1"/>
              <a:t>infos</a:t>
            </a:r>
            <a:endParaRPr lang="sk-S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200" b="1" dirty="0"/>
          </a:p>
          <a:p>
            <a:r>
              <a:rPr lang="sk-SK" sz="2200" b="1" dirty="0">
                <a:solidFill>
                  <a:srgbClr val="CD0010"/>
                </a:solidFill>
              </a:rPr>
              <a:t>VÝSLEDKY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viac ako 10 000 zobrazení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priem. čas – 2:02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takmer 3000 </a:t>
            </a:r>
            <a:r>
              <a:rPr lang="sk-SK" sz="2200" dirty="0" err="1"/>
              <a:t>preklikov</a:t>
            </a:r>
            <a:endParaRPr lang="sk-SK" sz="2200" dirty="0"/>
          </a:p>
          <a:p>
            <a:endParaRPr lang="sk-SK" sz="24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C0F4D31-617A-440C-B9FA-F329A1F8F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306" y="1447711"/>
            <a:ext cx="4843808" cy="26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2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290</Words>
  <Application>Microsoft Office PowerPoint</Application>
  <PresentationFormat>Prezentácia na obrazovke (16:9)</PresentationFormat>
  <Paragraphs>95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AME TRADE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Filip Svana [PR CLINIC]</cp:lastModifiedBy>
  <cp:revision>118</cp:revision>
  <dcterms:created xsi:type="dcterms:W3CDTF">2013-11-13T14:09:50Z</dcterms:created>
  <dcterms:modified xsi:type="dcterms:W3CDTF">2019-10-09T06:56:16Z</dcterms:modified>
</cp:coreProperties>
</file>