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432" r:id="rId2"/>
    <p:sldId id="434" r:id="rId3"/>
    <p:sldId id="444" r:id="rId4"/>
    <p:sldId id="443" r:id="rId5"/>
    <p:sldId id="445" r:id="rId6"/>
    <p:sldId id="446" r:id="rId7"/>
    <p:sldId id="447" r:id="rId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0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730" y="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6BF3E-E50F-4BE4-9CD9-42039745CE62}" type="datetimeFigureOut">
              <a:rPr lang="sk-SK" smtClean="0"/>
              <a:pPr/>
              <a:t>20. 12. 2019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61B30-E82E-42AF-902C-1E3D2F3C80A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21740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328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8840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987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562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367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61B30-E82E-42AF-902C-1E3D2F3C80A6}" type="slidenum">
              <a:rPr lang="sk-SK" smtClean="0"/>
              <a:pPr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5676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8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64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84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9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2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62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05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80CCA-A8B7-9845-BB84-FB69D221D365}" type="datetimeFigureOut">
              <a:rPr lang="en-US" smtClean="0"/>
              <a:pPr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7352-30FD-8E4A-9C09-F0541257A5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_Y9PS8GEDOY&amp;t=10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f5SpVT4gBV4&amp;t=17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jp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457200" y="148084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3200" b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Ruku hore za toleranciu, Slováci!</a:t>
            </a:r>
            <a:endParaRPr kumimoji="0" lang="sk-SK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2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" descr="C:\Users\MC1\Desktop\PR Clinic\logo_PR.png">
            <a:extLst>
              <a:ext uri="{FF2B5EF4-FFF2-40B4-BE49-F238E27FC236}">
                <a16:creationId xmlns:a16="http://schemas.microsoft.com/office/drawing/2014/main" id="{ACB70986-05BD-4E2D-B869-270E47B92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F7EA1C89-F1C4-4919-97A5-CFA4AFE4B896}"/>
              </a:ext>
            </a:extLst>
          </p:cNvPr>
          <p:cNvSpPr txBox="1"/>
          <p:nvPr/>
        </p:nvSpPr>
        <p:spPr>
          <a:xfrm>
            <a:off x="217712" y="633129"/>
            <a:ext cx="6093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Stavili sme na silný skutočný príbeh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086F40B-546B-4099-AE52-7C26C8BE0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927" y="1123052"/>
            <a:ext cx="3302970" cy="3832151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E31ABC03-85AD-4E79-B9C7-3CB99B76A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12" y="1079386"/>
            <a:ext cx="3218627" cy="3177169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A43C4025-6435-412C-8C5B-47B0CB137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235" y="2980279"/>
            <a:ext cx="3141629" cy="2145119"/>
          </a:xfrm>
          <a:prstGeom prst="rect">
            <a:avLst/>
          </a:prstGeom>
        </p:spPr>
      </p:pic>
      <p:pic>
        <p:nvPicPr>
          <p:cNvPr id="28" name="Obrázok 27">
            <a:hlinkClick r:id="rId7"/>
            <a:extLst>
              <a:ext uri="{FF2B5EF4-FFF2-40B4-BE49-F238E27FC236}">
                <a16:creationId xmlns:a16="http://schemas.microsoft.com/office/drawing/2014/main" id="{6BB67DF5-BB78-474B-AEA7-3D8333CEB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59297" y="599195"/>
            <a:ext cx="3474842" cy="2330577"/>
          </a:xfrm>
          <a:prstGeom prst="rect">
            <a:avLst/>
          </a:prstGeom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B78137BF-B19F-40B5-A8AA-9DDF4D7438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0279" y="2555018"/>
            <a:ext cx="2862606" cy="256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457200" y="575545"/>
            <a:ext cx="8229600" cy="4533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k-SK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3196372" y="4660547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" descr="C:\Users\MC1\Desktop\PR Clinic\logo_PR.png">
            <a:extLst>
              <a:ext uri="{FF2B5EF4-FFF2-40B4-BE49-F238E27FC236}">
                <a16:creationId xmlns:a16="http://schemas.microsoft.com/office/drawing/2014/main" id="{0D23ACFD-A1DD-42E9-9EB1-6B42B41DC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404" y="4327070"/>
            <a:ext cx="1210304" cy="628133"/>
          </a:xfrm>
          <a:prstGeom prst="rect">
            <a:avLst/>
          </a:prstGeom>
          <a:noFill/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9F894616-FCED-4421-BDE7-195629C7875E}"/>
              </a:ext>
            </a:extLst>
          </p:cNvPr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3B55FEDB-2D68-46E0-90B0-8D6DC709D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605" y="1028879"/>
            <a:ext cx="2812395" cy="3251715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3234689A-3948-407D-8892-E33177F92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56" y="284722"/>
            <a:ext cx="3138866" cy="3441408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0EEE2D0-0955-493A-ABFA-EAB1016D7B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216" y="2413006"/>
            <a:ext cx="2544156" cy="2605850"/>
          </a:xfrm>
          <a:prstGeom prst="rect">
            <a:avLst/>
          </a:prstGeom>
        </p:spPr>
      </p:pic>
      <p:pic>
        <p:nvPicPr>
          <p:cNvPr id="18" name="Obrázok 17">
            <a:hlinkClick r:id="rId7"/>
            <a:extLst>
              <a:ext uri="{FF2B5EF4-FFF2-40B4-BE49-F238E27FC236}">
                <a16:creationId xmlns:a16="http://schemas.microsoft.com/office/drawing/2014/main" id="{1FF1EE1F-0E17-4AE1-ACCB-ABA0902997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7323" y="647583"/>
            <a:ext cx="3397321" cy="227564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7F1FC0BA-4401-405C-ACB2-F7FBD3278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39056" y="2537650"/>
            <a:ext cx="2549337" cy="260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5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81B06893-B85F-4DB9-AA29-AD3C34EDAF38}"/>
              </a:ext>
            </a:extLst>
          </p:cNvPr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01A329F-324A-459F-8F75-625850E132F7}"/>
              </a:ext>
            </a:extLst>
          </p:cNvPr>
          <p:cNvSpPr txBox="1"/>
          <p:nvPr/>
        </p:nvSpPr>
        <p:spPr>
          <a:xfrm>
            <a:off x="217712" y="633129"/>
            <a:ext cx="6093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Na fakty zaujímavé (nielen) pre novinárov</a:t>
            </a:r>
          </a:p>
        </p:txBody>
      </p:sp>
      <p:pic>
        <p:nvPicPr>
          <p:cNvPr id="13" name="Obrázok 12">
            <a:extLst>
              <a:ext uri="{FF2B5EF4-FFF2-40B4-BE49-F238E27FC236}">
                <a16:creationId xmlns:a16="http://schemas.microsoft.com/office/drawing/2014/main" id="{C3BBEAAE-82FB-43EF-A25F-0F5AE26A6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7572" y="633129"/>
            <a:ext cx="2594116" cy="1885703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72E5FA6F-ACE5-4095-AC4F-5AEA5B5178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12" y="1109177"/>
            <a:ext cx="1683360" cy="214498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96C8D67F-41FE-4BD5-92ED-D48BD94AC4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8044"/>
          <a:stretch/>
        </p:blipFill>
        <p:spPr>
          <a:xfrm>
            <a:off x="1934306" y="1103280"/>
            <a:ext cx="1036701" cy="2150883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B03EDC8-5047-4F98-94FA-2E4BFC0190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712" y="2911306"/>
            <a:ext cx="1848848" cy="2250991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EECB3D30-2129-4E53-8FAE-8380F25C5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4288" y="1048593"/>
            <a:ext cx="2562697" cy="3699273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12CE9118-AAFD-498E-A94B-444FCD774F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865" y="2934720"/>
            <a:ext cx="979541" cy="2108402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85B45F3-91DB-4B2E-9220-A3CDDDCC29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30814" y="3224913"/>
            <a:ext cx="2687901" cy="1818209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E95D6A14-7AA1-4075-99BD-A3454751D4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65377" y="2196942"/>
            <a:ext cx="2028010" cy="2442830"/>
          </a:xfrm>
          <a:prstGeom prst="rect">
            <a:avLst/>
          </a:prstGeom>
        </p:spPr>
      </p:pic>
      <p:pic>
        <p:nvPicPr>
          <p:cNvPr id="20" name="Absolut_radio regina">
            <a:hlinkClick r:id="" action="ppaction://media"/>
            <a:extLst>
              <a:ext uri="{FF2B5EF4-FFF2-40B4-BE49-F238E27FC236}">
                <a16:creationId xmlns:a16="http://schemas.microsoft.com/office/drawing/2014/main" id="{0AACDE2C-4702-4117-BF9E-EF478E4D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75302" y="40817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66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89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81B06893-B85F-4DB9-AA29-AD3C34EDAF38}"/>
              </a:ext>
            </a:extLst>
          </p:cNvPr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01A329F-324A-459F-8F75-625850E132F7}"/>
              </a:ext>
            </a:extLst>
          </p:cNvPr>
          <p:cNvSpPr txBox="1"/>
          <p:nvPr/>
        </p:nvSpPr>
        <p:spPr>
          <a:xfrm>
            <a:off x="217712" y="633129"/>
            <a:ext cx="6093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Influencerom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 sme spravili DNA testy..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28821CC5-8BA8-49BF-9973-D390FE4B4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7" y="1216607"/>
            <a:ext cx="6592186" cy="369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98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81B06893-B85F-4DB9-AA29-AD3C34EDAF38}"/>
              </a:ext>
            </a:extLst>
          </p:cNvPr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01A329F-324A-459F-8F75-625850E132F7}"/>
              </a:ext>
            </a:extLst>
          </p:cNvPr>
          <p:cNvSpPr txBox="1"/>
          <p:nvPr/>
        </p:nvSpPr>
        <p:spPr>
          <a:xfrm>
            <a:off x="217712" y="633129"/>
            <a:ext cx="6093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..a prišli s originálnym 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merchom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, ktorým sme dali NIE </a:t>
            </a:r>
            <a:r>
              <a:rPr lang="sk-SK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hejtu</a:t>
            </a:r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 na internete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43137CA-BE7A-42CF-A71F-C8956DF3C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49" y="1418698"/>
            <a:ext cx="3657599" cy="2113712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5F57399-7E5B-475D-B486-EBFA563466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448" b="53582"/>
          <a:stretch/>
        </p:blipFill>
        <p:spPr>
          <a:xfrm>
            <a:off x="2654463" y="3582648"/>
            <a:ext cx="2327014" cy="1501664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E4DD63C-843F-4BF1-8ECE-D3EAA513E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332" r="60680" b="22770"/>
          <a:stretch/>
        </p:blipFill>
        <p:spPr>
          <a:xfrm>
            <a:off x="296008" y="2985696"/>
            <a:ext cx="2327014" cy="209861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BD0EC41-6BFB-461F-A694-72072033C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1692" y="1452808"/>
            <a:ext cx="1432423" cy="276003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92AC7B7-0105-4277-ABA6-DEE7F4527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2772" y="617759"/>
            <a:ext cx="2793549" cy="438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3597585" y="4639772"/>
            <a:ext cx="1932646" cy="276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24.04.2018</a:t>
            </a:r>
          </a:p>
        </p:txBody>
      </p:sp>
      <p:cxnSp>
        <p:nvCxnSpPr>
          <p:cNvPr id="11" name="Rovná spojnica 10"/>
          <p:cNvCxnSpPr/>
          <p:nvPr/>
        </p:nvCxnSpPr>
        <p:spPr>
          <a:xfrm>
            <a:off x="4563908" y="574355"/>
            <a:ext cx="4580092" cy="1191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Nadpis 1">
            <a:extLst>
              <a:ext uri="{FF2B5EF4-FFF2-40B4-BE49-F238E27FC236}">
                <a16:creationId xmlns:a16="http://schemas.microsoft.com/office/drawing/2014/main" id="{81B06893-B85F-4DB9-AA29-AD3C34EDAF38}"/>
              </a:ext>
            </a:extLst>
          </p:cNvPr>
          <p:cNvSpPr txBox="1">
            <a:spLocks/>
          </p:cNvSpPr>
          <p:nvPr/>
        </p:nvSpPr>
        <p:spPr>
          <a:xfrm>
            <a:off x="3084416" y="42213"/>
            <a:ext cx="6059584" cy="575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000" b="1" dirty="0">
                <a:latin typeface="Arial" pitchFamily="34" charset="0"/>
                <a:ea typeface="+mj-ea"/>
                <a:cs typeface="Arial" pitchFamily="34" charset="0"/>
              </a:rPr>
              <a:t>VYHODNOTENIE KAMPANE</a:t>
            </a:r>
            <a:endParaRPr kumimoji="0" lang="sk-SK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901A329F-324A-459F-8F75-625850E132F7}"/>
              </a:ext>
            </a:extLst>
          </p:cNvPr>
          <p:cNvSpPr txBox="1"/>
          <p:nvPr/>
        </p:nvSpPr>
        <p:spPr>
          <a:xfrm>
            <a:off x="217712" y="633129"/>
            <a:ext cx="6339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200" b="1" dirty="0">
                <a:latin typeface="Arial" panose="020B0604020202020204" pitchFamily="34" charset="0"/>
                <a:cs typeface="Arial" panose="020B0604020202020204" pitchFamily="34" charset="0"/>
              </a:rPr>
              <a:t>Výsledok? 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6D4BD225-9ED1-4464-9635-3855AC6D3FAB}"/>
              </a:ext>
            </a:extLst>
          </p:cNvPr>
          <p:cNvSpPr txBox="1"/>
          <p:nvPr/>
        </p:nvSpPr>
        <p:spPr>
          <a:xfrm>
            <a:off x="514922" y="1300399"/>
            <a:ext cx="47446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Zásah na IG a FB v rámci cieľovej skupiny: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1,3 milióna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ROI: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516 %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Negatívna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tonalita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PR: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Pozitívna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tonalita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v online: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90%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64299065-C379-4CC8-BC9D-CCDEF3C934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48" t="10369" r="25014" b="4449"/>
          <a:stretch/>
        </p:blipFill>
        <p:spPr>
          <a:xfrm>
            <a:off x="5530231" y="886114"/>
            <a:ext cx="2726246" cy="3891727"/>
          </a:xfrm>
          <a:prstGeom prst="rect">
            <a:avLst/>
          </a:prstGeom>
        </p:spPr>
      </p:pic>
      <p:sp>
        <p:nvSpPr>
          <p:cNvPr id="15" name="BlokTextu 14">
            <a:extLst>
              <a:ext uri="{FF2B5EF4-FFF2-40B4-BE49-F238E27FC236}">
                <a16:creationId xmlns:a16="http://schemas.microsoft.com/office/drawing/2014/main" id="{A58DC88F-9645-43AF-BDF9-6286C8952917}"/>
              </a:ext>
            </a:extLst>
          </p:cNvPr>
          <p:cNvSpPr txBox="1"/>
          <p:nvPr/>
        </p:nvSpPr>
        <p:spPr>
          <a:xfrm>
            <a:off x="217712" y="3286098"/>
            <a:ext cx="4744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Tak ruku hore za toleranciu!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54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3734</TotalTime>
  <Words>105</Words>
  <Application>Microsoft Office PowerPoint</Application>
  <PresentationFormat>Prezentácia na obrazovke (16:9)</PresentationFormat>
  <Paragraphs>30</Paragraphs>
  <Slides>7</Slides>
  <Notes>7</Notes>
  <HiddenSlides>0</HiddenSlides>
  <MMClips>1</MMClips>
  <ScaleCrop>false</ScaleCrop>
  <HeadingPairs>
    <vt:vector size="6" baseType="variant">
      <vt:variant>
        <vt:lpstr>Použité písma</vt:lpstr>
      </vt:variant>
      <vt:variant>
        <vt:i4>2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AME TRADE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USER</dc:creator>
  <cp:lastModifiedBy>Alexandra Gallisova</cp:lastModifiedBy>
  <cp:revision>129</cp:revision>
  <dcterms:created xsi:type="dcterms:W3CDTF">2013-11-13T14:09:50Z</dcterms:created>
  <dcterms:modified xsi:type="dcterms:W3CDTF">2019-12-20T12:04:02Z</dcterms:modified>
</cp:coreProperties>
</file>