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432" r:id="rId2"/>
    <p:sldId id="434" r:id="rId3"/>
    <p:sldId id="435" r:id="rId4"/>
    <p:sldId id="444" r:id="rId5"/>
    <p:sldId id="443" r:id="rId6"/>
    <p:sldId id="445" r:id="rId7"/>
    <p:sldId id="447" r:id="rId8"/>
    <p:sldId id="446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610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6BF3E-E50F-4BE4-9CD9-42039745CE62}" type="datetimeFigureOut">
              <a:rPr lang="sk-SK" smtClean="0"/>
              <a:pPr/>
              <a:t>27. 12. 2019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61B30-E82E-42AF-902C-1E3D2F3C80A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174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3281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9889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8840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987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8916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4285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290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8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6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8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7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9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2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6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0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0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80CCA-A8B7-9845-BB84-FB69D221D365}" type="datetimeFigureOut">
              <a:rPr lang="en-US" smtClean="0"/>
              <a:pPr/>
              <a:t>12/27/2019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457200" y="148084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Pokrstili sme Šariš Ejl, ale po našom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3084416" y="42213"/>
            <a:ext cx="6059584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b="1" dirty="0">
                <a:latin typeface="Arial" pitchFamily="34" charset="0"/>
                <a:ea typeface="+mj-ea"/>
                <a:cs typeface="Arial" pitchFamily="34" charset="0"/>
              </a:rPr>
              <a:t>KICKOFF KAMPANE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457200" y="575545"/>
            <a:ext cx="8229600" cy="453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97585" y="4639772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" descr="C:\Users\MC1\Desktop\PR Clinic\logo_PR.png">
            <a:extLst>
              <a:ext uri="{FF2B5EF4-FFF2-40B4-BE49-F238E27FC236}">
                <a16:creationId xmlns:a16="http://schemas.microsoft.com/office/drawing/2014/main" id="{ACB70986-05BD-4E2D-B869-270E47B92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7404" y="4327070"/>
            <a:ext cx="1210304" cy="628133"/>
          </a:xfrm>
          <a:prstGeom prst="rect">
            <a:avLst/>
          </a:prstGeom>
          <a:noFill/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F7EA1C89-F1C4-4919-97A5-CFA4AFE4B896}"/>
              </a:ext>
            </a:extLst>
          </p:cNvPr>
          <p:cNvSpPr txBox="1"/>
          <p:nvPr/>
        </p:nvSpPr>
        <p:spPr>
          <a:xfrm>
            <a:off x="217712" y="633129"/>
            <a:ext cx="8171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Začali sme vzdelávaním v oblasti pivnej kultúry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FCCA6B5-F314-4A47-BB6E-E62D53FC9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0" y="1103652"/>
            <a:ext cx="2685941" cy="292498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A54DCFBA-3F75-421D-8692-5AFE056C3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977" y="1953713"/>
            <a:ext cx="2048754" cy="300008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2B58629-2C2C-42B5-940F-A9A8DAC99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008" y="1196668"/>
            <a:ext cx="2713280" cy="3130402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332BDACF-B462-494C-A25A-3753BE337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6972" y="1079386"/>
            <a:ext cx="2296425" cy="247989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0E71AF5-C9F6-42C1-8990-550B8DBE8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9942" y="2801021"/>
            <a:ext cx="2713280" cy="226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457200" y="575545"/>
            <a:ext cx="8229600" cy="453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97585" y="4639772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BlokTextu 1">
            <a:extLst>
              <a:ext uri="{FF2B5EF4-FFF2-40B4-BE49-F238E27FC236}">
                <a16:creationId xmlns:a16="http://schemas.microsoft.com/office/drawing/2014/main" id="{F7EA1C89-F1C4-4919-97A5-CFA4AFE4B896}"/>
              </a:ext>
            </a:extLst>
          </p:cNvPr>
          <p:cNvSpPr txBox="1"/>
          <p:nvPr/>
        </p:nvSpPr>
        <p:spPr>
          <a:xfrm>
            <a:off x="282010" y="683399"/>
            <a:ext cx="84047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2200" b="1" dirty="0">
                <a:latin typeface="Arial" pitchFamily="34" charset="0"/>
                <a:cs typeface="Arial" pitchFamily="34" charset="0"/>
              </a:rPr>
              <a:t>Ľudí v meste sme šokovali príchodom kráľovnej Alžbety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58F82FDE-2DF9-464F-847B-279C1FC8BD1A}"/>
              </a:ext>
            </a:extLst>
          </p:cNvPr>
          <p:cNvSpPr txBox="1">
            <a:spLocks/>
          </p:cNvSpPr>
          <p:nvPr/>
        </p:nvSpPr>
        <p:spPr>
          <a:xfrm>
            <a:off x="4682375" y="75034"/>
            <a:ext cx="4635795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2000" b="1" dirty="0">
                <a:latin typeface="Arial" pitchFamily="34" charset="0"/>
                <a:cs typeface="Arial" pitchFamily="34" charset="0"/>
              </a:rPr>
              <a:t>NÁVŠTEVA KRÁĽOVNEJ ALŽBETY</a:t>
            </a:r>
          </a:p>
        </p:txBody>
      </p:sp>
      <p:pic>
        <p:nvPicPr>
          <p:cNvPr id="14" name="Picture 1" descr="C:\Users\MC1\Desktop\PR Clinic\logo_PR.png">
            <a:extLst>
              <a:ext uri="{FF2B5EF4-FFF2-40B4-BE49-F238E27FC236}">
                <a16:creationId xmlns:a16="http://schemas.microsoft.com/office/drawing/2014/main" id="{0D23ACFD-A1DD-42E9-9EB1-6B42B41D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7404" y="4327070"/>
            <a:ext cx="1210304" cy="628133"/>
          </a:xfrm>
          <a:prstGeom prst="rect">
            <a:avLst/>
          </a:prstGeom>
          <a:noFill/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103B2B02-F749-40DD-A225-6B8B9A952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0" y="1179925"/>
            <a:ext cx="4939698" cy="254146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E154121-118B-4B74-BF19-3F40CF56B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592" y="1131816"/>
            <a:ext cx="3654155" cy="2407388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84C27EF4-C484-403A-9663-C112A2D78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353" y="2788843"/>
            <a:ext cx="3132618" cy="2349464"/>
          </a:xfrm>
          <a:prstGeom prst="rect">
            <a:avLst/>
          </a:prstGeom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A50871F1-B665-4668-A191-3DED0E4FF64D}"/>
              </a:ext>
            </a:extLst>
          </p:cNvPr>
          <p:cNvSpPr/>
          <p:nvPr/>
        </p:nvSpPr>
        <p:spPr>
          <a:xfrm>
            <a:off x="685553" y="1340746"/>
            <a:ext cx="1828800" cy="1109913"/>
          </a:xfrm>
          <a:prstGeom prst="ellipse">
            <a:avLst/>
          </a:prstGeom>
          <a:noFill/>
          <a:ln w="38100">
            <a:solidFill>
              <a:srgbClr val="CD00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A21F07AB-BFDF-4C5F-A199-5716566B1A24}"/>
              </a:ext>
            </a:extLst>
          </p:cNvPr>
          <p:cNvSpPr/>
          <p:nvPr/>
        </p:nvSpPr>
        <p:spPr>
          <a:xfrm>
            <a:off x="5376592" y="1898568"/>
            <a:ext cx="1828800" cy="1109913"/>
          </a:xfrm>
          <a:prstGeom prst="ellipse">
            <a:avLst/>
          </a:prstGeom>
          <a:noFill/>
          <a:ln w="38100">
            <a:solidFill>
              <a:srgbClr val="CD00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89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457200" y="575545"/>
            <a:ext cx="8229600" cy="453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97585" y="4639772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" descr="C:\Users\MC1\Desktop\PR Clinic\logo_PR.png">
            <a:extLst>
              <a:ext uri="{FF2B5EF4-FFF2-40B4-BE49-F238E27FC236}">
                <a16:creationId xmlns:a16="http://schemas.microsoft.com/office/drawing/2014/main" id="{0D23ACFD-A1DD-42E9-9EB1-6B42B41D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7404" y="4327070"/>
            <a:ext cx="1210304" cy="628133"/>
          </a:xfrm>
          <a:prstGeom prst="rect">
            <a:avLst/>
          </a:prstGeom>
          <a:noFill/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0188DFC0-7086-4E44-87F7-2CAB04E4C1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345" y="1132860"/>
            <a:ext cx="6412215" cy="3606871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566C9223-DBB7-4B7E-8768-6AA09F07BB72}"/>
              </a:ext>
            </a:extLst>
          </p:cNvPr>
          <p:cNvSpPr txBox="1">
            <a:spLocks/>
          </p:cNvSpPr>
          <p:nvPr/>
        </p:nvSpPr>
        <p:spPr>
          <a:xfrm>
            <a:off x="4682375" y="75034"/>
            <a:ext cx="4635795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2000" b="1" dirty="0">
                <a:latin typeface="Arial" pitchFamily="34" charset="0"/>
                <a:cs typeface="Arial" pitchFamily="34" charset="0"/>
              </a:rPr>
              <a:t>NÁVŠTEVA KRÁĽOVNEJ ALŽBETY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2302CCAE-0D56-45F8-9EE9-1D70F29B51C6}"/>
              </a:ext>
            </a:extLst>
          </p:cNvPr>
          <p:cNvSpPr txBox="1"/>
          <p:nvPr/>
        </p:nvSpPr>
        <p:spPr>
          <a:xfrm>
            <a:off x="282010" y="683399"/>
            <a:ext cx="70553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2200" b="1" dirty="0">
                <a:latin typeface="Arial" pitchFamily="34" charset="0"/>
                <a:cs typeface="Arial" pitchFamily="34" charset="0"/>
              </a:rPr>
              <a:t>Nevedeli z nej spustiť oči, veď pozrite si videá!</a:t>
            </a:r>
          </a:p>
        </p:txBody>
      </p:sp>
      <p:sp>
        <p:nvSpPr>
          <p:cNvPr id="2" name="Rovnoramenný trojuholník 1">
            <a:extLst>
              <a:ext uri="{FF2B5EF4-FFF2-40B4-BE49-F238E27FC236}">
                <a16:creationId xmlns:a16="http://schemas.microsoft.com/office/drawing/2014/main" id="{17C81FEA-778C-4E93-934A-35175A7F91FF}"/>
              </a:ext>
            </a:extLst>
          </p:cNvPr>
          <p:cNvSpPr/>
          <p:nvPr/>
        </p:nvSpPr>
        <p:spPr>
          <a:xfrm rot="5400000">
            <a:off x="5658802" y="3688798"/>
            <a:ext cx="914400" cy="843915"/>
          </a:xfrm>
          <a:prstGeom prst="triangl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3597585" y="4639772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" descr="C:\Users\MC1\Desktop\PR Clinic\logo_PR.png">
            <a:extLst>
              <a:ext uri="{FF2B5EF4-FFF2-40B4-BE49-F238E27FC236}">
                <a16:creationId xmlns:a16="http://schemas.microsoft.com/office/drawing/2014/main" id="{0D23ACFD-A1DD-42E9-9EB1-6B42B41D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37404" y="4327070"/>
            <a:ext cx="1210304" cy="628133"/>
          </a:xfrm>
          <a:prstGeom prst="rect">
            <a:avLst/>
          </a:prstGeom>
          <a:noFill/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56CAF230-92C3-4ED0-8E91-4D086EC76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015" y="822961"/>
            <a:ext cx="6918837" cy="3891846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23CA1094-52F1-4115-8557-324C93566795}"/>
              </a:ext>
            </a:extLst>
          </p:cNvPr>
          <p:cNvSpPr txBox="1">
            <a:spLocks/>
          </p:cNvSpPr>
          <p:nvPr/>
        </p:nvSpPr>
        <p:spPr>
          <a:xfrm>
            <a:off x="4682375" y="75034"/>
            <a:ext cx="4635795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2000" b="1" dirty="0">
                <a:latin typeface="Arial" pitchFamily="34" charset="0"/>
                <a:cs typeface="Arial" pitchFamily="34" charset="0"/>
              </a:rPr>
              <a:t>NÁVŠTEVA KRÁĽOVNEJ ALŽBETY</a:t>
            </a:r>
          </a:p>
        </p:txBody>
      </p:sp>
      <p:sp>
        <p:nvSpPr>
          <p:cNvPr id="7" name="Rovnoramenný trojuholník 6">
            <a:extLst>
              <a:ext uri="{FF2B5EF4-FFF2-40B4-BE49-F238E27FC236}">
                <a16:creationId xmlns:a16="http://schemas.microsoft.com/office/drawing/2014/main" id="{A7115BDD-C57A-4FAB-849C-D24E444AFF33}"/>
              </a:ext>
            </a:extLst>
          </p:cNvPr>
          <p:cNvSpPr/>
          <p:nvPr/>
        </p:nvSpPr>
        <p:spPr>
          <a:xfrm rot="5400000">
            <a:off x="6080759" y="3688799"/>
            <a:ext cx="914400" cy="843915"/>
          </a:xfrm>
          <a:prstGeom prst="triangl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457200" y="575545"/>
            <a:ext cx="8229600" cy="453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97585" y="4639772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BlokTextu 1">
            <a:extLst>
              <a:ext uri="{FF2B5EF4-FFF2-40B4-BE49-F238E27FC236}">
                <a16:creationId xmlns:a16="http://schemas.microsoft.com/office/drawing/2014/main" id="{F7EA1C89-F1C4-4919-97A5-CFA4AFE4B896}"/>
              </a:ext>
            </a:extLst>
          </p:cNvPr>
          <p:cNvSpPr txBox="1"/>
          <p:nvPr/>
        </p:nvSpPr>
        <p:spPr>
          <a:xfrm>
            <a:off x="282010" y="683399"/>
            <a:ext cx="52482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2200" b="1" dirty="0">
                <a:latin typeface="Arial" pitchFamily="34" charset="0"/>
                <a:cs typeface="Arial" pitchFamily="34" charset="0"/>
              </a:rPr>
              <a:t>Rovnako zaskočené ostali aj médiá..</a:t>
            </a:r>
          </a:p>
        </p:txBody>
      </p:sp>
      <p:pic>
        <p:nvPicPr>
          <p:cNvPr id="14" name="Picture 1" descr="C:\Users\MC1\Desktop\PR Clinic\logo_PR.png">
            <a:extLst>
              <a:ext uri="{FF2B5EF4-FFF2-40B4-BE49-F238E27FC236}">
                <a16:creationId xmlns:a16="http://schemas.microsoft.com/office/drawing/2014/main" id="{0D23ACFD-A1DD-42E9-9EB1-6B42B41D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7404" y="4327070"/>
            <a:ext cx="1210304" cy="628133"/>
          </a:xfrm>
          <a:prstGeom prst="rect">
            <a:avLst/>
          </a:prstGeom>
          <a:noFill/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7D7E9F1C-019B-4835-B495-144760FB0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592" y="1149901"/>
            <a:ext cx="2510642" cy="309032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BFE38C38-5253-4A48-B7F0-342F437FE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939" y="3131942"/>
            <a:ext cx="3234475" cy="1951099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D78B537C-E1F7-468F-B7F9-72889A1E3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70" y="1094519"/>
            <a:ext cx="2524525" cy="2630222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4C1B283E-5E50-4B20-94AA-E6294A8628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94" t="6347" r="2995" b="17636"/>
          <a:stretch/>
        </p:blipFill>
        <p:spPr>
          <a:xfrm>
            <a:off x="117832" y="3571098"/>
            <a:ext cx="3606800" cy="1511943"/>
          </a:xfrm>
          <a:prstGeom prst="rect">
            <a:avLst/>
          </a:prstGeom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5326645B-0C46-404B-A3B7-48396AB3BF67}"/>
              </a:ext>
            </a:extLst>
          </p:cNvPr>
          <p:cNvSpPr txBox="1">
            <a:spLocks/>
          </p:cNvSpPr>
          <p:nvPr/>
        </p:nvSpPr>
        <p:spPr>
          <a:xfrm>
            <a:off x="4682375" y="75034"/>
            <a:ext cx="4635795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2000" b="1" dirty="0">
                <a:latin typeface="Arial" pitchFamily="34" charset="0"/>
                <a:cs typeface="Arial" pitchFamily="34" charset="0"/>
              </a:rPr>
              <a:t>NÁVŠTEVA KRÁĽOVNEJ ALŽBETY</a:t>
            </a:r>
          </a:p>
        </p:txBody>
      </p:sp>
      <p:pic>
        <p:nvPicPr>
          <p:cNvPr id="23" name="Obrázok 22">
            <a:extLst>
              <a:ext uri="{FF2B5EF4-FFF2-40B4-BE49-F238E27FC236}">
                <a16:creationId xmlns:a16="http://schemas.microsoft.com/office/drawing/2014/main" id="{6F4F2828-2E4A-40EF-A5B4-2B46E97F99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2761" y="638038"/>
            <a:ext cx="3636467" cy="223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05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457200" y="575545"/>
            <a:ext cx="8229600" cy="453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97585" y="4639772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BlokTextu 1">
            <a:extLst>
              <a:ext uri="{FF2B5EF4-FFF2-40B4-BE49-F238E27FC236}">
                <a16:creationId xmlns:a16="http://schemas.microsoft.com/office/drawing/2014/main" id="{F7EA1C89-F1C4-4919-97A5-CFA4AFE4B896}"/>
              </a:ext>
            </a:extLst>
          </p:cNvPr>
          <p:cNvSpPr txBox="1"/>
          <p:nvPr/>
        </p:nvSpPr>
        <p:spPr>
          <a:xfrm>
            <a:off x="282010" y="683399"/>
            <a:ext cx="5554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2200" b="1" dirty="0">
                <a:latin typeface="Arial" pitchFamily="34" charset="0"/>
                <a:cs typeface="Arial" pitchFamily="34" charset="0"/>
              </a:rPr>
              <a:t>Čerešničkou na torte bol krst novinky Šariš Ejl, a to priamo kráľovnou!</a:t>
            </a:r>
          </a:p>
        </p:txBody>
      </p:sp>
      <p:pic>
        <p:nvPicPr>
          <p:cNvPr id="14" name="Picture 1" descr="C:\Users\MC1\Desktop\PR Clinic\logo_PR.png">
            <a:extLst>
              <a:ext uri="{FF2B5EF4-FFF2-40B4-BE49-F238E27FC236}">
                <a16:creationId xmlns:a16="http://schemas.microsoft.com/office/drawing/2014/main" id="{0D23ACFD-A1DD-42E9-9EB1-6B42B41D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7404" y="4327070"/>
            <a:ext cx="1210304" cy="628133"/>
          </a:xfrm>
          <a:prstGeom prst="rect">
            <a:avLst/>
          </a:prstGeom>
          <a:noFill/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5326645B-0C46-404B-A3B7-48396AB3BF67}"/>
              </a:ext>
            </a:extLst>
          </p:cNvPr>
          <p:cNvSpPr txBox="1">
            <a:spLocks/>
          </p:cNvSpPr>
          <p:nvPr/>
        </p:nvSpPr>
        <p:spPr>
          <a:xfrm>
            <a:off x="4682375" y="75034"/>
            <a:ext cx="4635795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2000" b="1" dirty="0">
                <a:latin typeface="Arial" pitchFamily="34" charset="0"/>
                <a:cs typeface="Arial" pitchFamily="34" charset="0"/>
              </a:rPr>
              <a:t>NÁVŠTEVA KRÁĽOVNEJ ALŽBETY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6F99252-C5E1-4AE4-B85E-9347C969B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82" t="16833" r="12920" b="1573"/>
          <a:stretch/>
        </p:blipFill>
        <p:spPr>
          <a:xfrm>
            <a:off x="107840" y="1560694"/>
            <a:ext cx="2962940" cy="2050524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37C42500-A438-46B0-B220-97F6769B1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2581" y="832884"/>
            <a:ext cx="3429645" cy="2289288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47D10C52-FCDF-4B9E-A0BB-A7F59F877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034" y="2179823"/>
            <a:ext cx="4368167" cy="29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82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>
            <a:extLst>
              <a:ext uri="{FF2B5EF4-FFF2-40B4-BE49-F238E27FC236}">
                <a16:creationId xmlns:a16="http://schemas.microsoft.com/office/drawing/2014/main" id="{F91ABB1C-B0DA-4571-9CBB-A4947B293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76"/>
          <a:stretch/>
        </p:blipFill>
        <p:spPr>
          <a:xfrm>
            <a:off x="6705820" y="1036379"/>
            <a:ext cx="2278391" cy="1997351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457200" y="575545"/>
            <a:ext cx="8229600" cy="453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97585" y="4639772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BlokTextu 1">
            <a:extLst>
              <a:ext uri="{FF2B5EF4-FFF2-40B4-BE49-F238E27FC236}">
                <a16:creationId xmlns:a16="http://schemas.microsoft.com/office/drawing/2014/main" id="{F7EA1C89-F1C4-4919-97A5-CFA4AFE4B896}"/>
              </a:ext>
            </a:extLst>
          </p:cNvPr>
          <p:cNvSpPr txBox="1"/>
          <p:nvPr/>
        </p:nvSpPr>
        <p:spPr>
          <a:xfrm>
            <a:off x="159789" y="597997"/>
            <a:ext cx="73154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2200" b="1" dirty="0">
                <a:latin typeface="Arial" pitchFamily="34" charset="0"/>
                <a:cs typeface="Arial" pitchFamily="34" charset="0"/>
              </a:rPr>
              <a:t>Kampaň sme zavŕšili príbehmi moderných Slovákov</a:t>
            </a:r>
          </a:p>
        </p:txBody>
      </p:sp>
      <p:pic>
        <p:nvPicPr>
          <p:cNvPr id="14" name="Picture 1" descr="C:\Users\MC1\Desktop\PR Clinic\logo_PR.png">
            <a:extLst>
              <a:ext uri="{FF2B5EF4-FFF2-40B4-BE49-F238E27FC236}">
                <a16:creationId xmlns:a16="http://schemas.microsoft.com/office/drawing/2014/main" id="{0D23ACFD-A1DD-42E9-9EB1-6B42B41D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7404" y="4327070"/>
            <a:ext cx="1210304" cy="628133"/>
          </a:xfrm>
          <a:prstGeom prst="rect">
            <a:avLst/>
          </a:prstGeom>
          <a:noFill/>
        </p:spPr>
      </p:pic>
      <p:sp>
        <p:nvSpPr>
          <p:cNvPr id="21" name="Nadpis 1">
            <a:extLst>
              <a:ext uri="{FF2B5EF4-FFF2-40B4-BE49-F238E27FC236}">
                <a16:creationId xmlns:a16="http://schemas.microsoft.com/office/drawing/2014/main" id="{5326645B-0C46-404B-A3B7-48396AB3BF67}"/>
              </a:ext>
            </a:extLst>
          </p:cNvPr>
          <p:cNvSpPr txBox="1">
            <a:spLocks/>
          </p:cNvSpPr>
          <p:nvPr/>
        </p:nvSpPr>
        <p:spPr>
          <a:xfrm>
            <a:off x="4387703" y="75034"/>
            <a:ext cx="4930468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2000" b="1" dirty="0">
                <a:latin typeface="Arial" pitchFamily="34" charset="0"/>
                <a:cs typeface="Arial" pitchFamily="34" charset="0"/>
              </a:rPr>
              <a:t>SLOVÁCI, KTORÍ TO ROBIA PO NAŠOM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CBE86E3-118C-4367-A1F0-44EB33A5C9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680" b="15965"/>
          <a:stretch/>
        </p:blipFill>
        <p:spPr>
          <a:xfrm>
            <a:off x="44786" y="1091578"/>
            <a:ext cx="2834889" cy="390401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C84031B7-0507-4A9C-A77F-763A2FC347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255" y="1114286"/>
            <a:ext cx="2913259" cy="324381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3F23CA6B-F879-4E4F-BCD1-431BB3A64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1325" y="1327646"/>
            <a:ext cx="2342461" cy="249621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C055F16-EA98-4471-8D08-D95135B34A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8336" y="1820372"/>
            <a:ext cx="1585913" cy="2819400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1E2EA114-C4D4-47BC-8525-674E8FD1B6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4774" y="2818510"/>
            <a:ext cx="1875471" cy="23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12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3671</TotalTime>
  <Words>99</Words>
  <Application>Microsoft Office PowerPoint</Application>
  <PresentationFormat>Prezentácia na obrazovke (16:9)</PresentationFormat>
  <Paragraphs>29</Paragraphs>
  <Slides>8</Slides>
  <Notes>8</Notes>
  <HiddenSlides>0</HiddenSlides>
  <MMClips>2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AME TRADE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 USER</dc:creator>
  <cp:lastModifiedBy>Alexandra Gallisova</cp:lastModifiedBy>
  <cp:revision>125</cp:revision>
  <dcterms:created xsi:type="dcterms:W3CDTF">2013-11-13T14:09:50Z</dcterms:created>
  <dcterms:modified xsi:type="dcterms:W3CDTF">2019-12-27T21:42:29Z</dcterms:modified>
</cp:coreProperties>
</file>