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683" r:id="rId2"/>
    <p:sldMasterId id="2147483693" r:id="rId3"/>
    <p:sldMasterId id="2147483703" r:id="rId4"/>
    <p:sldMasterId id="2147483713" r:id="rId5"/>
  </p:sldMasterIdLst>
  <p:notesMasterIdLst>
    <p:notesMasterId r:id="rId8"/>
  </p:notesMasterIdLst>
  <p:handoutMasterIdLst>
    <p:handoutMasterId r:id="rId9"/>
  </p:handoutMasterIdLst>
  <p:sldIdLst>
    <p:sldId id="294" r:id="rId6"/>
    <p:sldId id="271" r:id="rId7"/>
  </p:sldIdLst>
  <p:sldSz cx="10691813" cy="7559675"/>
  <p:notesSz cx="6858000" cy="9144000"/>
  <p:custDataLst>
    <p:tags r:id="rId10"/>
  </p:custDataLst>
  <p:defaultTextStyle>
    <a:defPPr>
      <a:defRPr lang="cs-CZ"/>
    </a:defPPr>
    <a:lvl1pPr marL="0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4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7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58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72" userDrawn="1">
          <p15:clr>
            <a:srgbClr val="A4A3A4"/>
          </p15:clr>
        </p15:guide>
        <p15:guide id="3" orient="horz" pos="907" userDrawn="1">
          <p15:clr>
            <a:srgbClr val="A4A3A4"/>
          </p15:clr>
        </p15:guide>
        <p15:guide id="4" pos="216" userDrawn="1">
          <p15:clr>
            <a:srgbClr val="A4A3A4"/>
          </p15:clr>
        </p15:guide>
        <p15:guide id="5" pos="6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0" autoAdjust="0"/>
    <p:restoredTop sz="95992" autoAdjust="0"/>
  </p:normalViewPr>
  <p:slideViewPr>
    <p:cSldViewPr snapToGrid="0">
      <p:cViewPr varScale="1">
        <p:scale>
          <a:sx n="104" d="100"/>
          <a:sy n="104" d="100"/>
        </p:scale>
        <p:origin x="1332" y="114"/>
      </p:cViewPr>
      <p:guideLst>
        <p:guide orient="horz" pos="4172"/>
        <p:guide orient="horz" pos="907"/>
        <p:guide pos="216"/>
        <p:guide pos="65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2938" y="1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839AC645-426F-485D-BF89-D5B06960D6A1}" type="datetimeFigureOut">
              <a:rPr lang="cs-CZ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27.12.2019</a:t>
            </a:fld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D4CF9FA0-453B-44E2-87EE-486FCDD97806}" type="slidenum">
              <a:rPr lang="cs-CZ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DF265A4-7ECE-4568-9246-39EF07969DAF}" type="datetimeFigureOut">
              <a:rPr lang="cs-CZ" smtClean="0"/>
              <a:pPr/>
              <a:t>27.12.2019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CD363E-0387-4F03-A368-7EC1FE0C90C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8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1pPr>
    <a:lvl2pPr marL="179946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2pPr>
    <a:lvl3pPr marL="359892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3pPr>
    <a:lvl4pPr marL="539838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4pPr>
    <a:lvl5pPr marL="719784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5pPr>
    <a:lvl6pPr marL="2606858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363E-0387-4F03-A368-7EC1FE0C90C6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95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65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752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14220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23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prezentace, oddělení, jméno, datum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23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144988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9128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318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1"/>
            <a:ext cx="6551028" cy="5183049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926926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42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62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78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4106374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32750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656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0770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93911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72607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573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632718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260046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319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05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05308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4874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6881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865239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752021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865559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332"/>
            <a:ext cx="4823696" cy="22313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332"/>
            <a:ext cx="4823696" cy="22313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7968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70826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27870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969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088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449368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6083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70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39446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949632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2568371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3099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3735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6973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684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9980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303645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496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vmlDrawing" Target="../drawings/vmlDrawing7.v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vmlDrawing" Target="../drawings/vmlDrawing10.v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vmlDrawing" Target="../drawings/vmlDrawing13.v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986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6" r:id="rId2"/>
    <p:sldLayoutId id="214748373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4581428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7" r:id="rId2"/>
    <p:sldLayoutId id="2147483686" r:id="rId3"/>
    <p:sldLayoutId id="2147483691" r:id="rId4"/>
    <p:sldLayoutId id="2147483692" r:id="rId5"/>
    <p:sldLayoutId id="2147483687" r:id="rId6"/>
    <p:sldLayoutId id="2147483688" r:id="rId7"/>
    <p:sldLayoutId id="2147483690" r:id="rId8"/>
    <p:sldLayoutId id="2147483689" r:id="rId9"/>
    <p:sldLayoutId id="2147483685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54138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4573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9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0963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0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48" y="1062983"/>
            <a:ext cx="8278865" cy="540000"/>
          </a:xfrm>
        </p:spPr>
        <p:txBody>
          <a:bodyPr/>
          <a:lstStyle/>
          <a:p>
            <a:r>
              <a:rPr lang="cs-CZ" dirty="0"/>
              <a:t>ŠKODA – </a:t>
            </a:r>
            <a:r>
              <a:rPr lang="cs-CZ" dirty="0" err="1"/>
              <a:t>vYsádzanie</a:t>
            </a:r>
            <a:r>
              <a:rPr lang="cs-CZ" dirty="0"/>
              <a:t> </a:t>
            </a:r>
            <a:r>
              <a:rPr lang="cs-CZ" dirty="0" err="1"/>
              <a:t>stromčekov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</a:t>
            </a:fld>
            <a:endParaRPr lang="cs-CZ" noProof="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dirty="0"/>
              <a:t>Název prezentace, oddělení, jméno, datum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E69CDE0-91E9-432C-9641-D5F00190A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4" y="1873313"/>
            <a:ext cx="7760266" cy="55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Výstupy</a:t>
            </a:r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6FA0BC3-B5A9-430D-B25D-E29908D09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24" y="3896142"/>
            <a:ext cx="4352275" cy="281505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99CBEAF-DD8D-4728-9B16-CE93DC4DE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855039"/>
            <a:ext cx="4565180" cy="281991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155755E-7368-42C1-9D95-FA723A64F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01" y="848477"/>
            <a:ext cx="4285845" cy="28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9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ŠKODA A4 Landscape CI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3E881CF6-D04C-455F-8B0E-E72509443B69}"/>
    </a:ext>
  </a:extLst>
</a:theme>
</file>

<file path=ppt/theme/theme2.xml><?xml version="1.0" encoding="utf-8"?>
<a:theme xmlns:a="http://schemas.openxmlformats.org/drawingml/2006/main" name="ŠKODA A4 Landscape BLUE">
  <a:themeElements>
    <a:clrScheme name="ŠKODA BLUE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0090D7"/>
      </a:accent1>
      <a:accent2>
        <a:srgbClr val="004F76"/>
      </a:accent2>
      <a:accent3>
        <a:srgbClr val="7EC9F1"/>
      </a:accent3>
      <a:accent4>
        <a:srgbClr val="777777"/>
      </a:accent4>
      <a:accent5>
        <a:srgbClr val="4A4A4A"/>
      </a:accent5>
      <a:accent6>
        <a:srgbClr val="B8B8B8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BLUE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0090D7"/>
        </a:accent1>
        <a:accent2>
          <a:srgbClr val="004F76"/>
        </a:accent2>
        <a:accent3>
          <a:srgbClr val="7EC9F1"/>
        </a:accent3>
        <a:accent4>
          <a:srgbClr val="777777"/>
        </a:accent4>
        <a:accent5>
          <a:srgbClr val="4A4A4A"/>
        </a:accent5>
        <a:accent6>
          <a:srgbClr val="004F7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50AA65BF-6706-473E-950C-15C019C2E25A}"/>
    </a:ext>
  </a:extLst>
</a:theme>
</file>

<file path=ppt/theme/theme3.xml><?xml version="1.0" encoding="utf-8"?>
<a:theme xmlns:a="http://schemas.openxmlformats.org/drawingml/2006/main" name="ŠKODA A4 Landscape RED">
  <a:themeElements>
    <a:clrScheme name="ŠKODA RED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E62336"/>
      </a:accent1>
      <a:accent2>
        <a:srgbClr val="B00835"/>
      </a:accent2>
      <a:accent3>
        <a:srgbClr val="EA5167"/>
      </a:accent3>
      <a:accent4>
        <a:srgbClr val="E5D1A2"/>
      </a:accent4>
      <a:accent5>
        <a:srgbClr val="878787"/>
      </a:accent5>
      <a:accent6>
        <a:srgbClr val="CECEC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RED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E62336"/>
        </a:accent1>
        <a:accent2>
          <a:srgbClr val="B00835"/>
        </a:accent2>
        <a:accent3>
          <a:srgbClr val="EA5167"/>
        </a:accent3>
        <a:accent4>
          <a:srgbClr val="E5D1A2"/>
        </a:accent4>
        <a:accent5>
          <a:srgbClr val="878787"/>
        </a:accent5>
        <a:accent6>
          <a:srgbClr val="CECEC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02E8CB0F-18E1-494A-84B7-3E01E5CC6622}"/>
    </a:ext>
  </a:extLst>
</a:theme>
</file>

<file path=ppt/theme/theme4.xml><?xml version="1.0" encoding="utf-8"?>
<a:theme xmlns:a="http://schemas.openxmlformats.org/drawingml/2006/main" name="ŠKODA A4 Landscape YELLOW">
  <a:themeElements>
    <a:clrScheme name="ŠKODA YELLOW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3DA44"/>
      </a:accent1>
      <a:accent2>
        <a:srgbClr val="A2C617"/>
      </a:accent2>
      <a:accent3>
        <a:srgbClr val="FFDF43"/>
      </a:accent3>
      <a:accent4>
        <a:srgbClr val="FFF374"/>
      </a:accent4>
      <a:accent5>
        <a:srgbClr val="9D9D9D"/>
      </a:accent5>
      <a:accent6>
        <a:srgbClr val="B2B2B2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YELLOW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3DA44"/>
        </a:accent1>
        <a:accent2>
          <a:srgbClr val="A2C617"/>
        </a:accent2>
        <a:accent3>
          <a:srgbClr val="FFDF43"/>
        </a:accent3>
        <a:accent4>
          <a:srgbClr val="FFF374"/>
        </a:accent4>
        <a:accent5>
          <a:srgbClr val="9D9D9D"/>
        </a:accent5>
        <a:accent6>
          <a:srgbClr val="B2B2B2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F162132D-C9BF-4EB7-A17D-1CE997F239E4}"/>
    </a:ext>
  </a:extLst>
</a:theme>
</file>

<file path=ppt/theme/theme5.xml><?xml version="1.0" encoding="utf-8"?>
<a:theme xmlns:a="http://schemas.openxmlformats.org/drawingml/2006/main" name="ŠKODA A4 Landscape TURQUOIS">
  <a:themeElements>
    <a:clrScheme name="ŠKODA TURQUOIS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15AF97"/>
      </a:accent1>
      <a:accent2>
        <a:srgbClr val="008A83"/>
      </a:accent2>
      <a:accent3>
        <a:srgbClr val="76B4AF"/>
      </a:accent3>
      <a:accent4>
        <a:srgbClr val="74A3A1"/>
      </a:accent4>
      <a:accent5>
        <a:srgbClr val="706F6F"/>
      </a:accent5>
      <a:accent6>
        <a:srgbClr val="B2B2B2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TURQUOIS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15AF97"/>
        </a:accent1>
        <a:accent2>
          <a:srgbClr val="008A83"/>
        </a:accent2>
        <a:accent3>
          <a:srgbClr val="76B4AF"/>
        </a:accent3>
        <a:accent4>
          <a:srgbClr val="74A3A1"/>
        </a:accent4>
        <a:accent5>
          <a:srgbClr val="706F6F"/>
        </a:accent5>
        <a:accent6>
          <a:srgbClr val="B2B2B2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F561B771-4730-4117-80D4-26D65244396D}"/>
    </a:ext>
  </a:extLst>
</a:theme>
</file>

<file path=ppt/theme/theme6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</a:theme>
</file>

<file path=ppt/theme/theme7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SKODA_Next_Na_sirku</Template>
  <TotalTime>169</TotalTime>
  <Words>16</Words>
  <Application>Microsoft Office PowerPoint</Application>
  <PresentationFormat>Vlastná</PresentationFormat>
  <Paragraphs>6</Paragraphs>
  <Slides>2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11" baseType="lpstr">
      <vt:lpstr>Arial</vt:lpstr>
      <vt:lpstr>SKODA Next</vt:lpstr>
      <vt:lpstr>Wingdings</vt:lpstr>
      <vt:lpstr>ŠKODA A4 Landscape CI</vt:lpstr>
      <vt:lpstr>ŠKODA A4 Landscape BLUE</vt:lpstr>
      <vt:lpstr>ŠKODA A4 Landscape RED</vt:lpstr>
      <vt:lpstr>ŠKODA A4 Landscape YELLOW</vt:lpstr>
      <vt:lpstr>ŠKODA A4 Landscape TURQUOIS</vt:lpstr>
      <vt:lpstr>think-cell Slide</vt:lpstr>
      <vt:lpstr>ŠKODA – vYsádzanie stromčekov</vt:lpstr>
      <vt:lpstr>Výstupy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ŠKODA SCALA</dc:title>
  <dc:creator>Rusnakova, Karina (SAS V)</dc:creator>
  <cp:lastModifiedBy>Lubomir Sulko</cp:lastModifiedBy>
  <cp:revision>26</cp:revision>
  <dcterms:created xsi:type="dcterms:W3CDTF">2019-01-24T12:41:08Z</dcterms:created>
  <dcterms:modified xsi:type="dcterms:W3CDTF">2019-12-27T09:50:14Z</dcterms:modified>
</cp:coreProperties>
</file>