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683" r:id="rId2"/>
    <p:sldMasterId id="2147483693" r:id="rId3"/>
    <p:sldMasterId id="2147483703" r:id="rId4"/>
    <p:sldMasterId id="2147483713" r:id="rId5"/>
  </p:sldMasterIdLst>
  <p:notesMasterIdLst>
    <p:notesMasterId r:id="rId10"/>
  </p:notesMasterIdLst>
  <p:handoutMasterIdLst>
    <p:handoutMasterId r:id="rId11"/>
  </p:handoutMasterIdLst>
  <p:sldIdLst>
    <p:sldId id="294" r:id="rId6"/>
    <p:sldId id="271" r:id="rId7"/>
    <p:sldId id="293" r:id="rId8"/>
    <p:sldId id="295" r:id="rId9"/>
  </p:sldIdLst>
  <p:sldSz cx="10691813" cy="7559675"/>
  <p:notesSz cx="6858000" cy="9144000"/>
  <p:custDataLst>
    <p:tags r:id="rId12"/>
  </p:custDataLst>
  <p:defaultTextStyle>
    <a:defPPr>
      <a:defRPr lang="cs-CZ"/>
    </a:defPPr>
    <a:lvl1pPr marL="0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7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4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14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87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58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72" userDrawn="1">
          <p15:clr>
            <a:srgbClr val="A4A3A4"/>
          </p15:clr>
        </p15:guide>
        <p15:guide id="3" orient="horz" pos="907" userDrawn="1">
          <p15:clr>
            <a:srgbClr val="A4A3A4"/>
          </p15:clr>
        </p15:guide>
        <p15:guide id="4" pos="216" userDrawn="1">
          <p15:clr>
            <a:srgbClr val="A4A3A4"/>
          </p15:clr>
        </p15:guide>
        <p15:guide id="5" pos="6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0" autoAdjust="0"/>
    <p:restoredTop sz="95992" autoAdjust="0"/>
  </p:normalViewPr>
  <p:slideViewPr>
    <p:cSldViewPr snapToGrid="0">
      <p:cViewPr varScale="1">
        <p:scale>
          <a:sx n="104" d="100"/>
          <a:sy n="104" d="100"/>
        </p:scale>
        <p:origin x="1332" y="114"/>
      </p:cViewPr>
      <p:guideLst>
        <p:guide orient="horz" pos="4172"/>
        <p:guide orient="horz" pos="907"/>
        <p:guide pos="216"/>
        <p:guide pos="65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2938" y="13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839AC645-426F-485D-BF89-D5B06960D6A1}" type="datetimeFigureOut">
              <a:rPr lang="cs-CZ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27.12.2019</a:t>
            </a:fld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D4CF9FA0-453B-44E2-87EE-486FCDD97806}" type="slidenum">
              <a:rPr lang="cs-CZ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cs-CZ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8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DF265A4-7ECE-4568-9246-39EF07969DAF}" type="datetimeFigureOut">
              <a:rPr lang="cs-CZ" smtClean="0"/>
              <a:pPr/>
              <a:t>27.12.2019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DCD363E-0387-4F03-A368-7EC1FE0C90C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8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1pPr>
    <a:lvl2pPr marL="179946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2pPr>
    <a:lvl3pPr marL="359892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3pPr>
    <a:lvl4pPr marL="539838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4pPr>
    <a:lvl5pPr marL="719784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5pPr>
    <a:lvl6pPr marL="2606858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D363E-0387-4F03-A368-7EC1FE0C90C6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959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65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7527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14220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23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prezentace, oddělení, jméno, datum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50" y="2358000"/>
            <a:ext cx="6550076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23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144988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91284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3318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1"/>
            <a:ext cx="6551028" cy="5183049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926926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422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62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50" y="2358000"/>
            <a:ext cx="6550076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785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4106374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32750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6567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0770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93911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72607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573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632718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260046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319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05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905308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48749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6881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865239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752021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865559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332"/>
            <a:ext cx="4823696" cy="22313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332"/>
            <a:ext cx="4823696" cy="22313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79681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70826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27870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50" y="2358000"/>
            <a:ext cx="6550076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969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SKODA Next" panose="020B05040206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78865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Jméno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550641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Dodatečné informace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/>
              <a:t>Oddělení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088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449368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6083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701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39446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9496327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2568371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3099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3735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/>
              <a:t>Další kapitola</a:t>
            </a:r>
          </a:p>
        </p:txBody>
      </p:sp>
    </p:spTree>
    <p:extLst>
      <p:ext uri="{BB962C8B-B14F-4D97-AF65-F5344CB8AC3E}">
        <p14:creationId xmlns:p14="http://schemas.microsoft.com/office/powerpoint/2010/main" val="69732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9684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9980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303645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 dirty="0"/>
              <a:t>Obrázek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 dirty="0"/>
              <a:t>Titulek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/>
              <a:t>Podnadpis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8496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vmlDrawing" Target="../drawings/vmlDrawing7.v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vmlDrawing" Target="../drawings/vmlDrawing10.v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vmlDrawing" Target="../drawings/vmlDrawing13.v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oleObject" Target="../embeddings/oleObject13.bin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Název prezentace, oddělení, jméno, datum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39986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6" r:id="rId2"/>
    <p:sldLayoutId id="214748373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64581428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37" r:id="rId2"/>
    <p:sldLayoutId id="2147483686" r:id="rId3"/>
    <p:sldLayoutId id="2147483691" r:id="rId4"/>
    <p:sldLayoutId id="2147483692" r:id="rId5"/>
    <p:sldLayoutId id="2147483687" r:id="rId6"/>
    <p:sldLayoutId id="2147483688" r:id="rId7"/>
    <p:sldLayoutId id="2147483690" r:id="rId8"/>
    <p:sldLayoutId id="2147483689" r:id="rId9"/>
    <p:sldLayoutId id="2147483685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54138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8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24573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9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/>
              <a:t>Nadpis (shrnutí stránky)</a:t>
            </a:r>
          </a:p>
        </p:txBody>
      </p:sp>
    </p:spTree>
    <p:extLst>
      <p:ext uri="{BB962C8B-B14F-4D97-AF65-F5344CB8AC3E}">
        <p14:creationId xmlns:p14="http://schemas.microsoft.com/office/powerpoint/2010/main" val="10963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0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5PskrW81TU&amp;t=224s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48" y="1062983"/>
            <a:ext cx="8278865" cy="540000"/>
          </a:xfrm>
        </p:spPr>
        <p:txBody>
          <a:bodyPr/>
          <a:lstStyle/>
          <a:p>
            <a:r>
              <a:rPr lang="cs-CZ" dirty="0"/>
              <a:t>ŠKODA na Tour de France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1</a:t>
            </a:fld>
            <a:endParaRPr lang="cs-CZ" noProof="0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dirty="0"/>
              <a:t>Název prezentace, oddělení, jméno, datum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B3BD1EE-5757-4C64-9BD7-053A9D56F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4" y="1687610"/>
            <a:ext cx="7624398" cy="52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6"/>
                </a:solidFill>
              </a:rPr>
              <a:t>VIDEO z YOTUBE</a:t>
            </a:r>
            <a:endParaRPr lang="cs-CZ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D032B66E-F520-4B83-A94F-16C2DB87E241}"/>
              </a:ext>
            </a:extLst>
          </p:cNvPr>
          <p:cNvSpPr/>
          <p:nvPr/>
        </p:nvSpPr>
        <p:spPr>
          <a:xfrm>
            <a:off x="258618" y="1108364"/>
            <a:ext cx="89962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Link na video: </a:t>
            </a:r>
            <a:r>
              <a:rPr lang="sk-SK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https://www.youtube.com/watch?v=i5PskrW81TU&amp;t=224s</a:t>
            </a:r>
            <a:r>
              <a:rPr lang="sk-SK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B92EF7F-DD4E-4F45-8AED-F8C6F7435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9" y="1840030"/>
            <a:ext cx="3340508" cy="2222939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9CD935FC-1FE4-4299-ACAA-36DC083A8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30" y="4222901"/>
            <a:ext cx="3335333" cy="2228410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FE6D7019-4BA4-42CD-926A-25B8048EE5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6" y="4202420"/>
            <a:ext cx="3203491" cy="2228410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D9F8784B-B109-4B6D-9D0F-83C6C2121D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75" y="1840031"/>
            <a:ext cx="3341687" cy="22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834E7E1-ECA6-4497-9F78-D1A09BF8A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216"/>
            <a:ext cx="9816483" cy="674700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CCC15E8-D270-40B6-BF81-ED4B7204A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25" y="3390110"/>
            <a:ext cx="4317143" cy="29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2A56FB9-88AF-476A-A076-CB1CC2EB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</p:spPr>
        <p:txBody>
          <a:bodyPr/>
          <a:lstStyle/>
          <a:p>
            <a:r>
              <a:rPr lang="sk-SK" dirty="0">
                <a:solidFill>
                  <a:schemeClr val="accent6"/>
                </a:solidFill>
              </a:rPr>
              <a:t>Posty z Instagramu</a:t>
            </a:r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FD28DAA-0E14-40BF-B85B-7CE2F1F18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36"/>
            <a:ext cx="10320030" cy="399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ŠKODA A4 Landscape CI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3E881CF6-D04C-455F-8B0E-E72509443B69}"/>
    </a:ext>
  </a:extLst>
</a:theme>
</file>

<file path=ppt/theme/theme2.xml><?xml version="1.0" encoding="utf-8"?>
<a:theme xmlns:a="http://schemas.openxmlformats.org/drawingml/2006/main" name="ŠKODA A4 Landscape BLUE">
  <a:themeElements>
    <a:clrScheme name="ŠKODA BLUE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0090D7"/>
      </a:accent1>
      <a:accent2>
        <a:srgbClr val="004F76"/>
      </a:accent2>
      <a:accent3>
        <a:srgbClr val="7EC9F1"/>
      </a:accent3>
      <a:accent4>
        <a:srgbClr val="777777"/>
      </a:accent4>
      <a:accent5>
        <a:srgbClr val="4A4A4A"/>
      </a:accent5>
      <a:accent6>
        <a:srgbClr val="B8B8B8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BLUE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0090D7"/>
        </a:accent1>
        <a:accent2>
          <a:srgbClr val="004F76"/>
        </a:accent2>
        <a:accent3>
          <a:srgbClr val="7EC9F1"/>
        </a:accent3>
        <a:accent4>
          <a:srgbClr val="777777"/>
        </a:accent4>
        <a:accent5>
          <a:srgbClr val="4A4A4A"/>
        </a:accent5>
        <a:accent6>
          <a:srgbClr val="004F7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50AA65BF-6706-473E-950C-15C019C2E25A}"/>
    </a:ext>
  </a:extLst>
</a:theme>
</file>

<file path=ppt/theme/theme3.xml><?xml version="1.0" encoding="utf-8"?>
<a:theme xmlns:a="http://schemas.openxmlformats.org/drawingml/2006/main" name="ŠKODA A4 Landscape RED">
  <a:themeElements>
    <a:clrScheme name="ŠKODA RED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E62336"/>
      </a:accent1>
      <a:accent2>
        <a:srgbClr val="B00835"/>
      </a:accent2>
      <a:accent3>
        <a:srgbClr val="EA5167"/>
      </a:accent3>
      <a:accent4>
        <a:srgbClr val="E5D1A2"/>
      </a:accent4>
      <a:accent5>
        <a:srgbClr val="878787"/>
      </a:accent5>
      <a:accent6>
        <a:srgbClr val="CECEC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RED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E62336"/>
        </a:accent1>
        <a:accent2>
          <a:srgbClr val="B00835"/>
        </a:accent2>
        <a:accent3>
          <a:srgbClr val="EA5167"/>
        </a:accent3>
        <a:accent4>
          <a:srgbClr val="E5D1A2"/>
        </a:accent4>
        <a:accent5>
          <a:srgbClr val="878787"/>
        </a:accent5>
        <a:accent6>
          <a:srgbClr val="CECEC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02E8CB0F-18E1-494A-84B7-3E01E5CC6622}"/>
    </a:ext>
  </a:extLst>
</a:theme>
</file>

<file path=ppt/theme/theme4.xml><?xml version="1.0" encoding="utf-8"?>
<a:theme xmlns:a="http://schemas.openxmlformats.org/drawingml/2006/main" name="ŠKODA A4 Landscape YELLOW">
  <a:themeElements>
    <a:clrScheme name="ŠKODA YELLOW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3DA44"/>
      </a:accent1>
      <a:accent2>
        <a:srgbClr val="A2C617"/>
      </a:accent2>
      <a:accent3>
        <a:srgbClr val="FFDF43"/>
      </a:accent3>
      <a:accent4>
        <a:srgbClr val="FFF374"/>
      </a:accent4>
      <a:accent5>
        <a:srgbClr val="9D9D9D"/>
      </a:accent5>
      <a:accent6>
        <a:srgbClr val="B2B2B2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YELLOW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3DA44"/>
        </a:accent1>
        <a:accent2>
          <a:srgbClr val="A2C617"/>
        </a:accent2>
        <a:accent3>
          <a:srgbClr val="FFDF43"/>
        </a:accent3>
        <a:accent4>
          <a:srgbClr val="FFF374"/>
        </a:accent4>
        <a:accent5>
          <a:srgbClr val="9D9D9D"/>
        </a:accent5>
        <a:accent6>
          <a:srgbClr val="B2B2B2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F162132D-C9BF-4EB7-A17D-1CE997F239E4}"/>
    </a:ext>
  </a:extLst>
</a:theme>
</file>

<file path=ppt/theme/theme5.xml><?xml version="1.0" encoding="utf-8"?>
<a:theme xmlns:a="http://schemas.openxmlformats.org/drawingml/2006/main" name="ŠKODA A4 Landscape TURQUOIS">
  <a:themeElements>
    <a:clrScheme name="ŠKODA TURQUOIS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15AF97"/>
      </a:accent1>
      <a:accent2>
        <a:srgbClr val="008A83"/>
      </a:accent2>
      <a:accent3>
        <a:srgbClr val="76B4AF"/>
      </a:accent3>
      <a:accent4>
        <a:srgbClr val="74A3A1"/>
      </a:accent4>
      <a:accent5>
        <a:srgbClr val="706F6F"/>
      </a:accent5>
      <a:accent6>
        <a:srgbClr val="B2B2B2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TURQUOIS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15AF97"/>
        </a:accent1>
        <a:accent2>
          <a:srgbClr val="008A83"/>
        </a:accent2>
        <a:accent3>
          <a:srgbClr val="76B4AF"/>
        </a:accent3>
        <a:accent4>
          <a:srgbClr val="74A3A1"/>
        </a:accent4>
        <a:accent5>
          <a:srgbClr val="706F6F"/>
        </a:accent5>
        <a:accent6>
          <a:srgbClr val="B2B2B2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SKODA_Next_B.potx" id="{1546329A-B451-405E-80E8-ED351D8D999A}" vid="{F561B771-4730-4117-80D4-26D65244396D}"/>
    </a:ext>
  </a:extLst>
</a:theme>
</file>

<file path=ppt/theme/theme6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</a:theme>
</file>

<file path=ppt/theme/theme7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SKODA_Next_Na_sirku</Template>
  <TotalTime>168</TotalTime>
  <Words>45</Words>
  <Application>Microsoft Office PowerPoint</Application>
  <PresentationFormat>Vlastná</PresentationFormat>
  <Paragraphs>10</Paragraphs>
  <Slides>4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13" baseType="lpstr">
      <vt:lpstr>Arial</vt:lpstr>
      <vt:lpstr>SKODA Next</vt:lpstr>
      <vt:lpstr>Wingdings</vt:lpstr>
      <vt:lpstr>ŠKODA A4 Landscape CI</vt:lpstr>
      <vt:lpstr>ŠKODA A4 Landscape BLUE</vt:lpstr>
      <vt:lpstr>ŠKODA A4 Landscape RED</vt:lpstr>
      <vt:lpstr>ŠKODA A4 Landscape YELLOW</vt:lpstr>
      <vt:lpstr>ŠKODA A4 Landscape TURQUOIS</vt:lpstr>
      <vt:lpstr>think-cell Slide</vt:lpstr>
      <vt:lpstr>ŠKODA na Tour de France</vt:lpstr>
      <vt:lpstr>VIDEO z YOTUBE</vt:lpstr>
      <vt:lpstr>Prezentácia programu PowerPoint</vt:lpstr>
      <vt:lpstr>Posty z Instagramu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ŠKODA SCALA</dc:title>
  <dc:creator>Rusnakova, Karina (SAS V)</dc:creator>
  <cp:lastModifiedBy>Lubomir Sulko</cp:lastModifiedBy>
  <cp:revision>26</cp:revision>
  <dcterms:created xsi:type="dcterms:W3CDTF">2019-01-24T12:41:08Z</dcterms:created>
  <dcterms:modified xsi:type="dcterms:W3CDTF">2019-12-27T09:28:36Z</dcterms:modified>
</cp:coreProperties>
</file>