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3683" r:id="rId2"/>
    <p:sldMasterId id="2147483693" r:id="rId3"/>
    <p:sldMasterId id="2147483703" r:id="rId4"/>
    <p:sldMasterId id="2147483713" r:id="rId5"/>
  </p:sldMasterIdLst>
  <p:notesMasterIdLst>
    <p:notesMasterId r:id="rId14"/>
  </p:notesMasterIdLst>
  <p:handoutMasterIdLst>
    <p:handoutMasterId r:id="rId15"/>
  </p:handoutMasterIdLst>
  <p:sldIdLst>
    <p:sldId id="294" r:id="rId6"/>
    <p:sldId id="276" r:id="rId7"/>
    <p:sldId id="271" r:id="rId8"/>
    <p:sldId id="293" r:id="rId9"/>
    <p:sldId id="295" r:id="rId10"/>
    <p:sldId id="297" r:id="rId11"/>
    <p:sldId id="298" r:id="rId12"/>
    <p:sldId id="277" r:id="rId13"/>
  </p:sldIdLst>
  <p:sldSz cx="10691813" cy="7559675"/>
  <p:notesSz cx="6858000" cy="9144000"/>
  <p:custDataLst>
    <p:tags r:id="rId16"/>
  </p:custDataLst>
  <p:defaultTextStyle>
    <a:defPPr>
      <a:defRPr lang="cs-CZ"/>
    </a:defPPr>
    <a:lvl1pPr marL="0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72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42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114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87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858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229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601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973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172" userDrawn="1">
          <p15:clr>
            <a:srgbClr val="A4A3A4"/>
          </p15:clr>
        </p15:guide>
        <p15:guide id="3" orient="horz" pos="907" userDrawn="1">
          <p15:clr>
            <a:srgbClr val="A4A3A4"/>
          </p15:clr>
        </p15:guide>
        <p15:guide id="4" pos="216" userDrawn="1">
          <p15:clr>
            <a:srgbClr val="A4A3A4"/>
          </p15:clr>
        </p15:guide>
        <p15:guide id="5" pos="651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80" autoAdjust="0"/>
    <p:restoredTop sz="95992" autoAdjust="0"/>
  </p:normalViewPr>
  <p:slideViewPr>
    <p:cSldViewPr snapToGrid="0">
      <p:cViewPr varScale="1">
        <p:scale>
          <a:sx n="104" d="100"/>
          <a:sy n="104" d="100"/>
        </p:scale>
        <p:origin x="1332" y="114"/>
      </p:cViewPr>
      <p:guideLst>
        <p:guide orient="horz" pos="4172"/>
        <p:guide orient="horz" pos="907"/>
        <p:guide pos="216"/>
        <p:guide pos="651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75" d="100"/>
          <a:sy n="75" d="100"/>
        </p:scale>
        <p:origin x="2938" y="13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use\01_KLIENTI\SKODA\Monitoring\Vision%20iV\Monitoring%20v&#253;stupov%20-vision%20iV_0511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shade val="53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6EA-4D3A-815F-6C47CA8361C7}"/>
              </c:ext>
            </c:extLst>
          </c:dPt>
          <c:dPt>
            <c:idx val="1"/>
            <c:bubble3D val="0"/>
            <c:spPr>
              <a:solidFill>
                <a:schemeClr val="accent6">
                  <a:shade val="7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6EA-4D3A-815F-6C47CA8361C7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6EA-4D3A-815F-6C47CA8361C7}"/>
              </c:ext>
            </c:extLst>
          </c:dPt>
          <c:dPt>
            <c:idx val="3"/>
            <c:bubble3D val="0"/>
            <c:spPr>
              <a:solidFill>
                <a:schemeClr val="accent6">
                  <a:tint val="77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6EA-4D3A-815F-6C47CA8361C7}"/>
              </c:ext>
            </c:extLst>
          </c:dPt>
          <c:dPt>
            <c:idx val="4"/>
            <c:bubble3D val="0"/>
            <c:spPr>
              <a:solidFill>
                <a:schemeClr val="accent6">
                  <a:tint val="54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6EA-4D3A-815F-6C47CA8361C7}"/>
              </c:ext>
            </c:extLst>
          </c:dPt>
          <c:cat>
            <c:strRef>
              <c:f>Hárok1!$B$33:$B$37</c:f>
              <c:strCache>
                <c:ptCount val="5"/>
                <c:pt idx="0">
                  <c:v>online</c:v>
                </c:pt>
                <c:pt idx="1">
                  <c:v>print</c:v>
                </c:pt>
                <c:pt idx="2">
                  <c:v>FB</c:v>
                </c:pt>
                <c:pt idx="3">
                  <c:v>IG</c:v>
                </c:pt>
                <c:pt idx="4">
                  <c:v>YT</c:v>
                </c:pt>
              </c:strCache>
            </c:strRef>
          </c:cat>
          <c:val>
            <c:numRef>
              <c:f>Hárok1!$C$33:$C$37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1</c:v>
                </c:pt>
                <c:pt idx="3">
                  <c:v>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6EA-4D3A-815F-6C47CA8361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400000" cy="32400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cs-CZ" sz="900" dirty="0">
              <a:latin typeface="SKODA Next" panose="020B0504020603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886000" y="0"/>
            <a:ext cx="972000" cy="324000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839AC645-426F-485D-BF89-D5B06960D6A1}" type="datetimeFigureOut">
              <a:rPr lang="cs-CZ" sz="900" smtClean="0">
                <a:latin typeface="SKODA Next" panose="020B0504020603020204" pitchFamily="34" charset="0"/>
                <a:ea typeface="Verdana" pitchFamily="34" charset="0"/>
                <a:cs typeface="Verdana" pitchFamily="34" charset="0"/>
              </a:rPr>
              <a:pPr/>
              <a:t>27.12.2019</a:t>
            </a:fld>
            <a:endParaRPr lang="cs-CZ" sz="900" dirty="0">
              <a:latin typeface="SKODA Next" panose="020B0504020603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820000"/>
            <a:ext cx="5400000" cy="32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endParaRPr lang="cs-CZ" sz="900" dirty="0">
              <a:latin typeface="SKODA Next" panose="020B0504020603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886000" y="8820000"/>
            <a:ext cx="972000" cy="32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D4CF9FA0-453B-44E2-87EE-486FCDD97806}" type="slidenum">
              <a:rPr lang="cs-CZ" sz="900" smtClean="0">
                <a:latin typeface="SKODA Next" panose="020B0504020603020204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cs-CZ" sz="900" dirty="0">
              <a:latin typeface="SKODA Next" panose="020B0504020603020204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387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400000" cy="32400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886000" y="0"/>
            <a:ext cx="972000" cy="324000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DF265A4-7ECE-4568-9246-39EF07969DAF}" type="datetimeFigureOut">
              <a:rPr lang="cs-CZ" smtClean="0"/>
              <a:pPr/>
              <a:t>27.12.2019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820000"/>
            <a:ext cx="5400000" cy="32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886000" y="8820000"/>
            <a:ext cx="972000" cy="32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DCD363E-0387-4F03-A368-7EC1FE0C90C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2837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179946" algn="l" defTabSz="1042742" rtl="0" eaLnBrk="1" latinLnBrk="0" hangingPunct="1">
      <a:buClr>
        <a:schemeClr val="tx1"/>
      </a:buClr>
      <a:buFont typeface="Wingdings" panose="05000000000000000000" pitchFamily="2" charset="2"/>
      <a:buChar char="§"/>
      <a:defRPr sz="900" kern="1200">
        <a:solidFill>
          <a:schemeClr val="tx1"/>
        </a:solidFill>
        <a:latin typeface="SKODA Next" panose="020B0504020603020204" pitchFamily="34" charset="0"/>
        <a:ea typeface="Verdana" pitchFamily="34" charset="0"/>
        <a:cs typeface="Verdana" pitchFamily="34" charset="0"/>
      </a:defRPr>
    </a:lvl1pPr>
    <a:lvl2pPr marL="179946" indent="179946" algn="l" defTabSz="1042742" rtl="0" eaLnBrk="1" latinLnBrk="0" hangingPunct="1">
      <a:buClr>
        <a:schemeClr val="tx1"/>
      </a:buClr>
      <a:buFont typeface="Wingdings" panose="05000000000000000000" pitchFamily="2" charset="2"/>
      <a:buChar char="§"/>
      <a:defRPr sz="900" kern="1200">
        <a:solidFill>
          <a:schemeClr val="tx1"/>
        </a:solidFill>
        <a:latin typeface="SKODA Next" panose="020B0504020603020204" pitchFamily="34" charset="0"/>
        <a:ea typeface="Verdana" pitchFamily="34" charset="0"/>
        <a:cs typeface="Verdana" pitchFamily="34" charset="0"/>
      </a:defRPr>
    </a:lvl2pPr>
    <a:lvl3pPr marL="359892" indent="179946" algn="l" defTabSz="1042742" rtl="0" eaLnBrk="1" latinLnBrk="0" hangingPunct="1">
      <a:buClr>
        <a:schemeClr val="tx1"/>
      </a:buClr>
      <a:buFont typeface="Wingdings" panose="05000000000000000000" pitchFamily="2" charset="2"/>
      <a:buChar char="§"/>
      <a:defRPr sz="900" kern="1200">
        <a:solidFill>
          <a:schemeClr val="tx1"/>
        </a:solidFill>
        <a:latin typeface="SKODA Next" panose="020B0504020603020204" pitchFamily="34" charset="0"/>
        <a:ea typeface="Verdana" pitchFamily="34" charset="0"/>
        <a:cs typeface="Verdana" pitchFamily="34" charset="0"/>
      </a:defRPr>
    </a:lvl3pPr>
    <a:lvl4pPr marL="539838" indent="179946" algn="l" defTabSz="1042742" rtl="0" eaLnBrk="1" latinLnBrk="0" hangingPunct="1">
      <a:buClr>
        <a:schemeClr val="tx1"/>
      </a:buClr>
      <a:buFont typeface="Wingdings" panose="05000000000000000000" pitchFamily="2" charset="2"/>
      <a:buChar char="§"/>
      <a:defRPr sz="900" kern="1200">
        <a:solidFill>
          <a:schemeClr val="tx1"/>
        </a:solidFill>
        <a:latin typeface="SKODA Next" panose="020B0504020603020204" pitchFamily="34" charset="0"/>
        <a:ea typeface="Verdana" pitchFamily="34" charset="0"/>
        <a:cs typeface="Verdana" pitchFamily="34" charset="0"/>
      </a:defRPr>
    </a:lvl4pPr>
    <a:lvl5pPr marL="719784" indent="179946" algn="l" defTabSz="1042742" rtl="0" eaLnBrk="1" latinLnBrk="0" hangingPunct="1">
      <a:buClr>
        <a:schemeClr val="tx1"/>
      </a:buClr>
      <a:buFont typeface="Wingdings" panose="05000000000000000000" pitchFamily="2" charset="2"/>
      <a:buChar char="§"/>
      <a:defRPr sz="900" kern="1200">
        <a:solidFill>
          <a:schemeClr val="tx1"/>
        </a:solidFill>
        <a:latin typeface="SKODA Next" panose="020B0504020603020204" pitchFamily="34" charset="0"/>
        <a:ea typeface="Verdana" pitchFamily="34" charset="0"/>
        <a:cs typeface="Verdana" pitchFamily="34" charset="0"/>
      </a:defRPr>
    </a:lvl5pPr>
    <a:lvl6pPr marL="2606858" algn="l" defTabSz="104274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229" algn="l" defTabSz="104274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601" algn="l" defTabSz="104274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973" algn="l" defTabSz="104274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D363E-0387-4F03-A368-7EC1FE0C90C6}" type="slidenum">
              <a:rPr lang="en-GB" noProof="0" smtClean="0"/>
              <a:pPr/>
              <a:t>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79597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.emf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.emf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.gif"/><Relationship Id="rId4" Type="http://schemas.openxmlformats.org/officeDocument/2006/relationships/image" Target="../media/image5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.emf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gif"/><Relationship Id="rId4" Type="http://schemas.openxmlformats.org/officeDocument/2006/relationships/image" Target="../media/image5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.emf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.emf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4.gif"/><Relationship Id="rId4" Type="http://schemas.openxmlformats.org/officeDocument/2006/relationships/image" Target="../media/image5.jp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1.emf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1.emf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4.gif"/><Relationship Id="rId4" Type="http://schemas.openxmlformats.org/officeDocument/2006/relationships/image" Target="../media/image5.jp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1.emf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1.emf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4.gif"/><Relationship Id="rId4" Type="http://schemas.openxmlformats.org/officeDocument/2006/relationships/image" Target="../media/image5.jp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 userDrawn="1"/>
        </p:nvGrpSpPr>
        <p:grpSpPr>
          <a:xfrm>
            <a:off x="-1" y="-1905"/>
            <a:ext cx="10691994" cy="5870435"/>
            <a:chOff x="-1" y="-1905"/>
            <a:chExt cx="10691994" cy="5870435"/>
          </a:xfrm>
        </p:grpSpPr>
        <p:sp>
          <p:nvSpPr>
            <p:cNvPr id="28" name="Volný tvar 27"/>
            <p:cNvSpPr/>
            <p:nvPr userDrawn="1"/>
          </p:nvSpPr>
          <p:spPr>
            <a:xfrm>
              <a:off x="8671948" y="0"/>
              <a:ext cx="2019872" cy="3165168"/>
            </a:xfrm>
            <a:custGeom>
              <a:avLst/>
              <a:gdLst>
                <a:gd name="connsiteX0" fmla="*/ 1600200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5886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7782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9678 w 1609678"/>
                <a:gd name="connsiteY0" fmla="*/ 0 h 2472267"/>
                <a:gd name="connsiteX1" fmla="*/ 711200 w 1609678"/>
                <a:gd name="connsiteY1" fmla="*/ 0 h 2472267"/>
                <a:gd name="connsiteX2" fmla="*/ 0 w 1609678"/>
                <a:gd name="connsiteY2" fmla="*/ 1549400 h 2472267"/>
                <a:gd name="connsiteX3" fmla="*/ 465666 w 1609678"/>
                <a:gd name="connsiteY3" fmla="*/ 2472267 h 2472267"/>
                <a:gd name="connsiteX4" fmla="*/ 1608666 w 1609678"/>
                <a:gd name="connsiteY4" fmla="*/ 2472267 h 2472267"/>
                <a:gd name="connsiteX0" fmla="*/ 1609678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4 w 1611574"/>
                <a:gd name="connsiteY0" fmla="*/ 0 h 2472267"/>
                <a:gd name="connsiteX1" fmla="*/ 711200 w 1611574"/>
                <a:gd name="connsiteY1" fmla="*/ 0 h 2472267"/>
                <a:gd name="connsiteX2" fmla="*/ 0 w 1611574"/>
                <a:gd name="connsiteY2" fmla="*/ 1549400 h 2472267"/>
                <a:gd name="connsiteX3" fmla="*/ 465666 w 1611574"/>
                <a:gd name="connsiteY3" fmla="*/ 2472267 h 2472267"/>
                <a:gd name="connsiteX4" fmla="*/ 1610561 w 1611574"/>
                <a:gd name="connsiteY4" fmla="*/ 2472267 h 2472267"/>
                <a:gd name="connsiteX0" fmla="*/ 1609679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5 w 1611575"/>
                <a:gd name="connsiteY0" fmla="*/ 0 h 2472267"/>
                <a:gd name="connsiteX1" fmla="*/ 711200 w 1611575"/>
                <a:gd name="connsiteY1" fmla="*/ 0 h 2472267"/>
                <a:gd name="connsiteX2" fmla="*/ 0 w 1611575"/>
                <a:gd name="connsiteY2" fmla="*/ 1549400 h 2472267"/>
                <a:gd name="connsiteX3" fmla="*/ 465666 w 1611575"/>
                <a:gd name="connsiteY3" fmla="*/ 2472267 h 2472267"/>
                <a:gd name="connsiteX4" fmla="*/ 1610561 w 1611575"/>
                <a:gd name="connsiteY4" fmla="*/ 2472267 h 2472267"/>
                <a:gd name="connsiteX0" fmla="*/ 1609680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3995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9681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7 w 1611577"/>
                <a:gd name="connsiteY0" fmla="*/ 0 h 2472267"/>
                <a:gd name="connsiteX1" fmla="*/ 711200 w 1611577"/>
                <a:gd name="connsiteY1" fmla="*/ 0 h 2472267"/>
                <a:gd name="connsiteX2" fmla="*/ 0 w 1611577"/>
                <a:gd name="connsiteY2" fmla="*/ 1549400 h 2472267"/>
                <a:gd name="connsiteX3" fmla="*/ 465666 w 1611577"/>
                <a:gd name="connsiteY3" fmla="*/ 2472267 h 2472267"/>
                <a:gd name="connsiteX4" fmla="*/ 1610561 w 1611577"/>
                <a:gd name="connsiteY4" fmla="*/ 2472267 h 2472267"/>
                <a:gd name="connsiteX0" fmla="*/ 1609682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7787 w 1608666"/>
                <a:gd name="connsiteY0" fmla="*/ 0 h 2472267"/>
                <a:gd name="connsiteX1" fmla="*/ 709305 w 1608666"/>
                <a:gd name="connsiteY1" fmla="*/ 0 h 2472267"/>
                <a:gd name="connsiteX2" fmla="*/ 0 w 1608666"/>
                <a:gd name="connsiteY2" fmla="*/ 1549400 h 2472267"/>
                <a:gd name="connsiteX3" fmla="*/ 463771 w 1608666"/>
                <a:gd name="connsiteY3" fmla="*/ 2472267 h 2472267"/>
                <a:gd name="connsiteX4" fmla="*/ 1608666 w 1608666"/>
                <a:gd name="connsiteY4" fmla="*/ 2472267 h 2472267"/>
                <a:gd name="connsiteX0" fmla="*/ 1603996 w 1604875"/>
                <a:gd name="connsiteY0" fmla="*/ 0 h 2472267"/>
                <a:gd name="connsiteX1" fmla="*/ 705514 w 1604875"/>
                <a:gd name="connsiteY1" fmla="*/ 0 h 2472267"/>
                <a:gd name="connsiteX2" fmla="*/ 0 w 1604875"/>
                <a:gd name="connsiteY2" fmla="*/ 1549400 h 2472267"/>
                <a:gd name="connsiteX3" fmla="*/ 459980 w 1604875"/>
                <a:gd name="connsiteY3" fmla="*/ 2472267 h 2472267"/>
                <a:gd name="connsiteX4" fmla="*/ 1604875 w 1604875"/>
                <a:gd name="connsiteY4" fmla="*/ 2472267 h 2472267"/>
                <a:gd name="connsiteX0" fmla="*/ 1603996 w 1604875"/>
                <a:gd name="connsiteY0" fmla="*/ 1905 h 2474172"/>
                <a:gd name="connsiteX1" fmla="*/ 457229 w 1604875"/>
                <a:gd name="connsiteY1" fmla="*/ 0 h 2474172"/>
                <a:gd name="connsiteX2" fmla="*/ 0 w 1604875"/>
                <a:gd name="connsiteY2" fmla="*/ 1551305 h 2474172"/>
                <a:gd name="connsiteX3" fmla="*/ 459980 w 1604875"/>
                <a:gd name="connsiteY3" fmla="*/ 2474172 h 2474172"/>
                <a:gd name="connsiteX4" fmla="*/ 1604875 w 1604875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5576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7472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867472 w 2010471"/>
                <a:gd name="connsiteY3" fmla="*/ 2474172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640035 w 2010471"/>
                <a:gd name="connsiteY3" fmla="*/ 3163927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0035 w 2010471"/>
                <a:gd name="connsiteY3" fmla="*/ 3163927 h 3167738"/>
                <a:gd name="connsiteX4" fmla="*/ 2010471 w 2010471"/>
                <a:gd name="connsiteY4" fmla="*/ 3167738 h 3167738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3383 w 2013383"/>
                <a:gd name="connsiteY0" fmla="*/ 1905 h 3167738"/>
                <a:gd name="connsiteX1" fmla="*/ 862825 w 2013383"/>
                <a:gd name="connsiteY1" fmla="*/ 0 h 3167738"/>
                <a:gd name="connsiteX2" fmla="*/ 0 w 2013383"/>
                <a:gd name="connsiteY2" fmla="*/ 1898088 h 3167738"/>
                <a:gd name="connsiteX3" fmla="*/ 641930 w 2013383"/>
                <a:gd name="connsiteY3" fmla="*/ 3167738 h 3167738"/>
                <a:gd name="connsiteX4" fmla="*/ 2010471 w 2013383"/>
                <a:gd name="connsiteY4" fmla="*/ 3167738 h 3167738"/>
                <a:gd name="connsiteX0" fmla="*/ 2011488 w 2011488"/>
                <a:gd name="connsiteY0" fmla="*/ 1905 h 3167738"/>
                <a:gd name="connsiteX1" fmla="*/ 862825 w 2011488"/>
                <a:gd name="connsiteY1" fmla="*/ 0 h 3167738"/>
                <a:gd name="connsiteX2" fmla="*/ 0 w 2011488"/>
                <a:gd name="connsiteY2" fmla="*/ 1898088 h 3167738"/>
                <a:gd name="connsiteX3" fmla="*/ 641930 w 2011488"/>
                <a:gd name="connsiteY3" fmla="*/ 3167738 h 3167738"/>
                <a:gd name="connsiteX4" fmla="*/ 2010471 w 2011488"/>
                <a:gd name="connsiteY4" fmla="*/ 3167738 h 3167738"/>
                <a:gd name="connsiteX0" fmla="*/ 2009593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1489 w 2011489"/>
                <a:gd name="connsiteY0" fmla="*/ 1905 h 3167738"/>
                <a:gd name="connsiteX1" fmla="*/ 862825 w 2011489"/>
                <a:gd name="connsiteY1" fmla="*/ 0 h 3167738"/>
                <a:gd name="connsiteX2" fmla="*/ 0 w 2011489"/>
                <a:gd name="connsiteY2" fmla="*/ 1898088 h 3167738"/>
                <a:gd name="connsiteX3" fmla="*/ 641930 w 2011489"/>
                <a:gd name="connsiteY3" fmla="*/ 3167738 h 3167738"/>
                <a:gd name="connsiteX4" fmla="*/ 2010471 w 2011489"/>
                <a:gd name="connsiteY4" fmla="*/ 3167738 h 3167738"/>
                <a:gd name="connsiteX0" fmla="*/ 2009594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09594 w 2009594"/>
                <a:gd name="connsiteY0" fmla="*/ 1905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9643"/>
                <a:gd name="connsiteX1" fmla="*/ 862825 w 2009594"/>
                <a:gd name="connsiteY1" fmla="*/ 1905 h 3169643"/>
                <a:gd name="connsiteX2" fmla="*/ 0 w 2009594"/>
                <a:gd name="connsiteY2" fmla="*/ 1899993 h 3169643"/>
                <a:gd name="connsiteX3" fmla="*/ 641930 w 2009594"/>
                <a:gd name="connsiteY3" fmla="*/ 3169643 h 3169643"/>
                <a:gd name="connsiteX4" fmla="*/ 2008576 w 2009594"/>
                <a:gd name="connsiteY4" fmla="*/ 3169643 h 3169643"/>
                <a:gd name="connsiteX0" fmla="*/ 2009594 w 2009594"/>
                <a:gd name="connsiteY0" fmla="*/ 0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1905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5833"/>
                <a:gd name="connsiteX1" fmla="*/ 860930 w 2009594"/>
                <a:gd name="connsiteY1" fmla="*/ 0 h 3165833"/>
                <a:gd name="connsiteX2" fmla="*/ 0 w 2009594"/>
                <a:gd name="connsiteY2" fmla="*/ 1896183 h 3165833"/>
                <a:gd name="connsiteX3" fmla="*/ 641930 w 2009594"/>
                <a:gd name="connsiteY3" fmla="*/ 3165833 h 3165833"/>
                <a:gd name="connsiteX4" fmla="*/ 2008576 w 2009594"/>
                <a:gd name="connsiteY4" fmla="*/ 3165833 h 316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594" h="3165833">
                  <a:moveTo>
                    <a:pt x="2009594" y="0"/>
                  </a:moveTo>
                  <a:lnTo>
                    <a:pt x="860930" y="0"/>
                  </a:lnTo>
                  <a:lnTo>
                    <a:pt x="0" y="1896183"/>
                  </a:lnTo>
                  <a:lnTo>
                    <a:pt x="641930" y="3165833"/>
                  </a:lnTo>
                  <a:lnTo>
                    <a:pt x="2008576" y="3165833"/>
                  </a:lnTo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Volný tvar 28"/>
            <p:cNvSpPr/>
            <p:nvPr userDrawn="1"/>
          </p:nvSpPr>
          <p:spPr>
            <a:xfrm>
              <a:off x="9316886" y="3164324"/>
              <a:ext cx="1375107" cy="2704206"/>
            </a:xfrm>
            <a:custGeom>
              <a:avLst/>
              <a:gdLst>
                <a:gd name="connsiteX0" fmla="*/ 1134533 w 1134533"/>
                <a:gd name="connsiteY0" fmla="*/ 0 h 2243667"/>
                <a:gd name="connsiteX1" fmla="*/ 1134533 w 1134533"/>
                <a:gd name="connsiteY1" fmla="*/ 2243667 h 2243667"/>
                <a:gd name="connsiteX2" fmla="*/ 0 w 1134533"/>
                <a:gd name="connsiteY2" fmla="*/ 0 h 2243667"/>
                <a:gd name="connsiteX0" fmla="*/ 1134533 w 1138298"/>
                <a:gd name="connsiteY0" fmla="*/ 0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134533 w 1138298"/>
                <a:gd name="connsiteY0" fmla="*/ 693566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356642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6642 w 1358525"/>
                <a:gd name="connsiteY0" fmla="*/ 0 h 2704773"/>
                <a:gd name="connsiteX1" fmla="*/ 1358525 w 1358525"/>
                <a:gd name="connsiteY1" fmla="*/ 2704773 h 2704773"/>
                <a:gd name="connsiteX2" fmla="*/ 0 w 1358525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  <a:gd name="connsiteX0" fmla="*/ 1360406 w 1360587"/>
                <a:gd name="connsiteY0" fmla="*/ 0 h 2704773"/>
                <a:gd name="connsiteX1" fmla="*/ 1360407 w 1360587"/>
                <a:gd name="connsiteY1" fmla="*/ 2704773 h 2704773"/>
                <a:gd name="connsiteX2" fmla="*/ 0 w 1360587"/>
                <a:gd name="connsiteY2" fmla="*/ 0 h 2704773"/>
                <a:gd name="connsiteX0" fmla="*/ 1358524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705" h="2704773">
                  <a:moveTo>
                    <a:pt x="1358524" y="0"/>
                  </a:moveTo>
                  <a:cubicBezTo>
                    <a:pt x="1359152" y="901591"/>
                    <a:pt x="1357897" y="1803182"/>
                    <a:pt x="1358525" y="2704773"/>
                  </a:cubicBezTo>
                  <a:cubicBezTo>
                    <a:pt x="980347" y="1956884"/>
                    <a:pt x="378178" y="747889"/>
                    <a:pt x="0" y="0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3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Volný tvar 29"/>
            <p:cNvSpPr/>
            <p:nvPr userDrawn="1"/>
          </p:nvSpPr>
          <p:spPr>
            <a:xfrm>
              <a:off x="2381428" y="0"/>
              <a:ext cx="7155030" cy="1892480"/>
            </a:xfrm>
            <a:custGeom>
              <a:avLst/>
              <a:gdLst>
                <a:gd name="connsiteX0" fmla="*/ 744220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43839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032565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7895342"/>
                <a:gd name="connsiteY0" fmla="*/ 1882340 h 1882340"/>
                <a:gd name="connsiteX1" fmla="*/ 7895342 w 7895342"/>
                <a:gd name="connsiteY1" fmla="*/ 0 h 1882340"/>
                <a:gd name="connsiteX2" fmla="*/ 0 w 7895342"/>
                <a:gd name="connsiteY2" fmla="*/ 0 h 1882340"/>
                <a:gd name="connsiteX0" fmla="*/ 6272357 w 7137039"/>
                <a:gd name="connsiteY0" fmla="*/ 1884237 h 1884237"/>
                <a:gd name="connsiteX1" fmla="*/ 7137039 w 7137039"/>
                <a:gd name="connsiteY1" fmla="*/ 1897 h 1884237"/>
                <a:gd name="connsiteX2" fmla="*/ 0 w 7137039"/>
                <a:gd name="connsiteY2" fmla="*/ 0 h 1884237"/>
                <a:gd name="connsiteX0" fmla="*/ 6276168 w 7137039"/>
                <a:gd name="connsiteY0" fmla="*/ 1882340 h 1882340"/>
                <a:gd name="connsiteX1" fmla="*/ 7137039 w 7137039"/>
                <a:gd name="connsiteY1" fmla="*/ 1897 h 1882340"/>
                <a:gd name="connsiteX2" fmla="*/ 0 w 7137039"/>
                <a:gd name="connsiteY2" fmla="*/ 0 h 1882340"/>
                <a:gd name="connsiteX0" fmla="*/ 6276168 w 7137039"/>
                <a:gd name="connsiteY0" fmla="*/ 1886133 h 1886133"/>
                <a:gd name="connsiteX1" fmla="*/ 7137039 w 7137039"/>
                <a:gd name="connsiteY1" fmla="*/ 1897 h 1886133"/>
                <a:gd name="connsiteX2" fmla="*/ 0 w 7137039"/>
                <a:gd name="connsiteY2" fmla="*/ 0 h 1886133"/>
                <a:gd name="connsiteX0" fmla="*/ 6291410 w 7152281"/>
                <a:gd name="connsiteY0" fmla="*/ 1884236 h 1884236"/>
                <a:gd name="connsiteX1" fmla="*/ 7152281 w 7152281"/>
                <a:gd name="connsiteY1" fmla="*/ 0 h 1884236"/>
                <a:gd name="connsiteX2" fmla="*/ 0 w 7152281"/>
                <a:gd name="connsiteY2" fmla="*/ 0 h 1884236"/>
                <a:gd name="connsiteX0" fmla="*/ 6293315 w 7154186"/>
                <a:gd name="connsiteY0" fmla="*/ 1884236 h 1884236"/>
                <a:gd name="connsiteX1" fmla="*/ 7154186 w 7154186"/>
                <a:gd name="connsiteY1" fmla="*/ 0 h 1884236"/>
                <a:gd name="connsiteX2" fmla="*/ 0 w 7154186"/>
                <a:gd name="connsiteY2" fmla="*/ 0 h 1884236"/>
                <a:gd name="connsiteX0" fmla="*/ 6295220 w 7156091"/>
                <a:gd name="connsiteY0" fmla="*/ 1884236 h 1884236"/>
                <a:gd name="connsiteX1" fmla="*/ 7156091 w 7156091"/>
                <a:gd name="connsiteY1" fmla="*/ 0 h 1884236"/>
                <a:gd name="connsiteX2" fmla="*/ 0 w 7156091"/>
                <a:gd name="connsiteY2" fmla="*/ 0 h 188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6091" h="1884236">
                  <a:moveTo>
                    <a:pt x="6295220" y="1884236"/>
                  </a:moveTo>
                  <a:lnTo>
                    <a:pt x="7156091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50000"/>
                <a:lumOff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Volný tvar 30"/>
            <p:cNvSpPr/>
            <p:nvPr userDrawn="1"/>
          </p:nvSpPr>
          <p:spPr>
            <a:xfrm>
              <a:off x="-1" y="-1905"/>
              <a:ext cx="8678465" cy="4438313"/>
            </a:xfrm>
            <a:custGeom>
              <a:avLst/>
              <a:gdLst>
                <a:gd name="connsiteX0" fmla="*/ 9084733 w 9084733"/>
                <a:gd name="connsiteY0" fmla="*/ 1549400 h 3623734"/>
                <a:gd name="connsiteX1" fmla="*/ 1659466 w 9084733"/>
                <a:gd name="connsiteY1" fmla="*/ 0 h 3623734"/>
                <a:gd name="connsiteX2" fmla="*/ 0 w 9084733"/>
                <a:gd name="connsiteY2" fmla="*/ 0 h 3623734"/>
                <a:gd name="connsiteX3" fmla="*/ 0 w 9084733"/>
                <a:gd name="connsiteY3" fmla="*/ 3623734 h 3623734"/>
                <a:gd name="connsiteX0" fmla="*/ 9071408 w 9071408"/>
                <a:gd name="connsiteY0" fmla="*/ 1547495 h 3623734"/>
                <a:gd name="connsiteX1" fmla="*/ 1659466 w 9071408"/>
                <a:gd name="connsiteY1" fmla="*/ 0 h 3623734"/>
                <a:gd name="connsiteX2" fmla="*/ 0 w 9071408"/>
                <a:gd name="connsiteY2" fmla="*/ 0 h 3623734"/>
                <a:gd name="connsiteX3" fmla="*/ 0 w 9071408"/>
                <a:gd name="connsiteY3" fmla="*/ 3623734 h 3623734"/>
                <a:gd name="connsiteX0" fmla="*/ 9073312 w 9073312"/>
                <a:gd name="connsiteY0" fmla="*/ 1547495 h 4437340"/>
                <a:gd name="connsiteX1" fmla="*/ 1661370 w 9073312"/>
                <a:gd name="connsiteY1" fmla="*/ 0 h 4437340"/>
                <a:gd name="connsiteX2" fmla="*/ 1904 w 9073312"/>
                <a:gd name="connsiteY2" fmla="*/ 0 h 4437340"/>
                <a:gd name="connsiteX3" fmla="*/ 0 w 9073312"/>
                <a:gd name="connsiteY3" fmla="*/ 4437340 h 4437340"/>
                <a:gd name="connsiteX0" fmla="*/ 9071408 w 9071408"/>
                <a:gd name="connsiteY0" fmla="*/ 1547495 h 4437340"/>
                <a:gd name="connsiteX1" fmla="*/ 1659466 w 9071408"/>
                <a:gd name="connsiteY1" fmla="*/ 0 h 4437340"/>
                <a:gd name="connsiteX2" fmla="*/ 0 w 9071408"/>
                <a:gd name="connsiteY2" fmla="*/ 0 h 4437340"/>
                <a:gd name="connsiteX3" fmla="*/ 0 w 9071408"/>
                <a:gd name="connsiteY3" fmla="*/ 4437340 h 4437340"/>
                <a:gd name="connsiteX0" fmla="*/ 8667864 w 8667864"/>
                <a:gd name="connsiteY0" fmla="*/ 1894278 h 4437340"/>
                <a:gd name="connsiteX1" fmla="*/ 1659466 w 8667864"/>
                <a:gd name="connsiteY1" fmla="*/ 0 h 4437340"/>
                <a:gd name="connsiteX2" fmla="*/ 0 w 8667864"/>
                <a:gd name="connsiteY2" fmla="*/ 0 h 4437340"/>
                <a:gd name="connsiteX3" fmla="*/ 0 w 8667864"/>
                <a:gd name="connsiteY3" fmla="*/ 4437340 h 4437340"/>
                <a:gd name="connsiteX0" fmla="*/ 8667864 w 8667864"/>
                <a:gd name="connsiteY0" fmla="*/ 1896183 h 4439245"/>
                <a:gd name="connsiteX1" fmla="*/ 2373282 w 8667864"/>
                <a:gd name="connsiteY1" fmla="*/ 0 h 4439245"/>
                <a:gd name="connsiteX2" fmla="*/ 0 w 8667864"/>
                <a:gd name="connsiteY2" fmla="*/ 1905 h 4439245"/>
                <a:gd name="connsiteX3" fmla="*/ 0 w 8667864"/>
                <a:gd name="connsiteY3" fmla="*/ 4439245 h 4439245"/>
                <a:gd name="connsiteX0" fmla="*/ 8671671 w 8671671"/>
                <a:gd name="connsiteY0" fmla="*/ 1894278 h 4439245"/>
                <a:gd name="connsiteX1" fmla="*/ 2373282 w 8671671"/>
                <a:gd name="connsiteY1" fmla="*/ 0 h 4439245"/>
                <a:gd name="connsiteX2" fmla="*/ 0 w 8671671"/>
                <a:gd name="connsiteY2" fmla="*/ 1905 h 4439245"/>
                <a:gd name="connsiteX3" fmla="*/ 0 w 8671671"/>
                <a:gd name="connsiteY3" fmla="*/ 4439245 h 443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1671" h="4439245">
                  <a:moveTo>
                    <a:pt x="8671671" y="1894278"/>
                  </a:moveTo>
                  <a:lnTo>
                    <a:pt x="2373282" y="0"/>
                  </a:lnTo>
                  <a:lnTo>
                    <a:pt x="0" y="1905"/>
                  </a:lnTo>
                  <a:lnTo>
                    <a:pt x="0" y="4439245"/>
                  </a:lnTo>
                </a:path>
              </a:pathLst>
            </a:custGeom>
            <a:solidFill>
              <a:schemeClr val="tx1">
                <a:lumMod val="50000"/>
                <a:lumOff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Obrázek 3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9849" y="1054894"/>
              <a:ext cx="1224000" cy="1622866"/>
            </a:xfrm>
            <a:prstGeom prst="rect">
              <a:avLst/>
            </a:prstGeom>
          </p:spPr>
        </p:pic>
      </p:grpSp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7"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342848" y="1638000"/>
            <a:ext cx="8278865" cy="540000"/>
          </a:xfrm>
        </p:spPr>
        <p:txBody>
          <a:bodyPr anchor="t" anchorCtr="0">
            <a:noAutofit/>
          </a:bodyPr>
          <a:lstStyle>
            <a:lvl1pPr>
              <a:lnSpc>
                <a:spcPts val="4400"/>
              </a:lnSpc>
              <a:defRPr sz="3600" cap="all" baseline="0"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Název prezentace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341948" y="5506843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Font typeface="Wingdings" panose="05000000000000000000" pitchFamily="2" charset="2"/>
              <a:buNone/>
              <a:defRPr lang="cs-CZ" sz="2000" noProof="0" dirty="0">
                <a:effectLst>
                  <a:glow rad="254000">
                    <a:schemeClr val="bg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/>
              <a:t>Jméno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4" hasCustomPrompt="1"/>
          </p:nvPr>
        </p:nvSpPr>
        <p:spPr>
          <a:xfrm>
            <a:off x="341948" y="6298677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Font typeface="Wingdings" panose="05000000000000000000" pitchFamily="2" charset="2"/>
              <a:buNone/>
              <a:defRPr lang="cs-CZ" sz="2000" noProof="0" dirty="0">
                <a:effectLst>
                  <a:glow rad="254000">
                    <a:schemeClr val="bg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sz="2000" noProof="0" dirty="0"/>
              <a:t>XX.XX.2017</a:t>
            </a:r>
            <a:endParaRPr lang="cs-CZ" noProof="0" dirty="0"/>
          </a:p>
        </p:txBody>
      </p:sp>
      <p:sp>
        <p:nvSpPr>
          <p:cNvPr id="19" name="Zástupný symbol pro text 18"/>
          <p:cNvSpPr>
            <a:spLocks noGrp="1"/>
          </p:cNvSpPr>
          <p:nvPr>
            <p:ph type="body" sz="quarter" idx="15" hasCustomPrompt="1"/>
          </p:nvPr>
        </p:nvSpPr>
        <p:spPr>
          <a:xfrm>
            <a:off x="342849" y="2358000"/>
            <a:ext cx="6550641" cy="719849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Dodatečné informace</a:t>
            </a:r>
          </a:p>
        </p:txBody>
      </p:sp>
      <p:sp>
        <p:nvSpPr>
          <p:cNvPr id="21" name="Zástupný symbol pro text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1949" y="5902760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Font typeface="Wingdings" panose="05000000000000000000" pitchFamily="2" charset="2"/>
              <a:buNone/>
              <a:defRPr lang="cs-CZ" sz="2000" noProof="0" dirty="0">
                <a:effectLst>
                  <a:glow rad="254000">
                    <a:schemeClr val="bg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/>
              <a:t>Oddělení</a:t>
            </a:r>
          </a:p>
        </p:txBody>
      </p:sp>
      <p:sp>
        <p:nvSpPr>
          <p:cNvPr id="16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342849" y="7162496"/>
            <a:ext cx="269960" cy="179962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2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719894" y="7162496"/>
            <a:ext cx="6173596" cy="179962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r>
              <a:rPr lang="cs-CZ"/>
              <a:t>Název prezentace, oddělení, jméno, 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465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/>
              <a:t>Název prezentace, oddělení, jméno, datum</a:t>
            </a:r>
            <a:endParaRPr lang="cs-CZ" dirty="0"/>
          </a:p>
        </p:txBody>
      </p:sp>
      <p:sp>
        <p:nvSpPr>
          <p:cNvPr id="10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 noProof="0" dirty="0"/>
              <a:t>Další kapitola</a:t>
            </a:r>
          </a:p>
        </p:txBody>
      </p:sp>
    </p:spTree>
    <p:extLst>
      <p:ext uri="{BB962C8B-B14F-4D97-AF65-F5344CB8AC3E}">
        <p14:creationId xmlns:p14="http://schemas.microsoft.com/office/powerpoint/2010/main" val="75277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 userDrawn="1"/>
        </p:nvGrpSpPr>
        <p:grpSpPr>
          <a:xfrm>
            <a:off x="-1" y="-1905"/>
            <a:ext cx="10691994" cy="5870435"/>
            <a:chOff x="-1" y="-1905"/>
            <a:chExt cx="10691994" cy="5870435"/>
          </a:xfrm>
        </p:grpSpPr>
        <p:sp>
          <p:nvSpPr>
            <p:cNvPr id="28" name="Volný tvar 27"/>
            <p:cNvSpPr/>
            <p:nvPr userDrawn="1"/>
          </p:nvSpPr>
          <p:spPr>
            <a:xfrm>
              <a:off x="8671948" y="0"/>
              <a:ext cx="2019872" cy="3165168"/>
            </a:xfrm>
            <a:custGeom>
              <a:avLst/>
              <a:gdLst>
                <a:gd name="connsiteX0" fmla="*/ 1600200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5886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7782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9678 w 1609678"/>
                <a:gd name="connsiteY0" fmla="*/ 0 h 2472267"/>
                <a:gd name="connsiteX1" fmla="*/ 711200 w 1609678"/>
                <a:gd name="connsiteY1" fmla="*/ 0 h 2472267"/>
                <a:gd name="connsiteX2" fmla="*/ 0 w 1609678"/>
                <a:gd name="connsiteY2" fmla="*/ 1549400 h 2472267"/>
                <a:gd name="connsiteX3" fmla="*/ 465666 w 1609678"/>
                <a:gd name="connsiteY3" fmla="*/ 2472267 h 2472267"/>
                <a:gd name="connsiteX4" fmla="*/ 1608666 w 1609678"/>
                <a:gd name="connsiteY4" fmla="*/ 2472267 h 2472267"/>
                <a:gd name="connsiteX0" fmla="*/ 1609678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4 w 1611574"/>
                <a:gd name="connsiteY0" fmla="*/ 0 h 2472267"/>
                <a:gd name="connsiteX1" fmla="*/ 711200 w 1611574"/>
                <a:gd name="connsiteY1" fmla="*/ 0 h 2472267"/>
                <a:gd name="connsiteX2" fmla="*/ 0 w 1611574"/>
                <a:gd name="connsiteY2" fmla="*/ 1549400 h 2472267"/>
                <a:gd name="connsiteX3" fmla="*/ 465666 w 1611574"/>
                <a:gd name="connsiteY3" fmla="*/ 2472267 h 2472267"/>
                <a:gd name="connsiteX4" fmla="*/ 1610561 w 1611574"/>
                <a:gd name="connsiteY4" fmla="*/ 2472267 h 2472267"/>
                <a:gd name="connsiteX0" fmla="*/ 1609679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5 w 1611575"/>
                <a:gd name="connsiteY0" fmla="*/ 0 h 2472267"/>
                <a:gd name="connsiteX1" fmla="*/ 711200 w 1611575"/>
                <a:gd name="connsiteY1" fmla="*/ 0 h 2472267"/>
                <a:gd name="connsiteX2" fmla="*/ 0 w 1611575"/>
                <a:gd name="connsiteY2" fmla="*/ 1549400 h 2472267"/>
                <a:gd name="connsiteX3" fmla="*/ 465666 w 1611575"/>
                <a:gd name="connsiteY3" fmla="*/ 2472267 h 2472267"/>
                <a:gd name="connsiteX4" fmla="*/ 1610561 w 1611575"/>
                <a:gd name="connsiteY4" fmla="*/ 2472267 h 2472267"/>
                <a:gd name="connsiteX0" fmla="*/ 1609680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3995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9681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7 w 1611577"/>
                <a:gd name="connsiteY0" fmla="*/ 0 h 2472267"/>
                <a:gd name="connsiteX1" fmla="*/ 711200 w 1611577"/>
                <a:gd name="connsiteY1" fmla="*/ 0 h 2472267"/>
                <a:gd name="connsiteX2" fmla="*/ 0 w 1611577"/>
                <a:gd name="connsiteY2" fmla="*/ 1549400 h 2472267"/>
                <a:gd name="connsiteX3" fmla="*/ 465666 w 1611577"/>
                <a:gd name="connsiteY3" fmla="*/ 2472267 h 2472267"/>
                <a:gd name="connsiteX4" fmla="*/ 1610561 w 1611577"/>
                <a:gd name="connsiteY4" fmla="*/ 2472267 h 2472267"/>
                <a:gd name="connsiteX0" fmla="*/ 1609682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7787 w 1608666"/>
                <a:gd name="connsiteY0" fmla="*/ 0 h 2472267"/>
                <a:gd name="connsiteX1" fmla="*/ 709305 w 1608666"/>
                <a:gd name="connsiteY1" fmla="*/ 0 h 2472267"/>
                <a:gd name="connsiteX2" fmla="*/ 0 w 1608666"/>
                <a:gd name="connsiteY2" fmla="*/ 1549400 h 2472267"/>
                <a:gd name="connsiteX3" fmla="*/ 463771 w 1608666"/>
                <a:gd name="connsiteY3" fmla="*/ 2472267 h 2472267"/>
                <a:gd name="connsiteX4" fmla="*/ 1608666 w 1608666"/>
                <a:gd name="connsiteY4" fmla="*/ 2472267 h 2472267"/>
                <a:gd name="connsiteX0" fmla="*/ 1603996 w 1604875"/>
                <a:gd name="connsiteY0" fmla="*/ 0 h 2472267"/>
                <a:gd name="connsiteX1" fmla="*/ 705514 w 1604875"/>
                <a:gd name="connsiteY1" fmla="*/ 0 h 2472267"/>
                <a:gd name="connsiteX2" fmla="*/ 0 w 1604875"/>
                <a:gd name="connsiteY2" fmla="*/ 1549400 h 2472267"/>
                <a:gd name="connsiteX3" fmla="*/ 459980 w 1604875"/>
                <a:gd name="connsiteY3" fmla="*/ 2472267 h 2472267"/>
                <a:gd name="connsiteX4" fmla="*/ 1604875 w 1604875"/>
                <a:gd name="connsiteY4" fmla="*/ 2472267 h 2472267"/>
                <a:gd name="connsiteX0" fmla="*/ 1603996 w 1604875"/>
                <a:gd name="connsiteY0" fmla="*/ 1905 h 2474172"/>
                <a:gd name="connsiteX1" fmla="*/ 457229 w 1604875"/>
                <a:gd name="connsiteY1" fmla="*/ 0 h 2474172"/>
                <a:gd name="connsiteX2" fmla="*/ 0 w 1604875"/>
                <a:gd name="connsiteY2" fmla="*/ 1551305 h 2474172"/>
                <a:gd name="connsiteX3" fmla="*/ 459980 w 1604875"/>
                <a:gd name="connsiteY3" fmla="*/ 2474172 h 2474172"/>
                <a:gd name="connsiteX4" fmla="*/ 1604875 w 1604875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5576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7472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867472 w 2010471"/>
                <a:gd name="connsiteY3" fmla="*/ 2474172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640035 w 2010471"/>
                <a:gd name="connsiteY3" fmla="*/ 3163927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0035 w 2010471"/>
                <a:gd name="connsiteY3" fmla="*/ 3163927 h 3167738"/>
                <a:gd name="connsiteX4" fmla="*/ 2010471 w 2010471"/>
                <a:gd name="connsiteY4" fmla="*/ 3167738 h 3167738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3383 w 2013383"/>
                <a:gd name="connsiteY0" fmla="*/ 1905 h 3167738"/>
                <a:gd name="connsiteX1" fmla="*/ 862825 w 2013383"/>
                <a:gd name="connsiteY1" fmla="*/ 0 h 3167738"/>
                <a:gd name="connsiteX2" fmla="*/ 0 w 2013383"/>
                <a:gd name="connsiteY2" fmla="*/ 1898088 h 3167738"/>
                <a:gd name="connsiteX3" fmla="*/ 641930 w 2013383"/>
                <a:gd name="connsiteY3" fmla="*/ 3167738 h 3167738"/>
                <a:gd name="connsiteX4" fmla="*/ 2010471 w 2013383"/>
                <a:gd name="connsiteY4" fmla="*/ 3167738 h 3167738"/>
                <a:gd name="connsiteX0" fmla="*/ 2011488 w 2011488"/>
                <a:gd name="connsiteY0" fmla="*/ 1905 h 3167738"/>
                <a:gd name="connsiteX1" fmla="*/ 862825 w 2011488"/>
                <a:gd name="connsiteY1" fmla="*/ 0 h 3167738"/>
                <a:gd name="connsiteX2" fmla="*/ 0 w 2011488"/>
                <a:gd name="connsiteY2" fmla="*/ 1898088 h 3167738"/>
                <a:gd name="connsiteX3" fmla="*/ 641930 w 2011488"/>
                <a:gd name="connsiteY3" fmla="*/ 3167738 h 3167738"/>
                <a:gd name="connsiteX4" fmla="*/ 2010471 w 2011488"/>
                <a:gd name="connsiteY4" fmla="*/ 3167738 h 3167738"/>
                <a:gd name="connsiteX0" fmla="*/ 2009593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1489 w 2011489"/>
                <a:gd name="connsiteY0" fmla="*/ 1905 h 3167738"/>
                <a:gd name="connsiteX1" fmla="*/ 862825 w 2011489"/>
                <a:gd name="connsiteY1" fmla="*/ 0 h 3167738"/>
                <a:gd name="connsiteX2" fmla="*/ 0 w 2011489"/>
                <a:gd name="connsiteY2" fmla="*/ 1898088 h 3167738"/>
                <a:gd name="connsiteX3" fmla="*/ 641930 w 2011489"/>
                <a:gd name="connsiteY3" fmla="*/ 3167738 h 3167738"/>
                <a:gd name="connsiteX4" fmla="*/ 2010471 w 2011489"/>
                <a:gd name="connsiteY4" fmla="*/ 3167738 h 3167738"/>
                <a:gd name="connsiteX0" fmla="*/ 2009594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09594 w 2009594"/>
                <a:gd name="connsiteY0" fmla="*/ 1905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9643"/>
                <a:gd name="connsiteX1" fmla="*/ 862825 w 2009594"/>
                <a:gd name="connsiteY1" fmla="*/ 1905 h 3169643"/>
                <a:gd name="connsiteX2" fmla="*/ 0 w 2009594"/>
                <a:gd name="connsiteY2" fmla="*/ 1899993 h 3169643"/>
                <a:gd name="connsiteX3" fmla="*/ 641930 w 2009594"/>
                <a:gd name="connsiteY3" fmla="*/ 3169643 h 3169643"/>
                <a:gd name="connsiteX4" fmla="*/ 2008576 w 2009594"/>
                <a:gd name="connsiteY4" fmla="*/ 3169643 h 3169643"/>
                <a:gd name="connsiteX0" fmla="*/ 2009594 w 2009594"/>
                <a:gd name="connsiteY0" fmla="*/ 0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1905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5833"/>
                <a:gd name="connsiteX1" fmla="*/ 860930 w 2009594"/>
                <a:gd name="connsiteY1" fmla="*/ 0 h 3165833"/>
                <a:gd name="connsiteX2" fmla="*/ 0 w 2009594"/>
                <a:gd name="connsiteY2" fmla="*/ 1896183 h 3165833"/>
                <a:gd name="connsiteX3" fmla="*/ 641930 w 2009594"/>
                <a:gd name="connsiteY3" fmla="*/ 3165833 h 3165833"/>
                <a:gd name="connsiteX4" fmla="*/ 2008576 w 2009594"/>
                <a:gd name="connsiteY4" fmla="*/ 3165833 h 316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594" h="3165833">
                  <a:moveTo>
                    <a:pt x="2009594" y="0"/>
                  </a:moveTo>
                  <a:lnTo>
                    <a:pt x="860930" y="0"/>
                  </a:lnTo>
                  <a:lnTo>
                    <a:pt x="0" y="1896183"/>
                  </a:lnTo>
                  <a:lnTo>
                    <a:pt x="641930" y="3165833"/>
                  </a:lnTo>
                  <a:lnTo>
                    <a:pt x="2008576" y="3165833"/>
                  </a:lnTo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Volný tvar 28"/>
            <p:cNvSpPr/>
            <p:nvPr userDrawn="1"/>
          </p:nvSpPr>
          <p:spPr>
            <a:xfrm>
              <a:off x="9316886" y="3164324"/>
              <a:ext cx="1375107" cy="2704206"/>
            </a:xfrm>
            <a:custGeom>
              <a:avLst/>
              <a:gdLst>
                <a:gd name="connsiteX0" fmla="*/ 1134533 w 1134533"/>
                <a:gd name="connsiteY0" fmla="*/ 0 h 2243667"/>
                <a:gd name="connsiteX1" fmla="*/ 1134533 w 1134533"/>
                <a:gd name="connsiteY1" fmla="*/ 2243667 h 2243667"/>
                <a:gd name="connsiteX2" fmla="*/ 0 w 1134533"/>
                <a:gd name="connsiteY2" fmla="*/ 0 h 2243667"/>
                <a:gd name="connsiteX0" fmla="*/ 1134533 w 1138298"/>
                <a:gd name="connsiteY0" fmla="*/ 0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134533 w 1138298"/>
                <a:gd name="connsiteY0" fmla="*/ 693566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356642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6642 w 1358525"/>
                <a:gd name="connsiteY0" fmla="*/ 0 h 2704773"/>
                <a:gd name="connsiteX1" fmla="*/ 1358525 w 1358525"/>
                <a:gd name="connsiteY1" fmla="*/ 2704773 h 2704773"/>
                <a:gd name="connsiteX2" fmla="*/ 0 w 1358525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  <a:gd name="connsiteX0" fmla="*/ 1360406 w 1360587"/>
                <a:gd name="connsiteY0" fmla="*/ 0 h 2704773"/>
                <a:gd name="connsiteX1" fmla="*/ 1360407 w 1360587"/>
                <a:gd name="connsiteY1" fmla="*/ 2704773 h 2704773"/>
                <a:gd name="connsiteX2" fmla="*/ 0 w 1360587"/>
                <a:gd name="connsiteY2" fmla="*/ 0 h 2704773"/>
                <a:gd name="connsiteX0" fmla="*/ 1358524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705" h="2704773">
                  <a:moveTo>
                    <a:pt x="1358524" y="0"/>
                  </a:moveTo>
                  <a:cubicBezTo>
                    <a:pt x="1359152" y="901591"/>
                    <a:pt x="1357897" y="1803182"/>
                    <a:pt x="1358525" y="2704773"/>
                  </a:cubicBezTo>
                  <a:cubicBezTo>
                    <a:pt x="980347" y="1956884"/>
                    <a:pt x="378178" y="747889"/>
                    <a:pt x="0" y="0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3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Volný tvar 29"/>
            <p:cNvSpPr/>
            <p:nvPr userDrawn="1"/>
          </p:nvSpPr>
          <p:spPr>
            <a:xfrm>
              <a:off x="2381428" y="0"/>
              <a:ext cx="7155030" cy="1892480"/>
            </a:xfrm>
            <a:custGeom>
              <a:avLst/>
              <a:gdLst>
                <a:gd name="connsiteX0" fmla="*/ 744220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43839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032565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7895342"/>
                <a:gd name="connsiteY0" fmla="*/ 1882340 h 1882340"/>
                <a:gd name="connsiteX1" fmla="*/ 7895342 w 7895342"/>
                <a:gd name="connsiteY1" fmla="*/ 0 h 1882340"/>
                <a:gd name="connsiteX2" fmla="*/ 0 w 7895342"/>
                <a:gd name="connsiteY2" fmla="*/ 0 h 1882340"/>
                <a:gd name="connsiteX0" fmla="*/ 6272357 w 7137039"/>
                <a:gd name="connsiteY0" fmla="*/ 1884237 h 1884237"/>
                <a:gd name="connsiteX1" fmla="*/ 7137039 w 7137039"/>
                <a:gd name="connsiteY1" fmla="*/ 1897 h 1884237"/>
                <a:gd name="connsiteX2" fmla="*/ 0 w 7137039"/>
                <a:gd name="connsiteY2" fmla="*/ 0 h 1884237"/>
                <a:gd name="connsiteX0" fmla="*/ 6276168 w 7137039"/>
                <a:gd name="connsiteY0" fmla="*/ 1882340 h 1882340"/>
                <a:gd name="connsiteX1" fmla="*/ 7137039 w 7137039"/>
                <a:gd name="connsiteY1" fmla="*/ 1897 h 1882340"/>
                <a:gd name="connsiteX2" fmla="*/ 0 w 7137039"/>
                <a:gd name="connsiteY2" fmla="*/ 0 h 1882340"/>
                <a:gd name="connsiteX0" fmla="*/ 6276168 w 7137039"/>
                <a:gd name="connsiteY0" fmla="*/ 1886133 h 1886133"/>
                <a:gd name="connsiteX1" fmla="*/ 7137039 w 7137039"/>
                <a:gd name="connsiteY1" fmla="*/ 1897 h 1886133"/>
                <a:gd name="connsiteX2" fmla="*/ 0 w 7137039"/>
                <a:gd name="connsiteY2" fmla="*/ 0 h 1886133"/>
                <a:gd name="connsiteX0" fmla="*/ 6291410 w 7152281"/>
                <a:gd name="connsiteY0" fmla="*/ 1884236 h 1884236"/>
                <a:gd name="connsiteX1" fmla="*/ 7152281 w 7152281"/>
                <a:gd name="connsiteY1" fmla="*/ 0 h 1884236"/>
                <a:gd name="connsiteX2" fmla="*/ 0 w 7152281"/>
                <a:gd name="connsiteY2" fmla="*/ 0 h 1884236"/>
                <a:gd name="connsiteX0" fmla="*/ 6293315 w 7154186"/>
                <a:gd name="connsiteY0" fmla="*/ 1884236 h 1884236"/>
                <a:gd name="connsiteX1" fmla="*/ 7154186 w 7154186"/>
                <a:gd name="connsiteY1" fmla="*/ 0 h 1884236"/>
                <a:gd name="connsiteX2" fmla="*/ 0 w 7154186"/>
                <a:gd name="connsiteY2" fmla="*/ 0 h 1884236"/>
                <a:gd name="connsiteX0" fmla="*/ 6295220 w 7156091"/>
                <a:gd name="connsiteY0" fmla="*/ 1884236 h 1884236"/>
                <a:gd name="connsiteX1" fmla="*/ 7156091 w 7156091"/>
                <a:gd name="connsiteY1" fmla="*/ 0 h 1884236"/>
                <a:gd name="connsiteX2" fmla="*/ 0 w 7156091"/>
                <a:gd name="connsiteY2" fmla="*/ 0 h 188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6091" h="1884236">
                  <a:moveTo>
                    <a:pt x="6295220" y="1884236"/>
                  </a:moveTo>
                  <a:lnTo>
                    <a:pt x="7156091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50000"/>
                <a:lumOff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Volný tvar 30"/>
            <p:cNvSpPr/>
            <p:nvPr userDrawn="1"/>
          </p:nvSpPr>
          <p:spPr>
            <a:xfrm>
              <a:off x="-1" y="-1905"/>
              <a:ext cx="8678465" cy="4438313"/>
            </a:xfrm>
            <a:custGeom>
              <a:avLst/>
              <a:gdLst>
                <a:gd name="connsiteX0" fmla="*/ 9084733 w 9084733"/>
                <a:gd name="connsiteY0" fmla="*/ 1549400 h 3623734"/>
                <a:gd name="connsiteX1" fmla="*/ 1659466 w 9084733"/>
                <a:gd name="connsiteY1" fmla="*/ 0 h 3623734"/>
                <a:gd name="connsiteX2" fmla="*/ 0 w 9084733"/>
                <a:gd name="connsiteY2" fmla="*/ 0 h 3623734"/>
                <a:gd name="connsiteX3" fmla="*/ 0 w 9084733"/>
                <a:gd name="connsiteY3" fmla="*/ 3623734 h 3623734"/>
                <a:gd name="connsiteX0" fmla="*/ 9071408 w 9071408"/>
                <a:gd name="connsiteY0" fmla="*/ 1547495 h 3623734"/>
                <a:gd name="connsiteX1" fmla="*/ 1659466 w 9071408"/>
                <a:gd name="connsiteY1" fmla="*/ 0 h 3623734"/>
                <a:gd name="connsiteX2" fmla="*/ 0 w 9071408"/>
                <a:gd name="connsiteY2" fmla="*/ 0 h 3623734"/>
                <a:gd name="connsiteX3" fmla="*/ 0 w 9071408"/>
                <a:gd name="connsiteY3" fmla="*/ 3623734 h 3623734"/>
                <a:gd name="connsiteX0" fmla="*/ 9073312 w 9073312"/>
                <a:gd name="connsiteY0" fmla="*/ 1547495 h 4437340"/>
                <a:gd name="connsiteX1" fmla="*/ 1661370 w 9073312"/>
                <a:gd name="connsiteY1" fmla="*/ 0 h 4437340"/>
                <a:gd name="connsiteX2" fmla="*/ 1904 w 9073312"/>
                <a:gd name="connsiteY2" fmla="*/ 0 h 4437340"/>
                <a:gd name="connsiteX3" fmla="*/ 0 w 9073312"/>
                <a:gd name="connsiteY3" fmla="*/ 4437340 h 4437340"/>
                <a:gd name="connsiteX0" fmla="*/ 9071408 w 9071408"/>
                <a:gd name="connsiteY0" fmla="*/ 1547495 h 4437340"/>
                <a:gd name="connsiteX1" fmla="*/ 1659466 w 9071408"/>
                <a:gd name="connsiteY1" fmla="*/ 0 h 4437340"/>
                <a:gd name="connsiteX2" fmla="*/ 0 w 9071408"/>
                <a:gd name="connsiteY2" fmla="*/ 0 h 4437340"/>
                <a:gd name="connsiteX3" fmla="*/ 0 w 9071408"/>
                <a:gd name="connsiteY3" fmla="*/ 4437340 h 4437340"/>
                <a:gd name="connsiteX0" fmla="*/ 8667864 w 8667864"/>
                <a:gd name="connsiteY0" fmla="*/ 1894278 h 4437340"/>
                <a:gd name="connsiteX1" fmla="*/ 1659466 w 8667864"/>
                <a:gd name="connsiteY1" fmla="*/ 0 h 4437340"/>
                <a:gd name="connsiteX2" fmla="*/ 0 w 8667864"/>
                <a:gd name="connsiteY2" fmla="*/ 0 h 4437340"/>
                <a:gd name="connsiteX3" fmla="*/ 0 w 8667864"/>
                <a:gd name="connsiteY3" fmla="*/ 4437340 h 4437340"/>
                <a:gd name="connsiteX0" fmla="*/ 8667864 w 8667864"/>
                <a:gd name="connsiteY0" fmla="*/ 1896183 h 4439245"/>
                <a:gd name="connsiteX1" fmla="*/ 2373282 w 8667864"/>
                <a:gd name="connsiteY1" fmla="*/ 0 h 4439245"/>
                <a:gd name="connsiteX2" fmla="*/ 0 w 8667864"/>
                <a:gd name="connsiteY2" fmla="*/ 1905 h 4439245"/>
                <a:gd name="connsiteX3" fmla="*/ 0 w 8667864"/>
                <a:gd name="connsiteY3" fmla="*/ 4439245 h 4439245"/>
                <a:gd name="connsiteX0" fmla="*/ 8671671 w 8671671"/>
                <a:gd name="connsiteY0" fmla="*/ 1894278 h 4439245"/>
                <a:gd name="connsiteX1" fmla="*/ 2373282 w 8671671"/>
                <a:gd name="connsiteY1" fmla="*/ 0 h 4439245"/>
                <a:gd name="connsiteX2" fmla="*/ 0 w 8671671"/>
                <a:gd name="connsiteY2" fmla="*/ 1905 h 4439245"/>
                <a:gd name="connsiteX3" fmla="*/ 0 w 8671671"/>
                <a:gd name="connsiteY3" fmla="*/ 4439245 h 443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1671" h="4439245">
                  <a:moveTo>
                    <a:pt x="8671671" y="1894278"/>
                  </a:moveTo>
                  <a:lnTo>
                    <a:pt x="2373282" y="0"/>
                  </a:lnTo>
                  <a:lnTo>
                    <a:pt x="0" y="1905"/>
                  </a:lnTo>
                  <a:lnTo>
                    <a:pt x="0" y="4439245"/>
                  </a:lnTo>
                </a:path>
              </a:pathLst>
            </a:custGeom>
            <a:solidFill>
              <a:schemeClr val="tx1">
                <a:lumMod val="50000"/>
                <a:lumOff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Obrázek 3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9849" y="1054894"/>
              <a:ext cx="1224000" cy="1622866"/>
            </a:xfrm>
            <a:prstGeom prst="rect">
              <a:avLst/>
            </a:prstGeom>
          </p:spPr>
        </p:pic>
      </p:grpSp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29142200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7"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342848" y="1638000"/>
            <a:ext cx="8278865" cy="539887"/>
          </a:xfrm>
        </p:spPr>
        <p:txBody>
          <a:bodyPr anchor="t" anchorCtr="0">
            <a:noAutofit/>
          </a:bodyPr>
          <a:lstStyle>
            <a:lvl1pPr>
              <a:lnSpc>
                <a:spcPts val="4400"/>
              </a:lnSpc>
              <a:defRPr sz="3600" cap="all" baseline="0"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Název prezentace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341949" y="5506843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effectLst>
                  <a:glow rad="254000">
                    <a:schemeClr val="bg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/>
              <a:t>Jméno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4" hasCustomPrompt="1"/>
          </p:nvPr>
        </p:nvSpPr>
        <p:spPr>
          <a:xfrm>
            <a:off x="341949" y="6298677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effectLst>
                  <a:glow rad="254000">
                    <a:schemeClr val="bg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sz="2000" noProof="0" dirty="0"/>
              <a:t>XX.XX.2017</a:t>
            </a:r>
            <a:endParaRPr lang="cs-CZ" noProof="0" dirty="0"/>
          </a:p>
        </p:txBody>
      </p:sp>
      <p:sp>
        <p:nvSpPr>
          <p:cNvPr id="19" name="Zástupný symbol pro text 18"/>
          <p:cNvSpPr>
            <a:spLocks noGrp="1"/>
          </p:cNvSpPr>
          <p:nvPr>
            <p:ph type="body" sz="quarter" idx="15" hasCustomPrompt="1"/>
          </p:nvPr>
        </p:nvSpPr>
        <p:spPr>
          <a:xfrm>
            <a:off x="342849" y="2358000"/>
            <a:ext cx="6550641" cy="719849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Dodatečné informace</a:t>
            </a:r>
          </a:p>
        </p:txBody>
      </p:sp>
      <p:sp>
        <p:nvSpPr>
          <p:cNvPr id="21" name="Zástupný symbol pro text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1949" y="5902760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effectLst>
                  <a:glow rad="254000">
                    <a:schemeClr val="bg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/>
              <a:t>Oddělení</a:t>
            </a:r>
          </a:p>
        </p:txBody>
      </p:sp>
      <p:sp>
        <p:nvSpPr>
          <p:cNvPr id="22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342849" y="7162496"/>
            <a:ext cx="269960" cy="179962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 dirty="0"/>
          </a:p>
        </p:txBody>
      </p:sp>
      <p:sp>
        <p:nvSpPr>
          <p:cNvPr id="23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719894" y="7162496"/>
            <a:ext cx="6173596" cy="179962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Název prezentace, oddělení, jméno, datum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 userDrawn="1"/>
        </p:nvGrpSpPr>
        <p:grpSpPr>
          <a:xfrm>
            <a:off x="-1" y="-1905"/>
            <a:ext cx="10691994" cy="5870435"/>
            <a:chOff x="-1" y="-1905"/>
            <a:chExt cx="10691994" cy="5870435"/>
          </a:xfrm>
        </p:grpSpPr>
        <p:sp>
          <p:nvSpPr>
            <p:cNvPr id="28" name="Volný tvar 27"/>
            <p:cNvSpPr/>
            <p:nvPr userDrawn="1"/>
          </p:nvSpPr>
          <p:spPr>
            <a:xfrm>
              <a:off x="8671948" y="0"/>
              <a:ext cx="2019872" cy="3165168"/>
            </a:xfrm>
            <a:custGeom>
              <a:avLst/>
              <a:gdLst>
                <a:gd name="connsiteX0" fmla="*/ 1600200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5886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7782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9678 w 1609678"/>
                <a:gd name="connsiteY0" fmla="*/ 0 h 2472267"/>
                <a:gd name="connsiteX1" fmla="*/ 711200 w 1609678"/>
                <a:gd name="connsiteY1" fmla="*/ 0 h 2472267"/>
                <a:gd name="connsiteX2" fmla="*/ 0 w 1609678"/>
                <a:gd name="connsiteY2" fmla="*/ 1549400 h 2472267"/>
                <a:gd name="connsiteX3" fmla="*/ 465666 w 1609678"/>
                <a:gd name="connsiteY3" fmla="*/ 2472267 h 2472267"/>
                <a:gd name="connsiteX4" fmla="*/ 1608666 w 1609678"/>
                <a:gd name="connsiteY4" fmla="*/ 2472267 h 2472267"/>
                <a:gd name="connsiteX0" fmla="*/ 1609678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4 w 1611574"/>
                <a:gd name="connsiteY0" fmla="*/ 0 h 2472267"/>
                <a:gd name="connsiteX1" fmla="*/ 711200 w 1611574"/>
                <a:gd name="connsiteY1" fmla="*/ 0 h 2472267"/>
                <a:gd name="connsiteX2" fmla="*/ 0 w 1611574"/>
                <a:gd name="connsiteY2" fmla="*/ 1549400 h 2472267"/>
                <a:gd name="connsiteX3" fmla="*/ 465666 w 1611574"/>
                <a:gd name="connsiteY3" fmla="*/ 2472267 h 2472267"/>
                <a:gd name="connsiteX4" fmla="*/ 1610561 w 1611574"/>
                <a:gd name="connsiteY4" fmla="*/ 2472267 h 2472267"/>
                <a:gd name="connsiteX0" fmla="*/ 1609679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5 w 1611575"/>
                <a:gd name="connsiteY0" fmla="*/ 0 h 2472267"/>
                <a:gd name="connsiteX1" fmla="*/ 711200 w 1611575"/>
                <a:gd name="connsiteY1" fmla="*/ 0 h 2472267"/>
                <a:gd name="connsiteX2" fmla="*/ 0 w 1611575"/>
                <a:gd name="connsiteY2" fmla="*/ 1549400 h 2472267"/>
                <a:gd name="connsiteX3" fmla="*/ 465666 w 1611575"/>
                <a:gd name="connsiteY3" fmla="*/ 2472267 h 2472267"/>
                <a:gd name="connsiteX4" fmla="*/ 1610561 w 1611575"/>
                <a:gd name="connsiteY4" fmla="*/ 2472267 h 2472267"/>
                <a:gd name="connsiteX0" fmla="*/ 1609680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3995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9681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7 w 1611577"/>
                <a:gd name="connsiteY0" fmla="*/ 0 h 2472267"/>
                <a:gd name="connsiteX1" fmla="*/ 711200 w 1611577"/>
                <a:gd name="connsiteY1" fmla="*/ 0 h 2472267"/>
                <a:gd name="connsiteX2" fmla="*/ 0 w 1611577"/>
                <a:gd name="connsiteY2" fmla="*/ 1549400 h 2472267"/>
                <a:gd name="connsiteX3" fmla="*/ 465666 w 1611577"/>
                <a:gd name="connsiteY3" fmla="*/ 2472267 h 2472267"/>
                <a:gd name="connsiteX4" fmla="*/ 1610561 w 1611577"/>
                <a:gd name="connsiteY4" fmla="*/ 2472267 h 2472267"/>
                <a:gd name="connsiteX0" fmla="*/ 1609682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7787 w 1608666"/>
                <a:gd name="connsiteY0" fmla="*/ 0 h 2472267"/>
                <a:gd name="connsiteX1" fmla="*/ 709305 w 1608666"/>
                <a:gd name="connsiteY1" fmla="*/ 0 h 2472267"/>
                <a:gd name="connsiteX2" fmla="*/ 0 w 1608666"/>
                <a:gd name="connsiteY2" fmla="*/ 1549400 h 2472267"/>
                <a:gd name="connsiteX3" fmla="*/ 463771 w 1608666"/>
                <a:gd name="connsiteY3" fmla="*/ 2472267 h 2472267"/>
                <a:gd name="connsiteX4" fmla="*/ 1608666 w 1608666"/>
                <a:gd name="connsiteY4" fmla="*/ 2472267 h 2472267"/>
                <a:gd name="connsiteX0" fmla="*/ 1603996 w 1604875"/>
                <a:gd name="connsiteY0" fmla="*/ 0 h 2472267"/>
                <a:gd name="connsiteX1" fmla="*/ 705514 w 1604875"/>
                <a:gd name="connsiteY1" fmla="*/ 0 h 2472267"/>
                <a:gd name="connsiteX2" fmla="*/ 0 w 1604875"/>
                <a:gd name="connsiteY2" fmla="*/ 1549400 h 2472267"/>
                <a:gd name="connsiteX3" fmla="*/ 459980 w 1604875"/>
                <a:gd name="connsiteY3" fmla="*/ 2472267 h 2472267"/>
                <a:gd name="connsiteX4" fmla="*/ 1604875 w 1604875"/>
                <a:gd name="connsiteY4" fmla="*/ 2472267 h 2472267"/>
                <a:gd name="connsiteX0" fmla="*/ 1603996 w 1604875"/>
                <a:gd name="connsiteY0" fmla="*/ 1905 h 2474172"/>
                <a:gd name="connsiteX1" fmla="*/ 457229 w 1604875"/>
                <a:gd name="connsiteY1" fmla="*/ 0 h 2474172"/>
                <a:gd name="connsiteX2" fmla="*/ 0 w 1604875"/>
                <a:gd name="connsiteY2" fmla="*/ 1551305 h 2474172"/>
                <a:gd name="connsiteX3" fmla="*/ 459980 w 1604875"/>
                <a:gd name="connsiteY3" fmla="*/ 2474172 h 2474172"/>
                <a:gd name="connsiteX4" fmla="*/ 1604875 w 1604875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5576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7472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867472 w 2010471"/>
                <a:gd name="connsiteY3" fmla="*/ 2474172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640035 w 2010471"/>
                <a:gd name="connsiteY3" fmla="*/ 3163927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0035 w 2010471"/>
                <a:gd name="connsiteY3" fmla="*/ 3163927 h 3167738"/>
                <a:gd name="connsiteX4" fmla="*/ 2010471 w 2010471"/>
                <a:gd name="connsiteY4" fmla="*/ 3167738 h 3167738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3383 w 2013383"/>
                <a:gd name="connsiteY0" fmla="*/ 1905 h 3167738"/>
                <a:gd name="connsiteX1" fmla="*/ 862825 w 2013383"/>
                <a:gd name="connsiteY1" fmla="*/ 0 h 3167738"/>
                <a:gd name="connsiteX2" fmla="*/ 0 w 2013383"/>
                <a:gd name="connsiteY2" fmla="*/ 1898088 h 3167738"/>
                <a:gd name="connsiteX3" fmla="*/ 641930 w 2013383"/>
                <a:gd name="connsiteY3" fmla="*/ 3167738 h 3167738"/>
                <a:gd name="connsiteX4" fmla="*/ 2010471 w 2013383"/>
                <a:gd name="connsiteY4" fmla="*/ 3167738 h 3167738"/>
                <a:gd name="connsiteX0" fmla="*/ 2011488 w 2011488"/>
                <a:gd name="connsiteY0" fmla="*/ 1905 h 3167738"/>
                <a:gd name="connsiteX1" fmla="*/ 862825 w 2011488"/>
                <a:gd name="connsiteY1" fmla="*/ 0 h 3167738"/>
                <a:gd name="connsiteX2" fmla="*/ 0 w 2011488"/>
                <a:gd name="connsiteY2" fmla="*/ 1898088 h 3167738"/>
                <a:gd name="connsiteX3" fmla="*/ 641930 w 2011488"/>
                <a:gd name="connsiteY3" fmla="*/ 3167738 h 3167738"/>
                <a:gd name="connsiteX4" fmla="*/ 2010471 w 2011488"/>
                <a:gd name="connsiteY4" fmla="*/ 3167738 h 3167738"/>
                <a:gd name="connsiteX0" fmla="*/ 2009593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1489 w 2011489"/>
                <a:gd name="connsiteY0" fmla="*/ 1905 h 3167738"/>
                <a:gd name="connsiteX1" fmla="*/ 862825 w 2011489"/>
                <a:gd name="connsiteY1" fmla="*/ 0 h 3167738"/>
                <a:gd name="connsiteX2" fmla="*/ 0 w 2011489"/>
                <a:gd name="connsiteY2" fmla="*/ 1898088 h 3167738"/>
                <a:gd name="connsiteX3" fmla="*/ 641930 w 2011489"/>
                <a:gd name="connsiteY3" fmla="*/ 3167738 h 3167738"/>
                <a:gd name="connsiteX4" fmla="*/ 2010471 w 2011489"/>
                <a:gd name="connsiteY4" fmla="*/ 3167738 h 3167738"/>
                <a:gd name="connsiteX0" fmla="*/ 2009594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09594 w 2009594"/>
                <a:gd name="connsiteY0" fmla="*/ 1905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9643"/>
                <a:gd name="connsiteX1" fmla="*/ 862825 w 2009594"/>
                <a:gd name="connsiteY1" fmla="*/ 1905 h 3169643"/>
                <a:gd name="connsiteX2" fmla="*/ 0 w 2009594"/>
                <a:gd name="connsiteY2" fmla="*/ 1899993 h 3169643"/>
                <a:gd name="connsiteX3" fmla="*/ 641930 w 2009594"/>
                <a:gd name="connsiteY3" fmla="*/ 3169643 h 3169643"/>
                <a:gd name="connsiteX4" fmla="*/ 2008576 w 2009594"/>
                <a:gd name="connsiteY4" fmla="*/ 3169643 h 3169643"/>
                <a:gd name="connsiteX0" fmla="*/ 2009594 w 2009594"/>
                <a:gd name="connsiteY0" fmla="*/ 0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1905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5833"/>
                <a:gd name="connsiteX1" fmla="*/ 860930 w 2009594"/>
                <a:gd name="connsiteY1" fmla="*/ 0 h 3165833"/>
                <a:gd name="connsiteX2" fmla="*/ 0 w 2009594"/>
                <a:gd name="connsiteY2" fmla="*/ 1896183 h 3165833"/>
                <a:gd name="connsiteX3" fmla="*/ 641930 w 2009594"/>
                <a:gd name="connsiteY3" fmla="*/ 3165833 h 3165833"/>
                <a:gd name="connsiteX4" fmla="*/ 2008576 w 2009594"/>
                <a:gd name="connsiteY4" fmla="*/ 3165833 h 316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594" h="3165833">
                  <a:moveTo>
                    <a:pt x="2009594" y="0"/>
                  </a:moveTo>
                  <a:lnTo>
                    <a:pt x="860930" y="0"/>
                  </a:lnTo>
                  <a:lnTo>
                    <a:pt x="0" y="1896183"/>
                  </a:lnTo>
                  <a:lnTo>
                    <a:pt x="641930" y="3165833"/>
                  </a:lnTo>
                  <a:lnTo>
                    <a:pt x="2008576" y="3165833"/>
                  </a:lnTo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Volný tvar 28"/>
            <p:cNvSpPr/>
            <p:nvPr userDrawn="1"/>
          </p:nvSpPr>
          <p:spPr>
            <a:xfrm>
              <a:off x="9316886" y="3164324"/>
              <a:ext cx="1375107" cy="2704206"/>
            </a:xfrm>
            <a:custGeom>
              <a:avLst/>
              <a:gdLst>
                <a:gd name="connsiteX0" fmla="*/ 1134533 w 1134533"/>
                <a:gd name="connsiteY0" fmla="*/ 0 h 2243667"/>
                <a:gd name="connsiteX1" fmla="*/ 1134533 w 1134533"/>
                <a:gd name="connsiteY1" fmla="*/ 2243667 h 2243667"/>
                <a:gd name="connsiteX2" fmla="*/ 0 w 1134533"/>
                <a:gd name="connsiteY2" fmla="*/ 0 h 2243667"/>
                <a:gd name="connsiteX0" fmla="*/ 1134533 w 1138298"/>
                <a:gd name="connsiteY0" fmla="*/ 0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134533 w 1138298"/>
                <a:gd name="connsiteY0" fmla="*/ 693566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356642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6642 w 1358525"/>
                <a:gd name="connsiteY0" fmla="*/ 0 h 2704773"/>
                <a:gd name="connsiteX1" fmla="*/ 1358525 w 1358525"/>
                <a:gd name="connsiteY1" fmla="*/ 2704773 h 2704773"/>
                <a:gd name="connsiteX2" fmla="*/ 0 w 1358525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  <a:gd name="connsiteX0" fmla="*/ 1360406 w 1360587"/>
                <a:gd name="connsiteY0" fmla="*/ 0 h 2704773"/>
                <a:gd name="connsiteX1" fmla="*/ 1360407 w 1360587"/>
                <a:gd name="connsiteY1" fmla="*/ 2704773 h 2704773"/>
                <a:gd name="connsiteX2" fmla="*/ 0 w 1360587"/>
                <a:gd name="connsiteY2" fmla="*/ 0 h 2704773"/>
                <a:gd name="connsiteX0" fmla="*/ 1358524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705" h="2704773">
                  <a:moveTo>
                    <a:pt x="1358524" y="0"/>
                  </a:moveTo>
                  <a:cubicBezTo>
                    <a:pt x="1359152" y="901591"/>
                    <a:pt x="1357897" y="1803182"/>
                    <a:pt x="1358525" y="2704773"/>
                  </a:cubicBezTo>
                  <a:cubicBezTo>
                    <a:pt x="980347" y="1956884"/>
                    <a:pt x="378178" y="747889"/>
                    <a:pt x="0" y="0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3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Volný tvar 29"/>
            <p:cNvSpPr/>
            <p:nvPr userDrawn="1"/>
          </p:nvSpPr>
          <p:spPr>
            <a:xfrm>
              <a:off x="2381428" y="0"/>
              <a:ext cx="7155030" cy="1892480"/>
            </a:xfrm>
            <a:custGeom>
              <a:avLst/>
              <a:gdLst>
                <a:gd name="connsiteX0" fmla="*/ 744220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43839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032565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7895342"/>
                <a:gd name="connsiteY0" fmla="*/ 1882340 h 1882340"/>
                <a:gd name="connsiteX1" fmla="*/ 7895342 w 7895342"/>
                <a:gd name="connsiteY1" fmla="*/ 0 h 1882340"/>
                <a:gd name="connsiteX2" fmla="*/ 0 w 7895342"/>
                <a:gd name="connsiteY2" fmla="*/ 0 h 1882340"/>
                <a:gd name="connsiteX0" fmla="*/ 6272357 w 7137039"/>
                <a:gd name="connsiteY0" fmla="*/ 1884237 h 1884237"/>
                <a:gd name="connsiteX1" fmla="*/ 7137039 w 7137039"/>
                <a:gd name="connsiteY1" fmla="*/ 1897 h 1884237"/>
                <a:gd name="connsiteX2" fmla="*/ 0 w 7137039"/>
                <a:gd name="connsiteY2" fmla="*/ 0 h 1884237"/>
                <a:gd name="connsiteX0" fmla="*/ 6276168 w 7137039"/>
                <a:gd name="connsiteY0" fmla="*/ 1882340 h 1882340"/>
                <a:gd name="connsiteX1" fmla="*/ 7137039 w 7137039"/>
                <a:gd name="connsiteY1" fmla="*/ 1897 h 1882340"/>
                <a:gd name="connsiteX2" fmla="*/ 0 w 7137039"/>
                <a:gd name="connsiteY2" fmla="*/ 0 h 1882340"/>
                <a:gd name="connsiteX0" fmla="*/ 6276168 w 7137039"/>
                <a:gd name="connsiteY0" fmla="*/ 1886133 h 1886133"/>
                <a:gd name="connsiteX1" fmla="*/ 7137039 w 7137039"/>
                <a:gd name="connsiteY1" fmla="*/ 1897 h 1886133"/>
                <a:gd name="connsiteX2" fmla="*/ 0 w 7137039"/>
                <a:gd name="connsiteY2" fmla="*/ 0 h 1886133"/>
                <a:gd name="connsiteX0" fmla="*/ 6291410 w 7152281"/>
                <a:gd name="connsiteY0" fmla="*/ 1884236 h 1884236"/>
                <a:gd name="connsiteX1" fmla="*/ 7152281 w 7152281"/>
                <a:gd name="connsiteY1" fmla="*/ 0 h 1884236"/>
                <a:gd name="connsiteX2" fmla="*/ 0 w 7152281"/>
                <a:gd name="connsiteY2" fmla="*/ 0 h 1884236"/>
                <a:gd name="connsiteX0" fmla="*/ 6293315 w 7154186"/>
                <a:gd name="connsiteY0" fmla="*/ 1884236 h 1884236"/>
                <a:gd name="connsiteX1" fmla="*/ 7154186 w 7154186"/>
                <a:gd name="connsiteY1" fmla="*/ 0 h 1884236"/>
                <a:gd name="connsiteX2" fmla="*/ 0 w 7154186"/>
                <a:gd name="connsiteY2" fmla="*/ 0 h 1884236"/>
                <a:gd name="connsiteX0" fmla="*/ 6295220 w 7156091"/>
                <a:gd name="connsiteY0" fmla="*/ 1884236 h 1884236"/>
                <a:gd name="connsiteX1" fmla="*/ 7156091 w 7156091"/>
                <a:gd name="connsiteY1" fmla="*/ 0 h 1884236"/>
                <a:gd name="connsiteX2" fmla="*/ 0 w 7156091"/>
                <a:gd name="connsiteY2" fmla="*/ 0 h 188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6091" h="1884236">
                  <a:moveTo>
                    <a:pt x="6295220" y="1884236"/>
                  </a:moveTo>
                  <a:lnTo>
                    <a:pt x="7156091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Volný tvar 30"/>
            <p:cNvSpPr/>
            <p:nvPr userDrawn="1"/>
          </p:nvSpPr>
          <p:spPr>
            <a:xfrm>
              <a:off x="-1" y="-1905"/>
              <a:ext cx="8678465" cy="4438313"/>
            </a:xfrm>
            <a:custGeom>
              <a:avLst/>
              <a:gdLst>
                <a:gd name="connsiteX0" fmla="*/ 9084733 w 9084733"/>
                <a:gd name="connsiteY0" fmla="*/ 1549400 h 3623734"/>
                <a:gd name="connsiteX1" fmla="*/ 1659466 w 9084733"/>
                <a:gd name="connsiteY1" fmla="*/ 0 h 3623734"/>
                <a:gd name="connsiteX2" fmla="*/ 0 w 9084733"/>
                <a:gd name="connsiteY2" fmla="*/ 0 h 3623734"/>
                <a:gd name="connsiteX3" fmla="*/ 0 w 9084733"/>
                <a:gd name="connsiteY3" fmla="*/ 3623734 h 3623734"/>
                <a:gd name="connsiteX0" fmla="*/ 9071408 w 9071408"/>
                <a:gd name="connsiteY0" fmla="*/ 1547495 h 3623734"/>
                <a:gd name="connsiteX1" fmla="*/ 1659466 w 9071408"/>
                <a:gd name="connsiteY1" fmla="*/ 0 h 3623734"/>
                <a:gd name="connsiteX2" fmla="*/ 0 w 9071408"/>
                <a:gd name="connsiteY2" fmla="*/ 0 h 3623734"/>
                <a:gd name="connsiteX3" fmla="*/ 0 w 9071408"/>
                <a:gd name="connsiteY3" fmla="*/ 3623734 h 3623734"/>
                <a:gd name="connsiteX0" fmla="*/ 9073312 w 9073312"/>
                <a:gd name="connsiteY0" fmla="*/ 1547495 h 4437340"/>
                <a:gd name="connsiteX1" fmla="*/ 1661370 w 9073312"/>
                <a:gd name="connsiteY1" fmla="*/ 0 h 4437340"/>
                <a:gd name="connsiteX2" fmla="*/ 1904 w 9073312"/>
                <a:gd name="connsiteY2" fmla="*/ 0 h 4437340"/>
                <a:gd name="connsiteX3" fmla="*/ 0 w 9073312"/>
                <a:gd name="connsiteY3" fmla="*/ 4437340 h 4437340"/>
                <a:gd name="connsiteX0" fmla="*/ 9071408 w 9071408"/>
                <a:gd name="connsiteY0" fmla="*/ 1547495 h 4437340"/>
                <a:gd name="connsiteX1" fmla="*/ 1659466 w 9071408"/>
                <a:gd name="connsiteY1" fmla="*/ 0 h 4437340"/>
                <a:gd name="connsiteX2" fmla="*/ 0 w 9071408"/>
                <a:gd name="connsiteY2" fmla="*/ 0 h 4437340"/>
                <a:gd name="connsiteX3" fmla="*/ 0 w 9071408"/>
                <a:gd name="connsiteY3" fmla="*/ 4437340 h 4437340"/>
                <a:gd name="connsiteX0" fmla="*/ 8667864 w 8667864"/>
                <a:gd name="connsiteY0" fmla="*/ 1894278 h 4437340"/>
                <a:gd name="connsiteX1" fmla="*/ 1659466 w 8667864"/>
                <a:gd name="connsiteY1" fmla="*/ 0 h 4437340"/>
                <a:gd name="connsiteX2" fmla="*/ 0 w 8667864"/>
                <a:gd name="connsiteY2" fmla="*/ 0 h 4437340"/>
                <a:gd name="connsiteX3" fmla="*/ 0 w 8667864"/>
                <a:gd name="connsiteY3" fmla="*/ 4437340 h 4437340"/>
                <a:gd name="connsiteX0" fmla="*/ 8667864 w 8667864"/>
                <a:gd name="connsiteY0" fmla="*/ 1896183 h 4439245"/>
                <a:gd name="connsiteX1" fmla="*/ 2373282 w 8667864"/>
                <a:gd name="connsiteY1" fmla="*/ 0 h 4439245"/>
                <a:gd name="connsiteX2" fmla="*/ 0 w 8667864"/>
                <a:gd name="connsiteY2" fmla="*/ 1905 h 4439245"/>
                <a:gd name="connsiteX3" fmla="*/ 0 w 8667864"/>
                <a:gd name="connsiteY3" fmla="*/ 4439245 h 4439245"/>
                <a:gd name="connsiteX0" fmla="*/ 8671671 w 8671671"/>
                <a:gd name="connsiteY0" fmla="*/ 1894278 h 4439245"/>
                <a:gd name="connsiteX1" fmla="*/ 2373282 w 8671671"/>
                <a:gd name="connsiteY1" fmla="*/ 0 h 4439245"/>
                <a:gd name="connsiteX2" fmla="*/ 0 w 8671671"/>
                <a:gd name="connsiteY2" fmla="*/ 1905 h 4439245"/>
                <a:gd name="connsiteX3" fmla="*/ 0 w 8671671"/>
                <a:gd name="connsiteY3" fmla="*/ 4439245 h 443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1671" h="4439245">
                  <a:moveTo>
                    <a:pt x="8671671" y="1894278"/>
                  </a:moveTo>
                  <a:lnTo>
                    <a:pt x="2373282" y="0"/>
                  </a:lnTo>
                  <a:lnTo>
                    <a:pt x="0" y="1905"/>
                  </a:lnTo>
                  <a:lnTo>
                    <a:pt x="0" y="4439245"/>
                  </a:lnTo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Obrázek 3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9849" y="1054894"/>
              <a:ext cx="1224000" cy="1622866"/>
            </a:xfrm>
            <a:prstGeom prst="rect">
              <a:avLst/>
            </a:prstGeom>
          </p:spPr>
        </p:pic>
      </p:grpSp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342848" y="1638000"/>
            <a:ext cx="8278865" cy="539887"/>
          </a:xfrm>
        </p:spPr>
        <p:txBody>
          <a:bodyPr anchor="t" anchorCtr="0">
            <a:noAutofit/>
          </a:bodyPr>
          <a:lstStyle>
            <a:lvl1pPr>
              <a:lnSpc>
                <a:spcPts val="4400"/>
              </a:lnSpc>
              <a:defRPr sz="3600" cap="all" baseline="0">
                <a:solidFill>
                  <a:schemeClr val="bg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Název prezentace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341949" y="5506843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solidFill>
                  <a:schemeClr val="bg1"/>
                </a:solidFill>
                <a:effectLst>
                  <a:glow rad="254000">
                    <a:schemeClr val="tx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/>
              <a:t>Jméno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4" hasCustomPrompt="1"/>
          </p:nvPr>
        </p:nvSpPr>
        <p:spPr>
          <a:xfrm>
            <a:off x="341949" y="6298677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solidFill>
                  <a:schemeClr val="bg1"/>
                </a:solidFill>
                <a:effectLst>
                  <a:glow rad="254000">
                    <a:schemeClr val="tx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sz="2000" noProof="0" dirty="0"/>
              <a:t>XX.XX.2017</a:t>
            </a:r>
            <a:endParaRPr lang="cs-CZ" noProof="0" dirty="0"/>
          </a:p>
        </p:txBody>
      </p:sp>
      <p:sp>
        <p:nvSpPr>
          <p:cNvPr id="19" name="Zástupný symbol pro text 18"/>
          <p:cNvSpPr>
            <a:spLocks noGrp="1"/>
          </p:cNvSpPr>
          <p:nvPr>
            <p:ph type="body" sz="quarter" idx="15" hasCustomPrompt="1"/>
          </p:nvPr>
        </p:nvSpPr>
        <p:spPr>
          <a:xfrm>
            <a:off x="342850" y="2358000"/>
            <a:ext cx="6550076" cy="719849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Dodatečné informace</a:t>
            </a:r>
          </a:p>
        </p:txBody>
      </p:sp>
      <p:sp>
        <p:nvSpPr>
          <p:cNvPr id="21" name="Zástupný symbol pro text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1949" y="5902760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solidFill>
                  <a:schemeClr val="bg1"/>
                </a:solidFill>
                <a:effectLst>
                  <a:glow rad="254000">
                    <a:schemeClr val="tx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/>
              <a:t>Oddělení</a:t>
            </a:r>
          </a:p>
        </p:txBody>
      </p:sp>
      <p:sp>
        <p:nvSpPr>
          <p:cNvPr id="22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342849" y="7162496"/>
            <a:ext cx="269960" cy="179962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 dirty="0"/>
          </a:p>
        </p:txBody>
      </p:sp>
      <p:sp>
        <p:nvSpPr>
          <p:cNvPr id="23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719894" y="7162496"/>
            <a:ext cx="6173596" cy="179962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Název prezentace, oddělení, jméno, datum</a:t>
            </a:r>
          </a:p>
        </p:txBody>
      </p:sp>
    </p:spTree>
    <p:extLst>
      <p:ext uri="{BB962C8B-B14F-4D97-AF65-F5344CB8AC3E}">
        <p14:creationId xmlns:p14="http://schemas.microsoft.com/office/powerpoint/2010/main" val="1449883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 userDrawn="1">
            <p:ph idx="1" hasCustomPrompt="1"/>
          </p:nvPr>
        </p:nvSpPr>
        <p:spPr>
          <a:xfrm>
            <a:off x="342850" y="1439561"/>
            <a:ext cx="10006115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29" name="Zástupný symbol pro text 28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30" name="Nadpis 29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42851" y="1439561"/>
            <a:ext cx="4823697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3" hasCustomPrompt="1"/>
          </p:nvPr>
        </p:nvSpPr>
        <p:spPr>
          <a:xfrm>
            <a:off x="5525268" y="1439561"/>
            <a:ext cx="4823697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91284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42849" y="1439561"/>
            <a:ext cx="3095166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13" hasCustomPrompt="1"/>
          </p:nvPr>
        </p:nvSpPr>
        <p:spPr>
          <a:xfrm>
            <a:off x="3798324" y="1439561"/>
            <a:ext cx="3095166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4" hasCustomPrompt="1"/>
          </p:nvPr>
        </p:nvSpPr>
        <p:spPr>
          <a:xfrm>
            <a:off x="7253800" y="1439561"/>
            <a:ext cx="3095166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33189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50" y="1439560"/>
            <a:ext cx="3096065" cy="5183048"/>
          </a:xfrm>
        </p:spPr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797436" y="1439561"/>
            <a:ext cx="6551028" cy="5183049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5" name="Zástupný symbol pro text 28"/>
          <p:cNvSpPr>
            <a:spLocks noGrp="1"/>
          </p:cNvSpPr>
          <p:nvPr>
            <p:ph type="body" sz="quarter" idx="14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41949" y="1439562"/>
            <a:ext cx="10006515" cy="5183685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3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0691813" cy="6964537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</p:spTree>
    <p:extLst>
      <p:ext uri="{BB962C8B-B14F-4D97-AF65-F5344CB8AC3E}">
        <p14:creationId xmlns:p14="http://schemas.microsoft.com/office/powerpoint/2010/main" val="926926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tli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42850" y="1439699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2850" y="3743214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Titulek</a:t>
            </a:r>
          </a:p>
        </p:txBody>
      </p:sp>
      <p:sp>
        <p:nvSpPr>
          <p:cNvPr id="14" name="Zástupný symbol pro obrázek 10"/>
          <p:cNvSpPr>
            <a:spLocks noGrp="1"/>
          </p:cNvSpPr>
          <p:nvPr>
            <p:ph type="pic" sz="quarter" idx="15" hasCustomPrompt="1"/>
          </p:nvPr>
        </p:nvSpPr>
        <p:spPr>
          <a:xfrm>
            <a:off x="342850" y="4139132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5" name="Zástupný symbol pro text 12"/>
          <p:cNvSpPr>
            <a:spLocks noGrp="1"/>
          </p:cNvSpPr>
          <p:nvPr>
            <p:ph type="body" sz="quarter" idx="16" hasCustomPrompt="1"/>
          </p:nvPr>
        </p:nvSpPr>
        <p:spPr>
          <a:xfrm>
            <a:off x="342850" y="6442647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Titulek</a:t>
            </a:r>
          </a:p>
        </p:txBody>
      </p:sp>
      <p:sp>
        <p:nvSpPr>
          <p:cNvPr id="16" name="Zástupný symbol pro obrázek 10"/>
          <p:cNvSpPr>
            <a:spLocks noGrp="1"/>
          </p:cNvSpPr>
          <p:nvPr>
            <p:ph type="pic" sz="quarter" idx="17" hasCustomPrompt="1"/>
          </p:nvPr>
        </p:nvSpPr>
        <p:spPr>
          <a:xfrm>
            <a:off x="5525268" y="1439699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7" name="Zástupný symbol pro text 12"/>
          <p:cNvSpPr>
            <a:spLocks noGrp="1"/>
          </p:cNvSpPr>
          <p:nvPr>
            <p:ph type="body" sz="quarter" idx="18" hasCustomPrompt="1"/>
          </p:nvPr>
        </p:nvSpPr>
        <p:spPr>
          <a:xfrm>
            <a:off x="5525268" y="3743214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Titulek</a:t>
            </a:r>
          </a:p>
        </p:txBody>
      </p:sp>
      <p:sp>
        <p:nvSpPr>
          <p:cNvPr id="18" name="Zástupný symbol pro obrázek 10"/>
          <p:cNvSpPr>
            <a:spLocks noGrp="1"/>
          </p:cNvSpPr>
          <p:nvPr>
            <p:ph type="pic" sz="quarter" idx="19" hasCustomPrompt="1"/>
          </p:nvPr>
        </p:nvSpPr>
        <p:spPr>
          <a:xfrm>
            <a:off x="5525268" y="4139132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9" name="Zástupný symbol pro text 12"/>
          <p:cNvSpPr>
            <a:spLocks noGrp="1"/>
          </p:cNvSpPr>
          <p:nvPr>
            <p:ph type="body" sz="quarter" idx="20" hasCustomPrompt="1"/>
          </p:nvPr>
        </p:nvSpPr>
        <p:spPr>
          <a:xfrm>
            <a:off x="5525268" y="6442647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Titulek</a:t>
            </a:r>
          </a:p>
        </p:txBody>
      </p:sp>
      <p:sp>
        <p:nvSpPr>
          <p:cNvPr id="24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 userDrawn="1"/>
        </p:nvGrpSpPr>
        <p:grpSpPr>
          <a:xfrm>
            <a:off x="-1" y="-1905"/>
            <a:ext cx="10691994" cy="5870435"/>
            <a:chOff x="-1" y="-1905"/>
            <a:chExt cx="10691994" cy="5870435"/>
          </a:xfrm>
        </p:grpSpPr>
        <p:sp>
          <p:nvSpPr>
            <p:cNvPr id="28" name="Volný tvar 27"/>
            <p:cNvSpPr/>
            <p:nvPr userDrawn="1"/>
          </p:nvSpPr>
          <p:spPr>
            <a:xfrm>
              <a:off x="8671948" y="0"/>
              <a:ext cx="2019872" cy="3165168"/>
            </a:xfrm>
            <a:custGeom>
              <a:avLst/>
              <a:gdLst>
                <a:gd name="connsiteX0" fmla="*/ 1600200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5886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7782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9678 w 1609678"/>
                <a:gd name="connsiteY0" fmla="*/ 0 h 2472267"/>
                <a:gd name="connsiteX1" fmla="*/ 711200 w 1609678"/>
                <a:gd name="connsiteY1" fmla="*/ 0 h 2472267"/>
                <a:gd name="connsiteX2" fmla="*/ 0 w 1609678"/>
                <a:gd name="connsiteY2" fmla="*/ 1549400 h 2472267"/>
                <a:gd name="connsiteX3" fmla="*/ 465666 w 1609678"/>
                <a:gd name="connsiteY3" fmla="*/ 2472267 h 2472267"/>
                <a:gd name="connsiteX4" fmla="*/ 1608666 w 1609678"/>
                <a:gd name="connsiteY4" fmla="*/ 2472267 h 2472267"/>
                <a:gd name="connsiteX0" fmla="*/ 1609678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4 w 1611574"/>
                <a:gd name="connsiteY0" fmla="*/ 0 h 2472267"/>
                <a:gd name="connsiteX1" fmla="*/ 711200 w 1611574"/>
                <a:gd name="connsiteY1" fmla="*/ 0 h 2472267"/>
                <a:gd name="connsiteX2" fmla="*/ 0 w 1611574"/>
                <a:gd name="connsiteY2" fmla="*/ 1549400 h 2472267"/>
                <a:gd name="connsiteX3" fmla="*/ 465666 w 1611574"/>
                <a:gd name="connsiteY3" fmla="*/ 2472267 h 2472267"/>
                <a:gd name="connsiteX4" fmla="*/ 1610561 w 1611574"/>
                <a:gd name="connsiteY4" fmla="*/ 2472267 h 2472267"/>
                <a:gd name="connsiteX0" fmla="*/ 1609679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5 w 1611575"/>
                <a:gd name="connsiteY0" fmla="*/ 0 h 2472267"/>
                <a:gd name="connsiteX1" fmla="*/ 711200 w 1611575"/>
                <a:gd name="connsiteY1" fmla="*/ 0 h 2472267"/>
                <a:gd name="connsiteX2" fmla="*/ 0 w 1611575"/>
                <a:gd name="connsiteY2" fmla="*/ 1549400 h 2472267"/>
                <a:gd name="connsiteX3" fmla="*/ 465666 w 1611575"/>
                <a:gd name="connsiteY3" fmla="*/ 2472267 h 2472267"/>
                <a:gd name="connsiteX4" fmla="*/ 1610561 w 1611575"/>
                <a:gd name="connsiteY4" fmla="*/ 2472267 h 2472267"/>
                <a:gd name="connsiteX0" fmla="*/ 1609680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3995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9681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7 w 1611577"/>
                <a:gd name="connsiteY0" fmla="*/ 0 h 2472267"/>
                <a:gd name="connsiteX1" fmla="*/ 711200 w 1611577"/>
                <a:gd name="connsiteY1" fmla="*/ 0 h 2472267"/>
                <a:gd name="connsiteX2" fmla="*/ 0 w 1611577"/>
                <a:gd name="connsiteY2" fmla="*/ 1549400 h 2472267"/>
                <a:gd name="connsiteX3" fmla="*/ 465666 w 1611577"/>
                <a:gd name="connsiteY3" fmla="*/ 2472267 h 2472267"/>
                <a:gd name="connsiteX4" fmla="*/ 1610561 w 1611577"/>
                <a:gd name="connsiteY4" fmla="*/ 2472267 h 2472267"/>
                <a:gd name="connsiteX0" fmla="*/ 1609682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7787 w 1608666"/>
                <a:gd name="connsiteY0" fmla="*/ 0 h 2472267"/>
                <a:gd name="connsiteX1" fmla="*/ 709305 w 1608666"/>
                <a:gd name="connsiteY1" fmla="*/ 0 h 2472267"/>
                <a:gd name="connsiteX2" fmla="*/ 0 w 1608666"/>
                <a:gd name="connsiteY2" fmla="*/ 1549400 h 2472267"/>
                <a:gd name="connsiteX3" fmla="*/ 463771 w 1608666"/>
                <a:gd name="connsiteY3" fmla="*/ 2472267 h 2472267"/>
                <a:gd name="connsiteX4" fmla="*/ 1608666 w 1608666"/>
                <a:gd name="connsiteY4" fmla="*/ 2472267 h 2472267"/>
                <a:gd name="connsiteX0" fmla="*/ 1603996 w 1604875"/>
                <a:gd name="connsiteY0" fmla="*/ 0 h 2472267"/>
                <a:gd name="connsiteX1" fmla="*/ 705514 w 1604875"/>
                <a:gd name="connsiteY1" fmla="*/ 0 h 2472267"/>
                <a:gd name="connsiteX2" fmla="*/ 0 w 1604875"/>
                <a:gd name="connsiteY2" fmla="*/ 1549400 h 2472267"/>
                <a:gd name="connsiteX3" fmla="*/ 459980 w 1604875"/>
                <a:gd name="connsiteY3" fmla="*/ 2472267 h 2472267"/>
                <a:gd name="connsiteX4" fmla="*/ 1604875 w 1604875"/>
                <a:gd name="connsiteY4" fmla="*/ 2472267 h 2472267"/>
                <a:gd name="connsiteX0" fmla="*/ 1603996 w 1604875"/>
                <a:gd name="connsiteY0" fmla="*/ 1905 h 2474172"/>
                <a:gd name="connsiteX1" fmla="*/ 457229 w 1604875"/>
                <a:gd name="connsiteY1" fmla="*/ 0 h 2474172"/>
                <a:gd name="connsiteX2" fmla="*/ 0 w 1604875"/>
                <a:gd name="connsiteY2" fmla="*/ 1551305 h 2474172"/>
                <a:gd name="connsiteX3" fmla="*/ 459980 w 1604875"/>
                <a:gd name="connsiteY3" fmla="*/ 2474172 h 2474172"/>
                <a:gd name="connsiteX4" fmla="*/ 1604875 w 1604875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5576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7472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867472 w 2010471"/>
                <a:gd name="connsiteY3" fmla="*/ 2474172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640035 w 2010471"/>
                <a:gd name="connsiteY3" fmla="*/ 3163927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0035 w 2010471"/>
                <a:gd name="connsiteY3" fmla="*/ 3163927 h 3167738"/>
                <a:gd name="connsiteX4" fmla="*/ 2010471 w 2010471"/>
                <a:gd name="connsiteY4" fmla="*/ 3167738 h 3167738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3383 w 2013383"/>
                <a:gd name="connsiteY0" fmla="*/ 1905 h 3167738"/>
                <a:gd name="connsiteX1" fmla="*/ 862825 w 2013383"/>
                <a:gd name="connsiteY1" fmla="*/ 0 h 3167738"/>
                <a:gd name="connsiteX2" fmla="*/ 0 w 2013383"/>
                <a:gd name="connsiteY2" fmla="*/ 1898088 h 3167738"/>
                <a:gd name="connsiteX3" fmla="*/ 641930 w 2013383"/>
                <a:gd name="connsiteY3" fmla="*/ 3167738 h 3167738"/>
                <a:gd name="connsiteX4" fmla="*/ 2010471 w 2013383"/>
                <a:gd name="connsiteY4" fmla="*/ 3167738 h 3167738"/>
                <a:gd name="connsiteX0" fmla="*/ 2011488 w 2011488"/>
                <a:gd name="connsiteY0" fmla="*/ 1905 h 3167738"/>
                <a:gd name="connsiteX1" fmla="*/ 862825 w 2011488"/>
                <a:gd name="connsiteY1" fmla="*/ 0 h 3167738"/>
                <a:gd name="connsiteX2" fmla="*/ 0 w 2011488"/>
                <a:gd name="connsiteY2" fmla="*/ 1898088 h 3167738"/>
                <a:gd name="connsiteX3" fmla="*/ 641930 w 2011488"/>
                <a:gd name="connsiteY3" fmla="*/ 3167738 h 3167738"/>
                <a:gd name="connsiteX4" fmla="*/ 2010471 w 2011488"/>
                <a:gd name="connsiteY4" fmla="*/ 3167738 h 3167738"/>
                <a:gd name="connsiteX0" fmla="*/ 2009593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1489 w 2011489"/>
                <a:gd name="connsiteY0" fmla="*/ 1905 h 3167738"/>
                <a:gd name="connsiteX1" fmla="*/ 862825 w 2011489"/>
                <a:gd name="connsiteY1" fmla="*/ 0 h 3167738"/>
                <a:gd name="connsiteX2" fmla="*/ 0 w 2011489"/>
                <a:gd name="connsiteY2" fmla="*/ 1898088 h 3167738"/>
                <a:gd name="connsiteX3" fmla="*/ 641930 w 2011489"/>
                <a:gd name="connsiteY3" fmla="*/ 3167738 h 3167738"/>
                <a:gd name="connsiteX4" fmla="*/ 2010471 w 2011489"/>
                <a:gd name="connsiteY4" fmla="*/ 3167738 h 3167738"/>
                <a:gd name="connsiteX0" fmla="*/ 2009594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09594 w 2009594"/>
                <a:gd name="connsiteY0" fmla="*/ 1905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9643"/>
                <a:gd name="connsiteX1" fmla="*/ 862825 w 2009594"/>
                <a:gd name="connsiteY1" fmla="*/ 1905 h 3169643"/>
                <a:gd name="connsiteX2" fmla="*/ 0 w 2009594"/>
                <a:gd name="connsiteY2" fmla="*/ 1899993 h 3169643"/>
                <a:gd name="connsiteX3" fmla="*/ 641930 w 2009594"/>
                <a:gd name="connsiteY3" fmla="*/ 3169643 h 3169643"/>
                <a:gd name="connsiteX4" fmla="*/ 2008576 w 2009594"/>
                <a:gd name="connsiteY4" fmla="*/ 3169643 h 3169643"/>
                <a:gd name="connsiteX0" fmla="*/ 2009594 w 2009594"/>
                <a:gd name="connsiteY0" fmla="*/ 0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1905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5833"/>
                <a:gd name="connsiteX1" fmla="*/ 860930 w 2009594"/>
                <a:gd name="connsiteY1" fmla="*/ 0 h 3165833"/>
                <a:gd name="connsiteX2" fmla="*/ 0 w 2009594"/>
                <a:gd name="connsiteY2" fmla="*/ 1896183 h 3165833"/>
                <a:gd name="connsiteX3" fmla="*/ 641930 w 2009594"/>
                <a:gd name="connsiteY3" fmla="*/ 3165833 h 3165833"/>
                <a:gd name="connsiteX4" fmla="*/ 2008576 w 2009594"/>
                <a:gd name="connsiteY4" fmla="*/ 3165833 h 316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594" h="3165833">
                  <a:moveTo>
                    <a:pt x="2009594" y="0"/>
                  </a:moveTo>
                  <a:lnTo>
                    <a:pt x="860930" y="0"/>
                  </a:lnTo>
                  <a:lnTo>
                    <a:pt x="0" y="1896183"/>
                  </a:lnTo>
                  <a:lnTo>
                    <a:pt x="641930" y="3165833"/>
                  </a:lnTo>
                  <a:lnTo>
                    <a:pt x="2008576" y="3165833"/>
                  </a:lnTo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Volný tvar 28"/>
            <p:cNvSpPr/>
            <p:nvPr userDrawn="1"/>
          </p:nvSpPr>
          <p:spPr>
            <a:xfrm>
              <a:off x="9316886" y="3164324"/>
              <a:ext cx="1375107" cy="2704206"/>
            </a:xfrm>
            <a:custGeom>
              <a:avLst/>
              <a:gdLst>
                <a:gd name="connsiteX0" fmla="*/ 1134533 w 1134533"/>
                <a:gd name="connsiteY0" fmla="*/ 0 h 2243667"/>
                <a:gd name="connsiteX1" fmla="*/ 1134533 w 1134533"/>
                <a:gd name="connsiteY1" fmla="*/ 2243667 h 2243667"/>
                <a:gd name="connsiteX2" fmla="*/ 0 w 1134533"/>
                <a:gd name="connsiteY2" fmla="*/ 0 h 2243667"/>
                <a:gd name="connsiteX0" fmla="*/ 1134533 w 1138298"/>
                <a:gd name="connsiteY0" fmla="*/ 0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134533 w 1138298"/>
                <a:gd name="connsiteY0" fmla="*/ 693566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356642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6642 w 1358525"/>
                <a:gd name="connsiteY0" fmla="*/ 0 h 2704773"/>
                <a:gd name="connsiteX1" fmla="*/ 1358525 w 1358525"/>
                <a:gd name="connsiteY1" fmla="*/ 2704773 h 2704773"/>
                <a:gd name="connsiteX2" fmla="*/ 0 w 1358525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  <a:gd name="connsiteX0" fmla="*/ 1360406 w 1360587"/>
                <a:gd name="connsiteY0" fmla="*/ 0 h 2704773"/>
                <a:gd name="connsiteX1" fmla="*/ 1360407 w 1360587"/>
                <a:gd name="connsiteY1" fmla="*/ 2704773 h 2704773"/>
                <a:gd name="connsiteX2" fmla="*/ 0 w 1360587"/>
                <a:gd name="connsiteY2" fmla="*/ 0 h 2704773"/>
                <a:gd name="connsiteX0" fmla="*/ 1358524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705" h="2704773">
                  <a:moveTo>
                    <a:pt x="1358524" y="0"/>
                  </a:moveTo>
                  <a:cubicBezTo>
                    <a:pt x="1359152" y="901591"/>
                    <a:pt x="1357897" y="1803182"/>
                    <a:pt x="1358525" y="2704773"/>
                  </a:cubicBezTo>
                  <a:cubicBezTo>
                    <a:pt x="980347" y="1956884"/>
                    <a:pt x="378178" y="747889"/>
                    <a:pt x="0" y="0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3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Volný tvar 29"/>
            <p:cNvSpPr/>
            <p:nvPr userDrawn="1"/>
          </p:nvSpPr>
          <p:spPr>
            <a:xfrm>
              <a:off x="2381428" y="0"/>
              <a:ext cx="7155030" cy="1892480"/>
            </a:xfrm>
            <a:custGeom>
              <a:avLst/>
              <a:gdLst>
                <a:gd name="connsiteX0" fmla="*/ 744220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43839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032565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7895342"/>
                <a:gd name="connsiteY0" fmla="*/ 1882340 h 1882340"/>
                <a:gd name="connsiteX1" fmla="*/ 7895342 w 7895342"/>
                <a:gd name="connsiteY1" fmla="*/ 0 h 1882340"/>
                <a:gd name="connsiteX2" fmla="*/ 0 w 7895342"/>
                <a:gd name="connsiteY2" fmla="*/ 0 h 1882340"/>
                <a:gd name="connsiteX0" fmla="*/ 6272357 w 7137039"/>
                <a:gd name="connsiteY0" fmla="*/ 1884237 h 1884237"/>
                <a:gd name="connsiteX1" fmla="*/ 7137039 w 7137039"/>
                <a:gd name="connsiteY1" fmla="*/ 1897 h 1884237"/>
                <a:gd name="connsiteX2" fmla="*/ 0 w 7137039"/>
                <a:gd name="connsiteY2" fmla="*/ 0 h 1884237"/>
                <a:gd name="connsiteX0" fmla="*/ 6276168 w 7137039"/>
                <a:gd name="connsiteY0" fmla="*/ 1882340 h 1882340"/>
                <a:gd name="connsiteX1" fmla="*/ 7137039 w 7137039"/>
                <a:gd name="connsiteY1" fmla="*/ 1897 h 1882340"/>
                <a:gd name="connsiteX2" fmla="*/ 0 w 7137039"/>
                <a:gd name="connsiteY2" fmla="*/ 0 h 1882340"/>
                <a:gd name="connsiteX0" fmla="*/ 6276168 w 7137039"/>
                <a:gd name="connsiteY0" fmla="*/ 1886133 h 1886133"/>
                <a:gd name="connsiteX1" fmla="*/ 7137039 w 7137039"/>
                <a:gd name="connsiteY1" fmla="*/ 1897 h 1886133"/>
                <a:gd name="connsiteX2" fmla="*/ 0 w 7137039"/>
                <a:gd name="connsiteY2" fmla="*/ 0 h 1886133"/>
                <a:gd name="connsiteX0" fmla="*/ 6291410 w 7152281"/>
                <a:gd name="connsiteY0" fmla="*/ 1884236 h 1884236"/>
                <a:gd name="connsiteX1" fmla="*/ 7152281 w 7152281"/>
                <a:gd name="connsiteY1" fmla="*/ 0 h 1884236"/>
                <a:gd name="connsiteX2" fmla="*/ 0 w 7152281"/>
                <a:gd name="connsiteY2" fmla="*/ 0 h 1884236"/>
                <a:gd name="connsiteX0" fmla="*/ 6293315 w 7154186"/>
                <a:gd name="connsiteY0" fmla="*/ 1884236 h 1884236"/>
                <a:gd name="connsiteX1" fmla="*/ 7154186 w 7154186"/>
                <a:gd name="connsiteY1" fmla="*/ 0 h 1884236"/>
                <a:gd name="connsiteX2" fmla="*/ 0 w 7154186"/>
                <a:gd name="connsiteY2" fmla="*/ 0 h 1884236"/>
                <a:gd name="connsiteX0" fmla="*/ 6295220 w 7156091"/>
                <a:gd name="connsiteY0" fmla="*/ 1884236 h 1884236"/>
                <a:gd name="connsiteX1" fmla="*/ 7156091 w 7156091"/>
                <a:gd name="connsiteY1" fmla="*/ 0 h 1884236"/>
                <a:gd name="connsiteX2" fmla="*/ 0 w 7156091"/>
                <a:gd name="connsiteY2" fmla="*/ 0 h 188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6091" h="1884236">
                  <a:moveTo>
                    <a:pt x="6295220" y="1884236"/>
                  </a:moveTo>
                  <a:lnTo>
                    <a:pt x="7156091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Volný tvar 30"/>
            <p:cNvSpPr/>
            <p:nvPr userDrawn="1"/>
          </p:nvSpPr>
          <p:spPr>
            <a:xfrm>
              <a:off x="-1" y="-1905"/>
              <a:ext cx="8678465" cy="4438313"/>
            </a:xfrm>
            <a:custGeom>
              <a:avLst/>
              <a:gdLst>
                <a:gd name="connsiteX0" fmla="*/ 9084733 w 9084733"/>
                <a:gd name="connsiteY0" fmla="*/ 1549400 h 3623734"/>
                <a:gd name="connsiteX1" fmla="*/ 1659466 w 9084733"/>
                <a:gd name="connsiteY1" fmla="*/ 0 h 3623734"/>
                <a:gd name="connsiteX2" fmla="*/ 0 w 9084733"/>
                <a:gd name="connsiteY2" fmla="*/ 0 h 3623734"/>
                <a:gd name="connsiteX3" fmla="*/ 0 w 9084733"/>
                <a:gd name="connsiteY3" fmla="*/ 3623734 h 3623734"/>
                <a:gd name="connsiteX0" fmla="*/ 9071408 w 9071408"/>
                <a:gd name="connsiteY0" fmla="*/ 1547495 h 3623734"/>
                <a:gd name="connsiteX1" fmla="*/ 1659466 w 9071408"/>
                <a:gd name="connsiteY1" fmla="*/ 0 h 3623734"/>
                <a:gd name="connsiteX2" fmla="*/ 0 w 9071408"/>
                <a:gd name="connsiteY2" fmla="*/ 0 h 3623734"/>
                <a:gd name="connsiteX3" fmla="*/ 0 w 9071408"/>
                <a:gd name="connsiteY3" fmla="*/ 3623734 h 3623734"/>
                <a:gd name="connsiteX0" fmla="*/ 9073312 w 9073312"/>
                <a:gd name="connsiteY0" fmla="*/ 1547495 h 4437340"/>
                <a:gd name="connsiteX1" fmla="*/ 1661370 w 9073312"/>
                <a:gd name="connsiteY1" fmla="*/ 0 h 4437340"/>
                <a:gd name="connsiteX2" fmla="*/ 1904 w 9073312"/>
                <a:gd name="connsiteY2" fmla="*/ 0 h 4437340"/>
                <a:gd name="connsiteX3" fmla="*/ 0 w 9073312"/>
                <a:gd name="connsiteY3" fmla="*/ 4437340 h 4437340"/>
                <a:gd name="connsiteX0" fmla="*/ 9071408 w 9071408"/>
                <a:gd name="connsiteY0" fmla="*/ 1547495 h 4437340"/>
                <a:gd name="connsiteX1" fmla="*/ 1659466 w 9071408"/>
                <a:gd name="connsiteY1" fmla="*/ 0 h 4437340"/>
                <a:gd name="connsiteX2" fmla="*/ 0 w 9071408"/>
                <a:gd name="connsiteY2" fmla="*/ 0 h 4437340"/>
                <a:gd name="connsiteX3" fmla="*/ 0 w 9071408"/>
                <a:gd name="connsiteY3" fmla="*/ 4437340 h 4437340"/>
                <a:gd name="connsiteX0" fmla="*/ 8667864 w 8667864"/>
                <a:gd name="connsiteY0" fmla="*/ 1894278 h 4437340"/>
                <a:gd name="connsiteX1" fmla="*/ 1659466 w 8667864"/>
                <a:gd name="connsiteY1" fmla="*/ 0 h 4437340"/>
                <a:gd name="connsiteX2" fmla="*/ 0 w 8667864"/>
                <a:gd name="connsiteY2" fmla="*/ 0 h 4437340"/>
                <a:gd name="connsiteX3" fmla="*/ 0 w 8667864"/>
                <a:gd name="connsiteY3" fmla="*/ 4437340 h 4437340"/>
                <a:gd name="connsiteX0" fmla="*/ 8667864 w 8667864"/>
                <a:gd name="connsiteY0" fmla="*/ 1896183 h 4439245"/>
                <a:gd name="connsiteX1" fmla="*/ 2373282 w 8667864"/>
                <a:gd name="connsiteY1" fmla="*/ 0 h 4439245"/>
                <a:gd name="connsiteX2" fmla="*/ 0 w 8667864"/>
                <a:gd name="connsiteY2" fmla="*/ 1905 h 4439245"/>
                <a:gd name="connsiteX3" fmla="*/ 0 w 8667864"/>
                <a:gd name="connsiteY3" fmla="*/ 4439245 h 4439245"/>
                <a:gd name="connsiteX0" fmla="*/ 8671671 w 8671671"/>
                <a:gd name="connsiteY0" fmla="*/ 1894278 h 4439245"/>
                <a:gd name="connsiteX1" fmla="*/ 2373282 w 8671671"/>
                <a:gd name="connsiteY1" fmla="*/ 0 h 4439245"/>
                <a:gd name="connsiteX2" fmla="*/ 0 w 8671671"/>
                <a:gd name="connsiteY2" fmla="*/ 1905 h 4439245"/>
                <a:gd name="connsiteX3" fmla="*/ 0 w 8671671"/>
                <a:gd name="connsiteY3" fmla="*/ 4439245 h 443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1671" h="4439245">
                  <a:moveTo>
                    <a:pt x="8671671" y="1894278"/>
                  </a:moveTo>
                  <a:lnTo>
                    <a:pt x="2373282" y="0"/>
                  </a:lnTo>
                  <a:lnTo>
                    <a:pt x="0" y="1905"/>
                  </a:lnTo>
                  <a:lnTo>
                    <a:pt x="0" y="4439245"/>
                  </a:lnTo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Obrázek 3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9849" y="1054894"/>
              <a:ext cx="1224000" cy="1622866"/>
            </a:xfrm>
            <a:prstGeom prst="rect">
              <a:avLst/>
            </a:prstGeom>
          </p:spPr>
        </p:pic>
      </p:grpSp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342848" y="1638000"/>
            <a:ext cx="8278865" cy="540000"/>
          </a:xfrm>
        </p:spPr>
        <p:txBody>
          <a:bodyPr anchor="t" anchorCtr="0">
            <a:noAutofit/>
          </a:bodyPr>
          <a:lstStyle>
            <a:lvl1pPr>
              <a:lnSpc>
                <a:spcPts val="4400"/>
              </a:lnSpc>
              <a:defRPr sz="3600" cap="all" baseline="0">
                <a:solidFill>
                  <a:schemeClr val="bg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Název prezentace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341948" y="5506843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solidFill>
                  <a:schemeClr val="bg1"/>
                </a:solidFill>
                <a:effectLst>
                  <a:glow rad="254000">
                    <a:schemeClr val="tx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/>
              <a:t>Jméno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4" hasCustomPrompt="1"/>
          </p:nvPr>
        </p:nvSpPr>
        <p:spPr>
          <a:xfrm>
            <a:off x="341948" y="6298677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solidFill>
                  <a:schemeClr val="bg1"/>
                </a:solidFill>
                <a:effectLst>
                  <a:glow rad="254000">
                    <a:schemeClr val="tx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sz="2000" noProof="0" dirty="0"/>
              <a:t>XX.XX.2017</a:t>
            </a:r>
            <a:endParaRPr lang="cs-CZ" noProof="0" dirty="0"/>
          </a:p>
        </p:txBody>
      </p:sp>
      <p:sp>
        <p:nvSpPr>
          <p:cNvPr id="19" name="Zástupný symbol pro text 18"/>
          <p:cNvSpPr>
            <a:spLocks noGrp="1"/>
          </p:cNvSpPr>
          <p:nvPr>
            <p:ph type="body" sz="quarter" idx="15" hasCustomPrompt="1"/>
          </p:nvPr>
        </p:nvSpPr>
        <p:spPr>
          <a:xfrm>
            <a:off x="342849" y="2358000"/>
            <a:ext cx="6550641" cy="719849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Dodatečné informace</a:t>
            </a:r>
          </a:p>
        </p:txBody>
      </p:sp>
      <p:sp>
        <p:nvSpPr>
          <p:cNvPr id="21" name="Zástupný symbol pro text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1949" y="5902760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solidFill>
                  <a:schemeClr val="bg1"/>
                </a:solidFill>
                <a:effectLst>
                  <a:glow rad="254000">
                    <a:schemeClr val="tx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/>
              <a:t>Oddělení</a:t>
            </a:r>
          </a:p>
        </p:txBody>
      </p:sp>
      <p:sp>
        <p:nvSpPr>
          <p:cNvPr id="16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342849" y="7162496"/>
            <a:ext cx="269960" cy="179962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2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719894" y="7162496"/>
            <a:ext cx="6173596" cy="179962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r>
              <a:rPr lang="cs-CZ"/>
              <a:t>Název prezentace, oddělení, jméno, 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8422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/>
              <a:t>Název prezentace, oddělení, jméno, datum</a:t>
            </a:r>
            <a:endParaRPr lang="cs-CZ" dirty="0"/>
          </a:p>
        </p:txBody>
      </p:sp>
      <p:sp>
        <p:nvSpPr>
          <p:cNvPr id="10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 noProof="0" dirty="0"/>
              <a:t>Další kapitola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 userDrawn="1"/>
        </p:nvGrpSpPr>
        <p:grpSpPr>
          <a:xfrm>
            <a:off x="-1" y="-1905"/>
            <a:ext cx="10691994" cy="5870435"/>
            <a:chOff x="-1" y="-1905"/>
            <a:chExt cx="10691994" cy="5870435"/>
          </a:xfrm>
        </p:grpSpPr>
        <p:sp>
          <p:nvSpPr>
            <p:cNvPr id="28" name="Volný tvar 27"/>
            <p:cNvSpPr/>
            <p:nvPr userDrawn="1"/>
          </p:nvSpPr>
          <p:spPr>
            <a:xfrm>
              <a:off x="8671948" y="0"/>
              <a:ext cx="2019872" cy="3165168"/>
            </a:xfrm>
            <a:custGeom>
              <a:avLst/>
              <a:gdLst>
                <a:gd name="connsiteX0" fmla="*/ 1600200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5886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7782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9678 w 1609678"/>
                <a:gd name="connsiteY0" fmla="*/ 0 h 2472267"/>
                <a:gd name="connsiteX1" fmla="*/ 711200 w 1609678"/>
                <a:gd name="connsiteY1" fmla="*/ 0 h 2472267"/>
                <a:gd name="connsiteX2" fmla="*/ 0 w 1609678"/>
                <a:gd name="connsiteY2" fmla="*/ 1549400 h 2472267"/>
                <a:gd name="connsiteX3" fmla="*/ 465666 w 1609678"/>
                <a:gd name="connsiteY3" fmla="*/ 2472267 h 2472267"/>
                <a:gd name="connsiteX4" fmla="*/ 1608666 w 1609678"/>
                <a:gd name="connsiteY4" fmla="*/ 2472267 h 2472267"/>
                <a:gd name="connsiteX0" fmla="*/ 1609678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4 w 1611574"/>
                <a:gd name="connsiteY0" fmla="*/ 0 h 2472267"/>
                <a:gd name="connsiteX1" fmla="*/ 711200 w 1611574"/>
                <a:gd name="connsiteY1" fmla="*/ 0 h 2472267"/>
                <a:gd name="connsiteX2" fmla="*/ 0 w 1611574"/>
                <a:gd name="connsiteY2" fmla="*/ 1549400 h 2472267"/>
                <a:gd name="connsiteX3" fmla="*/ 465666 w 1611574"/>
                <a:gd name="connsiteY3" fmla="*/ 2472267 h 2472267"/>
                <a:gd name="connsiteX4" fmla="*/ 1610561 w 1611574"/>
                <a:gd name="connsiteY4" fmla="*/ 2472267 h 2472267"/>
                <a:gd name="connsiteX0" fmla="*/ 1609679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5 w 1611575"/>
                <a:gd name="connsiteY0" fmla="*/ 0 h 2472267"/>
                <a:gd name="connsiteX1" fmla="*/ 711200 w 1611575"/>
                <a:gd name="connsiteY1" fmla="*/ 0 h 2472267"/>
                <a:gd name="connsiteX2" fmla="*/ 0 w 1611575"/>
                <a:gd name="connsiteY2" fmla="*/ 1549400 h 2472267"/>
                <a:gd name="connsiteX3" fmla="*/ 465666 w 1611575"/>
                <a:gd name="connsiteY3" fmla="*/ 2472267 h 2472267"/>
                <a:gd name="connsiteX4" fmla="*/ 1610561 w 1611575"/>
                <a:gd name="connsiteY4" fmla="*/ 2472267 h 2472267"/>
                <a:gd name="connsiteX0" fmla="*/ 1609680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3995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9681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7 w 1611577"/>
                <a:gd name="connsiteY0" fmla="*/ 0 h 2472267"/>
                <a:gd name="connsiteX1" fmla="*/ 711200 w 1611577"/>
                <a:gd name="connsiteY1" fmla="*/ 0 h 2472267"/>
                <a:gd name="connsiteX2" fmla="*/ 0 w 1611577"/>
                <a:gd name="connsiteY2" fmla="*/ 1549400 h 2472267"/>
                <a:gd name="connsiteX3" fmla="*/ 465666 w 1611577"/>
                <a:gd name="connsiteY3" fmla="*/ 2472267 h 2472267"/>
                <a:gd name="connsiteX4" fmla="*/ 1610561 w 1611577"/>
                <a:gd name="connsiteY4" fmla="*/ 2472267 h 2472267"/>
                <a:gd name="connsiteX0" fmla="*/ 1609682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7787 w 1608666"/>
                <a:gd name="connsiteY0" fmla="*/ 0 h 2472267"/>
                <a:gd name="connsiteX1" fmla="*/ 709305 w 1608666"/>
                <a:gd name="connsiteY1" fmla="*/ 0 h 2472267"/>
                <a:gd name="connsiteX2" fmla="*/ 0 w 1608666"/>
                <a:gd name="connsiteY2" fmla="*/ 1549400 h 2472267"/>
                <a:gd name="connsiteX3" fmla="*/ 463771 w 1608666"/>
                <a:gd name="connsiteY3" fmla="*/ 2472267 h 2472267"/>
                <a:gd name="connsiteX4" fmla="*/ 1608666 w 1608666"/>
                <a:gd name="connsiteY4" fmla="*/ 2472267 h 2472267"/>
                <a:gd name="connsiteX0" fmla="*/ 1603996 w 1604875"/>
                <a:gd name="connsiteY0" fmla="*/ 0 h 2472267"/>
                <a:gd name="connsiteX1" fmla="*/ 705514 w 1604875"/>
                <a:gd name="connsiteY1" fmla="*/ 0 h 2472267"/>
                <a:gd name="connsiteX2" fmla="*/ 0 w 1604875"/>
                <a:gd name="connsiteY2" fmla="*/ 1549400 h 2472267"/>
                <a:gd name="connsiteX3" fmla="*/ 459980 w 1604875"/>
                <a:gd name="connsiteY3" fmla="*/ 2472267 h 2472267"/>
                <a:gd name="connsiteX4" fmla="*/ 1604875 w 1604875"/>
                <a:gd name="connsiteY4" fmla="*/ 2472267 h 2472267"/>
                <a:gd name="connsiteX0" fmla="*/ 1603996 w 1604875"/>
                <a:gd name="connsiteY0" fmla="*/ 1905 h 2474172"/>
                <a:gd name="connsiteX1" fmla="*/ 457229 w 1604875"/>
                <a:gd name="connsiteY1" fmla="*/ 0 h 2474172"/>
                <a:gd name="connsiteX2" fmla="*/ 0 w 1604875"/>
                <a:gd name="connsiteY2" fmla="*/ 1551305 h 2474172"/>
                <a:gd name="connsiteX3" fmla="*/ 459980 w 1604875"/>
                <a:gd name="connsiteY3" fmla="*/ 2474172 h 2474172"/>
                <a:gd name="connsiteX4" fmla="*/ 1604875 w 1604875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5576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7472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867472 w 2010471"/>
                <a:gd name="connsiteY3" fmla="*/ 2474172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640035 w 2010471"/>
                <a:gd name="connsiteY3" fmla="*/ 3163927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0035 w 2010471"/>
                <a:gd name="connsiteY3" fmla="*/ 3163927 h 3167738"/>
                <a:gd name="connsiteX4" fmla="*/ 2010471 w 2010471"/>
                <a:gd name="connsiteY4" fmla="*/ 3167738 h 3167738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3383 w 2013383"/>
                <a:gd name="connsiteY0" fmla="*/ 1905 h 3167738"/>
                <a:gd name="connsiteX1" fmla="*/ 862825 w 2013383"/>
                <a:gd name="connsiteY1" fmla="*/ 0 h 3167738"/>
                <a:gd name="connsiteX2" fmla="*/ 0 w 2013383"/>
                <a:gd name="connsiteY2" fmla="*/ 1898088 h 3167738"/>
                <a:gd name="connsiteX3" fmla="*/ 641930 w 2013383"/>
                <a:gd name="connsiteY3" fmla="*/ 3167738 h 3167738"/>
                <a:gd name="connsiteX4" fmla="*/ 2010471 w 2013383"/>
                <a:gd name="connsiteY4" fmla="*/ 3167738 h 3167738"/>
                <a:gd name="connsiteX0" fmla="*/ 2011488 w 2011488"/>
                <a:gd name="connsiteY0" fmla="*/ 1905 h 3167738"/>
                <a:gd name="connsiteX1" fmla="*/ 862825 w 2011488"/>
                <a:gd name="connsiteY1" fmla="*/ 0 h 3167738"/>
                <a:gd name="connsiteX2" fmla="*/ 0 w 2011488"/>
                <a:gd name="connsiteY2" fmla="*/ 1898088 h 3167738"/>
                <a:gd name="connsiteX3" fmla="*/ 641930 w 2011488"/>
                <a:gd name="connsiteY3" fmla="*/ 3167738 h 3167738"/>
                <a:gd name="connsiteX4" fmla="*/ 2010471 w 2011488"/>
                <a:gd name="connsiteY4" fmla="*/ 3167738 h 3167738"/>
                <a:gd name="connsiteX0" fmla="*/ 2009593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1489 w 2011489"/>
                <a:gd name="connsiteY0" fmla="*/ 1905 h 3167738"/>
                <a:gd name="connsiteX1" fmla="*/ 862825 w 2011489"/>
                <a:gd name="connsiteY1" fmla="*/ 0 h 3167738"/>
                <a:gd name="connsiteX2" fmla="*/ 0 w 2011489"/>
                <a:gd name="connsiteY2" fmla="*/ 1898088 h 3167738"/>
                <a:gd name="connsiteX3" fmla="*/ 641930 w 2011489"/>
                <a:gd name="connsiteY3" fmla="*/ 3167738 h 3167738"/>
                <a:gd name="connsiteX4" fmla="*/ 2010471 w 2011489"/>
                <a:gd name="connsiteY4" fmla="*/ 3167738 h 3167738"/>
                <a:gd name="connsiteX0" fmla="*/ 2009594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09594 w 2009594"/>
                <a:gd name="connsiteY0" fmla="*/ 1905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9643"/>
                <a:gd name="connsiteX1" fmla="*/ 862825 w 2009594"/>
                <a:gd name="connsiteY1" fmla="*/ 1905 h 3169643"/>
                <a:gd name="connsiteX2" fmla="*/ 0 w 2009594"/>
                <a:gd name="connsiteY2" fmla="*/ 1899993 h 3169643"/>
                <a:gd name="connsiteX3" fmla="*/ 641930 w 2009594"/>
                <a:gd name="connsiteY3" fmla="*/ 3169643 h 3169643"/>
                <a:gd name="connsiteX4" fmla="*/ 2008576 w 2009594"/>
                <a:gd name="connsiteY4" fmla="*/ 3169643 h 3169643"/>
                <a:gd name="connsiteX0" fmla="*/ 2009594 w 2009594"/>
                <a:gd name="connsiteY0" fmla="*/ 0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1905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5833"/>
                <a:gd name="connsiteX1" fmla="*/ 860930 w 2009594"/>
                <a:gd name="connsiteY1" fmla="*/ 0 h 3165833"/>
                <a:gd name="connsiteX2" fmla="*/ 0 w 2009594"/>
                <a:gd name="connsiteY2" fmla="*/ 1896183 h 3165833"/>
                <a:gd name="connsiteX3" fmla="*/ 641930 w 2009594"/>
                <a:gd name="connsiteY3" fmla="*/ 3165833 h 3165833"/>
                <a:gd name="connsiteX4" fmla="*/ 2008576 w 2009594"/>
                <a:gd name="connsiteY4" fmla="*/ 3165833 h 316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594" h="3165833">
                  <a:moveTo>
                    <a:pt x="2009594" y="0"/>
                  </a:moveTo>
                  <a:lnTo>
                    <a:pt x="860930" y="0"/>
                  </a:lnTo>
                  <a:lnTo>
                    <a:pt x="0" y="1896183"/>
                  </a:lnTo>
                  <a:lnTo>
                    <a:pt x="641930" y="3165833"/>
                  </a:lnTo>
                  <a:lnTo>
                    <a:pt x="2008576" y="3165833"/>
                  </a:lnTo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Volný tvar 28"/>
            <p:cNvSpPr/>
            <p:nvPr userDrawn="1"/>
          </p:nvSpPr>
          <p:spPr>
            <a:xfrm>
              <a:off x="9316886" y="3164324"/>
              <a:ext cx="1375107" cy="2704206"/>
            </a:xfrm>
            <a:custGeom>
              <a:avLst/>
              <a:gdLst>
                <a:gd name="connsiteX0" fmla="*/ 1134533 w 1134533"/>
                <a:gd name="connsiteY0" fmla="*/ 0 h 2243667"/>
                <a:gd name="connsiteX1" fmla="*/ 1134533 w 1134533"/>
                <a:gd name="connsiteY1" fmla="*/ 2243667 h 2243667"/>
                <a:gd name="connsiteX2" fmla="*/ 0 w 1134533"/>
                <a:gd name="connsiteY2" fmla="*/ 0 h 2243667"/>
                <a:gd name="connsiteX0" fmla="*/ 1134533 w 1138298"/>
                <a:gd name="connsiteY0" fmla="*/ 0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134533 w 1138298"/>
                <a:gd name="connsiteY0" fmla="*/ 693566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356642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6642 w 1358525"/>
                <a:gd name="connsiteY0" fmla="*/ 0 h 2704773"/>
                <a:gd name="connsiteX1" fmla="*/ 1358525 w 1358525"/>
                <a:gd name="connsiteY1" fmla="*/ 2704773 h 2704773"/>
                <a:gd name="connsiteX2" fmla="*/ 0 w 1358525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  <a:gd name="connsiteX0" fmla="*/ 1360406 w 1360587"/>
                <a:gd name="connsiteY0" fmla="*/ 0 h 2704773"/>
                <a:gd name="connsiteX1" fmla="*/ 1360407 w 1360587"/>
                <a:gd name="connsiteY1" fmla="*/ 2704773 h 2704773"/>
                <a:gd name="connsiteX2" fmla="*/ 0 w 1360587"/>
                <a:gd name="connsiteY2" fmla="*/ 0 h 2704773"/>
                <a:gd name="connsiteX0" fmla="*/ 1358524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705" h="2704773">
                  <a:moveTo>
                    <a:pt x="1358524" y="0"/>
                  </a:moveTo>
                  <a:cubicBezTo>
                    <a:pt x="1359152" y="901591"/>
                    <a:pt x="1357897" y="1803182"/>
                    <a:pt x="1358525" y="2704773"/>
                  </a:cubicBezTo>
                  <a:cubicBezTo>
                    <a:pt x="980347" y="1956884"/>
                    <a:pt x="378178" y="747889"/>
                    <a:pt x="0" y="0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3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Volný tvar 29"/>
            <p:cNvSpPr/>
            <p:nvPr userDrawn="1"/>
          </p:nvSpPr>
          <p:spPr>
            <a:xfrm>
              <a:off x="2381428" y="0"/>
              <a:ext cx="7155030" cy="1892480"/>
            </a:xfrm>
            <a:custGeom>
              <a:avLst/>
              <a:gdLst>
                <a:gd name="connsiteX0" fmla="*/ 744220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43839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032565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7895342"/>
                <a:gd name="connsiteY0" fmla="*/ 1882340 h 1882340"/>
                <a:gd name="connsiteX1" fmla="*/ 7895342 w 7895342"/>
                <a:gd name="connsiteY1" fmla="*/ 0 h 1882340"/>
                <a:gd name="connsiteX2" fmla="*/ 0 w 7895342"/>
                <a:gd name="connsiteY2" fmla="*/ 0 h 1882340"/>
                <a:gd name="connsiteX0" fmla="*/ 6272357 w 7137039"/>
                <a:gd name="connsiteY0" fmla="*/ 1884237 h 1884237"/>
                <a:gd name="connsiteX1" fmla="*/ 7137039 w 7137039"/>
                <a:gd name="connsiteY1" fmla="*/ 1897 h 1884237"/>
                <a:gd name="connsiteX2" fmla="*/ 0 w 7137039"/>
                <a:gd name="connsiteY2" fmla="*/ 0 h 1884237"/>
                <a:gd name="connsiteX0" fmla="*/ 6276168 w 7137039"/>
                <a:gd name="connsiteY0" fmla="*/ 1882340 h 1882340"/>
                <a:gd name="connsiteX1" fmla="*/ 7137039 w 7137039"/>
                <a:gd name="connsiteY1" fmla="*/ 1897 h 1882340"/>
                <a:gd name="connsiteX2" fmla="*/ 0 w 7137039"/>
                <a:gd name="connsiteY2" fmla="*/ 0 h 1882340"/>
                <a:gd name="connsiteX0" fmla="*/ 6276168 w 7137039"/>
                <a:gd name="connsiteY0" fmla="*/ 1886133 h 1886133"/>
                <a:gd name="connsiteX1" fmla="*/ 7137039 w 7137039"/>
                <a:gd name="connsiteY1" fmla="*/ 1897 h 1886133"/>
                <a:gd name="connsiteX2" fmla="*/ 0 w 7137039"/>
                <a:gd name="connsiteY2" fmla="*/ 0 h 1886133"/>
                <a:gd name="connsiteX0" fmla="*/ 6291410 w 7152281"/>
                <a:gd name="connsiteY0" fmla="*/ 1884236 h 1884236"/>
                <a:gd name="connsiteX1" fmla="*/ 7152281 w 7152281"/>
                <a:gd name="connsiteY1" fmla="*/ 0 h 1884236"/>
                <a:gd name="connsiteX2" fmla="*/ 0 w 7152281"/>
                <a:gd name="connsiteY2" fmla="*/ 0 h 1884236"/>
                <a:gd name="connsiteX0" fmla="*/ 6293315 w 7154186"/>
                <a:gd name="connsiteY0" fmla="*/ 1884236 h 1884236"/>
                <a:gd name="connsiteX1" fmla="*/ 7154186 w 7154186"/>
                <a:gd name="connsiteY1" fmla="*/ 0 h 1884236"/>
                <a:gd name="connsiteX2" fmla="*/ 0 w 7154186"/>
                <a:gd name="connsiteY2" fmla="*/ 0 h 1884236"/>
                <a:gd name="connsiteX0" fmla="*/ 6295220 w 7156091"/>
                <a:gd name="connsiteY0" fmla="*/ 1884236 h 1884236"/>
                <a:gd name="connsiteX1" fmla="*/ 7156091 w 7156091"/>
                <a:gd name="connsiteY1" fmla="*/ 0 h 1884236"/>
                <a:gd name="connsiteX2" fmla="*/ 0 w 7156091"/>
                <a:gd name="connsiteY2" fmla="*/ 0 h 188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6091" h="1884236">
                  <a:moveTo>
                    <a:pt x="6295220" y="1884236"/>
                  </a:moveTo>
                  <a:lnTo>
                    <a:pt x="7156091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50000"/>
                <a:lumOff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Volný tvar 30"/>
            <p:cNvSpPr/>
            <p:nvPr userDrawn="1"/>
          </p:nvSpPr>
          <p:spPr>
            <a:xfrm>
              <a:off x="-1" y="-1905"/>
              <a:ext cx="8678465" cy="4438313"/>
            </a:xfrm>
            <a:custGeom>
              <a:avLst/>
              <a:gdLst>
                <a:gd name="connsiteX0" fmla="*/ 9084733 w 9084733"/>
                <a:gd name="connsiteY0" fmla="*/ 1549400 h 3623734"/>
                <a:gd name="connsiteX1" fmla="*/ 1659466 w 9084733"/>
                <a:gd name="connsiteY1" fmla="*/ 0 h 3623734"/>
                <a:gd name="connsiteX2" fmla="*/ 0 w 9084733"/>
                <a:gd name="connsiteY2" fmla="*/ 0 h 3623734"/>
                <a:gd name="connsiteX3" fmla="*/ 0 w 9084733"/>
                <a:gd name="connsiteY3" fmla="*/ 3623734 h 3623734"/>
                <a:gd name="connsiteX0" fmla="*/ 9071408 w 9071408"/>
                <a:gd name="connsiteY0" fmla="*/ 1547495 h 3623734"/>
                <a:gd name="connsiteX1" fmla="*/ 1659466 w 9071408"/>
                <a:gd name="connsiteY1" fmla="*/ 0 h 3623734"/>
                <a:gd name="connsiteX2" fmla="*/ 0 w 9071408"/>
                <a:gd name="connsiteY2" fmla="*/ 0 h 3623734"/>
                <a:gd name="connsiteX3" fmla="*/ 0 w 9071408"/>
                <a:gd name="connsiteY3" fmla="*/ 3623734 h 3623734"/>
                <a:gd name="connsiteX0" fmla="*/ 9073312 w 9073312"/>
                <a:gd name="connsiteY0" fmla="*/ 1547495 h 4437340"/>
                <a:gd name="connsiteX1" fmla="*/ 1661370 w 9073312"/>
                <a:gd name="connsiteY1" fmla="*/ 0 h 4437340"/>
                <a:gd name="connsiteX2" fmla="*/ 1904 w 9073312"/>
                <a:gd name="connsiteY2" fmla="*/ 0 h 4437340"/>
                <a:gd name="connsiteX3" fmla="*/ 0 w 9073312"/>
                <a:gd name="connsiteY3" fmla="*/ 4437340 h 4437340"/>
                <a:gd name="connsiteX0" fmla="*/ 9071408 w 9071408"/>
                <a:gd name="connsiteY0" fmla="*/ 1547495 h 4437340"/>
                <a:gd name="connsiteX1" fmla="*/ 1659466 w 9071408"/>
                <a:gd name="connsiteY1" fmla="*/ 0 h 4437340"/>
                <a:gd name="connsiteX2" fmla="*/ 0 w 9071408"/>
                <a:gd name="connsiteY2" fmla="*/ 0 h 4437340"/>
                <a:gd name="connsiteX3" fmla="*/ 0 w 9071408"/>
                <a:gd name="connsiteY3" fmla="*/ 4437340 h 4437340"/>
                <a:gd name="connsiteX0" fmla="*/ 8667864 w 8667864"/>
                <a:gd name="connsiteY0" fmla="*/ 1894278 h 4437340"/>
                <a:gd name="connsiteX1" fmla="*/ 1659466 w 8667864"/>
                <a:gd name="connsiteY1" fmla="*/ 0 h 4437340"/>
                <a:gd name="connsiteX2" fmla="*/ 0 w 8667864"/>
                <a:gd name="connsiteY2" fmla="*/ 0 h 4437340"/>
                <a:gd name="connsiteX3" fmla="*/ 0 w 8667864"/>
                <a:gd name="connsiteY3" fmla="*/ 4437340 h 4437340"/>
                <a:gd name="connsiteX0" fmla="*/ 8667864 w 8667864"/>
                <a:gd name="connsiteY0" fmla="*/ 1896183 h 4439245"/>
                <a:gd name="connsiteX1" fmla="*/ 2373282 w 8667864"/>
                <a:gd name="connsiteY1" fmla="*/ 0 h 4439245"/>
                <a:gd name="connsiteX2" fmla="*/ 0 w 8667864"/>
                <a:gd name="connsiteY2" fmla="*/ 1905 h 4439245"/>
                <a:gd name="connsiteX3" fmla="*/ 0 w 8667864"/>
                <a:gd name="connsiteY3" fmla="*/ 4439245 h 4439245"/>
                <a:gd name="connsiteX0" fmla="*/ 8671671 w 8671671"/>
                <a:gd name="connsiteY0" fmla="*/ 1894278 h 4439245"/>
                <a:gd name="connsiteX1" fmla="*/ 2373282 w 8671671"/>
                <a:gd name="connsiteY1" fmla="*/ 0 h 4439245"/>
                <a:gd name="connsiteX2" fmla="*/ 0 w 8671671"/>
                <a:gd name="connsiteY2" fmla="*/ 1905 h 4439245"/>
                <a:gd name="connsiteX3" fmla="*/ 0 w 8671671"/>
                <a:gd name="connsiteY3" fmla="*/ 4439245 h 443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1671" h="4439245">
                  <a:moveTo>
                    <a:pt x="8671671" y="1894278"/>
                  </a:moveTo>
                  <a:lnTo>
                    <a:pt x="2373282" y="0"/>
                  </a:lnTo>
                  <a:lnTo>
                    <a:pt x="0" y="1905"/>
                  </a:lnTo>
                  <a:lnTo>
                    <a:pt x="0" y="4439245"/>
                  </a:lnTo>
                </a:path>
              </a:pathLst>
            </a:custGeom>
            <a:solidFill>
              <a:schemeClr val="tx1">
                <a:lumMod val="50000"/>
                <a:lumOff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Obrázek 3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9849" y="1054894"/>
              <a:ext cx="1224000" cy="1622866"/>
            </a:xfrm>
            <a:prstGeom prst="rect">
              <a:avLst/>
            </a:prstGeom>
          </p:spPr>
        </p:pic>
      </p:grpSp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0"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342848" y="1638000"/>
            <a:ext cx="8278865" cy="539887"/>
          </a:xfrm>
        </p:spPr>
        <p:txBody>
          <a:bodyPr anchor="t" anchorCtr="0">
            <a:noAutofit/>
          </a:bodyPr>
          <a:lstStyle>
            <a:lvl1pPr>
              <a:lnSpc>
                <a:spcPts val="4400"/>
              </a:lnSpc>
              <a:defRPr sz="3600" cap="all" baseline="0"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Název prezentace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341949" y="5506843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effectLst>
                  <a:glow rad="254000">
                    <a:schemeClr val="bg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/>
              <a:t>Jméno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4" hasCustomPrompt="1"/>
          </p:nvPr>
        </p:nvSpPr>
        <p:spPr>
          <a:xfrm>
            <a:off x="341948" y="6298677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effectLst>
                  <a:glow rad="254000">
                    <a:schemeClr val="bg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sz="2000" noProof="0" dirty="0"/>
              <a:t>XX.XX.2017</a:t>
            </a:r>
            <a:endParaRPr lang="cs-CZ" noProof="0" dirty="0"/>
          </a:p>
        </p:txBody>
      </p:sp>
      <p:sp>
        <p:nvSpPr>
          <p:cNvPr id="19" name="Zástupný symbol pro text 18"/>
          <p:cNvSpPr>
            <a:spLocks noGrp="1"/>
          </p:cNvSpPr>
          <p:nvPr>
            <p:ph type="body" sz="quarter" idx="15" hasCustomPrompt="1"/>
          </p:nvPr>
        </p:nvSpPr>
        <p:spPr>
          <a:xfrm>
            <a:off x="342849" y="2358000"/>
            <a:ext cx="6550641" cy="719849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Dodatečné informace</a:t>
            </a:r>
          </a:p>
        </p:txBody>
      </p:sp>
      <p:sp>
        <p:nvSpPr>
          <p:cNvPr id="21" name="Zástupný symbol pro text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1949" y="5902760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effectLst>
                  <a:glow rad="254000">
                    <a:schemeClr val="bg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/>
              <a:t>Oddělení</a:t>
            </a:r>
          </a:p>
        </p:txBody>
      </p:sp>
      <p:sp>
        <p:nvSpPr>
          <p:cNvPr id="16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342849" y="7162496"/>
            <a:ext cx="269960" cy="179962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2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719894" y="7162496"/>
            <a:ext cx="6173596" cy="179962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r>
              <a:rPr lang="cs-CZ"/>
              <a:t>Název prezentace, oddělení, jméno, 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7062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 userDrawn="1"/>
        </p:nvGrpSpPr>
        <p:grpSpPr>
          <a:xfrm>
            <a:off x="-1" y="-1905"/>
            <a:ext cx="10691994" cy="5870435"/>
            <a:chOff x="-1" y="-1905"/>
            <a:chExt cx="10691994" cy="5870435"/>
          </a:xfrm>
        </p:grpSpPr>
        <p:sp>
          <p:nvSpPr>
            <p:cNvPr id="28" name="Volný tvar 27"/>
            <p:cNvSpPr/>
            <p:nvPr userDrawn="1"/>
          </p:nvSpPr>
          <p:spPr>
            <a:xfrm>
              <a:off x="8671948" y="0"/>
              <a:ext cx="2019872" cy="3165168"/>
            </a:xfrm>
            <a:custGeom>
              <a:avLst/>
              <a:gdLst>
                <a:gd name="connsiteX0" fmla="*/ 1600200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5886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7782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9678 w 1609678"/>
                <a:gd name="connsiteY0" fmla="*/ 0 h 2472267"/>
                <a:gd name="connsiteX1" fmla="*/ 711200 w 1609678"/>
                <a:gd name="connsiteY1" fmla="*/ 0 h 2472267"/>
                <a:gd name="connsiteX2" fmla="*/ 0 w 1609678"/>
                <a:gd name="connsiteY2" fmla="*/ 1549400 h 2472267"/>
                <a:gd name="connsiteX3" fmla="*/ 465666 w 1609678"/>
                <a:gd name="connsiteY3" fmla="*/ 2472267 h 2472267"/>
                <a:gd name="connsiteX4" fmla="*/ 1608666 w 1609678"/>
                <a:gd name="connsiteY4" fmla="*/ 2472267 h 2472267"/>
                <a:gd name="connsiteX0" fmla="*/ 1609678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4 w 1611574"/>
                <a:gd name="connsiteY0" fmla="*/ 0 h 2472267"/>
                <a:gd name="connsiteX1" fmla="*/ 711200 w 1611574"/>
                <a:gd name="connsiteY1" fmla="*/ 0 h 2472267"/>
                <a:gd name="connsiteX2" fmla="*/ 0 w 1611574"/>
                <a:gd name="connsiteY2" fmla="*/ 1549400 h 2472267"/>
                <a:gd name="connsiteX3" fmla="*/ 465666 w 1611574"/>
                <a:gd name="connsiteY3" fmla="*/ 2472267 h 2472267"/>
                <a:gd name="connsiteX4" fmla="*/ 1610561 w 1611574"/>
                <a:gd name="connsiteY4" fmla="*/ 2472267 h 2472267"/>
                <a:gd name="connsiteX0" fmla="*/ 1609679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5 w 1611575"/>
                <a:gd name="connsiteY0" fmla="*/ 0 h 2472267"/>
                <a:gd name="connsiteX1" fmla="*/ 711200 w 1611575"/>
                <a:gd name="connsiteY1" fmla="*/ 0 h 2472267"/>
                <a:gd name="connsiteX2" fmla="*/ 0 w 1611575"/>
                <a:gd name="connsiteY2" fmla="*/ 1549400 h 2472267"/>
                <a:gd name="connsiteX3" fmla="*/ 465666 w 1611575"/>
                <a:gd name="connsiteY3" fmla="*/ 2472267 h 2472267"/>
                <a:gd name="connsiteX4" fmla="*/ 1610561 w 1611575"/>
                <a:gd name="connsiteY4" fmla="*/ 2472267 h 2472267"/>
                <a:gd name="connsiteX0" fmla="*/ 1609680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3995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9681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7 w 1611577"/>
                <a:gd name="connsiteY0" fmla="*/ 0 h 2472267"/>
                <a:gd name="connsiteX1" fmla="*/ 711200 w 1611577"/>
                <a:gd name="connsiteY1" fmla="*/ 0 h 2472267"/>
                <a:gd name="connsiteX2" fmla="*/ 0 w 1611577"/>
                <a:gd name="connsiteY2" fmla="*/ 1549400 h 2472267"/>
                <a:gd name="connsiteX3" fmla="*/ 465666 w 1611577"/>
                <a:gd name="connsiteY3" fmla="*/ 2472267 h 2472267"/>
                <a:gd name="connsiteX4" fmla="*/ 1610561 w 1611577"/>
                <a:gd name="connsiteY4" fmla="*/ 2472267 h 2472267"/>
                <a:gd name="connsiteX0" fmla="*/ 1609682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7787 w 1608666"/>
                <a:gd name="connsiteY0" fmla="*/ 0 h 2472267"/>
                <a:gd name="connsiteX1" fmla="*/ 709305 w 1608666"/>
                <a:gd name="connsiteY1" fmla="*/ 0 h 2472267"/>
                <a:gd name="connsiteX2" fmla="*/ 0 w 1608666"/>
                <a:gd name="connsiteY2" fmla="*/ 1549400 h 2472267"/>
                <a:gd name="connsiteX3" fmla="*/ 463771 w 1608666"/>
                <a:gd name="connsiteY3" fmla="*/ 2472267 h 2472267"/>
                <a:gd name="connsiteX4" fmla="*/ 1608666 w 1608666"/>
                <a:gd name="connsiteY4" fmla="*/ 2472267 h 2472267"/>
                <a:gd name="connsiteX0" fmla="*/ 1603996 w 1604875"/>
                <a:gd name="connsiteY0" fmla="*/ 0 h 2472267"/>
                <a:gd name="connsiteX1" fmla="*/ 705514 w 1604875"/>
                <a:gd name="connsiteY1" fmla="*/ 0 h 2472267"/>
                <a:gd name="connsiteX2" fmla="*/ 0 w 1604875"/>
                <a:gd name="connsiteY2" fmla="*/ 1549400 h 2472267"/>
                <a:gd name="connsiteX3" fmla="*/ 459980 w 1604875"/>
                <a:gd name="connsiteY3" fmla="*/ 2472267 h 2472267"/>
                <a:gd name="connsiteX4" fmla="*/ 1604875 w 1604875"/>
                <a:gd name="connsiteY4" fmla="*/ 2472267 h 2472267"/>
                <a:gd name="connsiteX0" fmla="*/ 1603996 w 1604875"/>
                <a:gd name="connsiteY0" fmla="*/ 1905 h 2474172"/>
                <a:gd name="connsiteX1" fmla="*/ 457229 w 1604875"/>
                <a:gd name="connsiteY1" fmla="*/ 0 h 2474172"/>
                <a:gd name="connsiteX2" fmla="*/ 0 w 1604875"/>
                <a:gd name="connsiteY2" fmla="*/ 1551305 h 2474172"/>
                <a:gd name="connsiteX3" fmla="*/ 459980 w 1604875"/>
                <a:gd name="connsiteY3" fmla="*/ 2474172 h 2474172"/>
                <a:gd name="connsiteX4" fmla="*/ 1604875 w 1604875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5576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7472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867472 w 2010471"/>
                <a:gd name="connsiteY3" fmla="*/ 2474172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640035 w 2010471"/>
                <a:gd name="connsiteY3" fmla="*/ 3163927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0035 w 2010471"/>
                <a:gd name="connsiteY3" fmla="*/ 3163927 h 3167738"/>
                <a:gd name="connsiteX4" fmla="*/ 2010471 w 2010471"/>
                <a:gd name="connsiteY4" fmla="*/ 3167738 h 3167738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3383 w 2013383"/>
                <a:gd name="connsiteY0" fmla="*/ 1905 h 3167738"/>
                <a:gd name="connsiteX1" fmla="*/ 862825 w 2013383"/>
                <a:gd name="connsiteY1" fmla="*/ 0 h 3167738"/>
                <a:gd name="connsiteX2" fmla="*/ 0 w 2013383"/>
                <a:gd name="connsiteY2" fmla="*/ 1898088 h 3167738"/>
                <a:gd name="connsiteX3" fmla="*/ 641930 w 2013383"/>
                <a:gd name="connsiteY3" fmla="*/ 3167738 h 3167738"/>
                <a:gd name="connsiteX4" fmla="*/ 2010471 w 2013383"/>
                <a:gd name="connsiteY4" fmla="*/ 3167738 h 3167738"/>
                <a:gd name="connsiteX0" fmla="*/ 2011488 w 2011488"/>
                <a:gd name="connsiteY0" fmla="*/ 1905 h 3167738"/>
                <a:gd name="connsiteX1" fmla="*/ 862825 w 2011488"/>
                <a:gd name="connsiteY1" fmla="*/ 0 h 3167738"/>
                <a:gd name="connsiteX2" fmla="*/ 0 w 2011488"/>
                <a:gd name="connsiteY2" fmla="*/ 1898088 h 3167738"/>
                <a:gd name="connsiteX3" fmla="*/ 641930 w 2011488"/>
                <a:gd name="connsiteY3" fmla="*/ 3167738 h 3167738"/>
                <a:gd name="connsiteX4" fmla="*/ 2010471 w 2011488"/>
                <a:gd name="connsiteY4" fmla="*/ 3167738 h 3167738"/>
                <a:gd name="connsiteX0" fmla="*/ 2009593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1489 w 2011489"/>
                <a:gd name="connsiteY0" fmla="*/ 1905 h 3167738"/>
                <a:gd name="connsiteX1" fmla="*/ 862825 w 2011489"/>
                <a:gd name="connsiteY1" fmla="*/ 0 h 3167738"/>
                <a:gd name="connsiteX2" fmla="*/ 0 w 2011489"/>
                <a:gd name="connsiteY2" fmla="*/ 1898088 h 3167738"/>
                <a:gd name="connsiteX3" fmla="*/ 641930 w 2011489"/>
                <a:gd name="connsiteY3" fmla="*/ 3167738 h 3167738"/>
                <a:gd name="connsiteX4" fmla="*/ 2010471 w 2011489"/>
                <a:gd name="connsiteY4" fmla="*/ 3167738 h 3167738"/>
                <a:gd name="connsiteX0" fmla="*/ 2009594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09594 w 2009594"/>
                <a:gd name="connsiteY0" fmla="*/ 1905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9643"/>
                <a:gd name="connsiteX1" fmla="*/ 862825 w 2009594"/>
                <a:gd name="connsiteY1" fmla="*/ 1905 h 3169643"/>
                <a:gd name="connsiteX2" fmla="*/ 0 w 2009594"/>
                <a:gd name="connsiteY2" fmla="*/ 1899993 h 3169643"/>
                <a:gd name="connsiteX3" fmla="*/ 641930 w 2009594"/>
                <a:gd name="connsiteY3" fmla="*/ 3169643 h 3169643"/>
                <a:gd name="connsiteX4" fmla="*/ 2008576 w 2009594"/>
                <a:gd name="connsiteY4" fmla="*/ 3169643 h 3169643"/>
                <a:gd name="connsiteX0" fmla="*/ 2009594 w 2009594"/>
                <a:gd name="connsiteY0" fmla="*/ 0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1905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5833"/>
                <a:gd name="connsiteX1" fmla="*/ 860930 w 2009594"/>
                <a:gd name="connsiteY1" fmla="*/ 0 h 3165833"/>
                <a:gd name="connsiteX2" fmla="*/ 0 w 2009594"/>
                <a:gd name="connsiteY2" fmla="*/ 1896183 h 3165833"/>
                <a:gd name="connsiteX3" fmla="*/ 641930 w 2009594"/>
                <a:gd name="connsiteY3" fmla="*/ 3165833 h 3165833"/>
                <a:gd name="connsiteX4" fmla="*/ 2008576 w 2009594"/>
                <a:gd name="connsiteY4" fmla="*/ 3165833 h 316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594" h="3165833">
                  <a:moveTo>
                    <a:pt x="2009594" y="0"/>
                  </a:moveTo>
                  <a:lnTo>
                    <a:pt x="860930" y="0"/>
                  </a:lnTo>
                  <a:lnTo>
                    <a:pt x="0" y="1896183"/>
                  </a:lnTo>
                  <a:lnTo>
                    <a:pt x="641930" y="3165833"/>
                  </a:lnTo>
                  <a:lnTo>
                    <a:pt x="2008576" y="3165833"/>
                  </a:lnTo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Volný tvar 28"/>
            <p:cNvSpPr/>
            <p:nvPr userDrawn="1"/>
          </p:nvSpPr>
          <p:spPr>
            <a:xfrm>
              <a:off x="9316886" y="3164324"/>
              <a:ext cx="1375107" cy="2704206"/>
            </a:xfrm>
            <a:custGeom>
              <a:avLst/>
              <a:gdLst>
                <a:gd name="connsiteX0" fmla="*/ 1134533 w 1134533"/>
                <a:gd name="connsiteY0" fmla="*/ 0 h 2243667"/>
                <a:gd name="connsiteX1" fmla="*/ 1134533 w 1134533"/>
                <a:gd name="connsiteY1" fmla="*/ 2243667 h 2243667"/>
                <a:gd name="connsiteX2" fmla="*/ 0 w 1134533"/>
                <a:gd name="connsiteY2" fmla="*/ 0 h 2243667"/>
                <a:gd name="connsiteX0" fmla="*/ 1134533 w 1138298"/>
                <a:gd name="connsiteY0" fmla="*/ 0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134533 w 1138298"/>
                <a:gd name="connsiteY0" fmla="*/ 693566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356642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6642 w 1358525"/>
                <a:gd name="connsiteY0" fmla="*/ 0 h 2704773"/>
                <a:gd name="connsiteX1" fmla="*/ 1358525 w 1358525"/>
                <a:gd name="connsiteY1" fmla="*/ 2704773 h 2704773"/>
                <a:gd name="connsiteX2" fmla="*/ 0 w 1358525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  <a:gd name="connsiteX0" fmla="*/ 1360406 w 1360587"/>
                <a:gd name="connsiteY0" fmla="*/ 0 h 2704773"/>
                <a:gd name="connsiteX1" fmla="*/ 1360407 w 1360587"/>
                <a:gd name="connsiteY1" fmla="*/ 2704773 h 2704773"/>
                <a:gd name="connsiteX2" fmla="*/ 0 w 1360587"/>
                <a:gd name="connsiteY2" fmla="*/ 0 h 2704773"/>
                <a:gd name="connsiteX0" fmla="*/ 1358524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705" h="2704773">
                  <a:moveTo>
                    <a:pt x="1358524" y="0"/>
                  </a:moveTo>
                  <a:cubicBezTo>
                    <a:pt x="1359152" y="901591"/>
                    <a:pt x="1357897" y="1803182"/>
                    <a:pt x="1358525" y="2704773"/>
                  </a:cubicBezTo>
                  <a:cubicBezTo>
                    <a:pt x="980347" y="1956884"/>
                    <a:pt x="378178" y="747889"/>
                    <a:pt x="0" y="0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3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Volný tvar 29"/>
            <p:cNvSpPr/>
            <p:nvPr userDrawn="1"/>
          </p:nvSpPr>
          <p:spPr>
            <a:xfrm>
              <a:off x="2381428" y="0"/>
              <a:ext cx="7155030" cy="1892480"/>
            </a:xfrm>
            <a:custGeom>
              <a:avLst/>
              <a:gdLst>
                <a:gd name="connsiteX0" fmla="*/ 744220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43839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032565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7895342"/>
                <a:gd name="connsiteY0" fmla="*/ 1882340 h 1882340"/>
                <a:gd name="connsiteX1" fmla="*/ 7895342 w 7895342"/>
                <a:gd name="connsiteY1" fmla="*/ 0 h 1882340"/>
                <a:gd name="connsiteX2" fmla="*/ 0 w 7895342"/>
                <a:gd name="connsiteY2" fmla="*/ 0 h 1882340"/>
                <a:gd name="connsiteX0" fmla="*/ 6272357 w 7137039"/>
                <a:gd name="connsiteY0" fmla="*/ 1884237 h 1884237"/>
                <a:gd name="connsiteX1" fmla="*/ 7137039 w 7137039"/>
                <a:gd name="connsiteY1" fmla="*/ 1897 h 1884237"/>
                <a:gd name="connsiteX2" fmla="*/ 0 w 7137039"/>
                <a:gd name="connsiteY2" fmla="*/ 0 h 1884237"/>
                <a:gd name="connsiteX0" fmla="*/ 6276168 w 7137039"/>
                <a:gd name="connsiteY0" fmla="*/ 1882340 h 1882340"/>
                <a:gd name="connsiteX1" fmla="*/ 7137039 w 7137039"/>
                <a:gd name="connsiteY1" fmla="*/ 1897 h 1882340"/>
                <a:gd name="connsiteX2" fmla="*/ 0 w 7137039"/>
                <a:gd name="connsiteY2" fmla="*/ 0 h 1882340"/>
                <a:gd name="connsiteX0" fmla="*/ 6276168 w 7137039"/>
                <a:gd name="connsiteY0" fmla="*/ 1886133 h 1886133"/>
                <a:gd name="connsiteX1" fmla="*/ 7137039 w 7137039"/>
                <a:gd name="connsiteY1" fmla="*/ 1897 h 1886133"/>
                <a:gd name="connsiteX2" fmla="*/ 0 w 7137039"/>
                <a:gd name="connsiteY2" fmla="*/ 0 h 1886133"/>
                <a:gd name="connsiteX0" fmla="*/ 6291410 w 7152281"/>
                <a:gd name="connsiteY0" fmla="*/ 1884236 h 1884236"/>
                <a:gd name="connsiteX1" fmla="*/ 7152281 w 7152281"/>
                <a:gd name="connsiteY1" fmla="*/ 0 h 1884236"/>
                <a:gd name="connsiteX2" fmla="*/ 0 w 7152281"/>
                <a:gd name="connsiteY2" fmla="*/ 0 h 1884236"/>
                <a:gd name="connsiteX0" fmla="*/ 6293315 w 7154186"/>
                <a:gd name="connsiteY0" fmla="*/ 1884236 h 1884236"/>
                <a:gd name="connsiteX1" fmla="*/ 7154186 w 7154186"/>
                <a:gd name="connsiteY1" fmla="*/ 0 h 1884236"/>
                <a:gd name="connsiteX2" fmla="*/ 0 w 7154186"/>
                <a:gd name="connsiteY2" fmla="*/ 0 h 1884236"/>
                <a:gd name="connsiteX0" fmla="*/ 6295220 w 7156091"/>
                <a:gd name="connsiteY0" fmla="*/ 1884236 h 1884236"/>
                <a:gd name="connsiteX1" fmla="*/ 7156091 w 7156091"/>
                <a:gd name="connsiteY1" fmla="*/ 0 h 1884236"/>
                <a:gd name="connsiteX2" fmla="*/ 0 w 7156091"/>
                <a:gd name="connsiteY2" fmla="*/ 0 h 188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6091" h="1884236">
                  <a:moveTo>
                    <a:pt x="6295220" y="1884236"/>
                  </a:moveTo>
                  <a:lnTo>
                    <a:pt x="7156091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Volný tvar 30"/>
            <p:cNvSpPr/>
            <p:nvPr userDrawn="1"/>
          </p:nvSpPr>
          <p:spPr>
            <a:xfrm>
              <a:off x="-1" y="-1905"/>
              <a:ext cx="8678465" cy="4438313"/>
            </a:xfrm>
            <a:custGeom>
              <a:avLst/>
              <a:gdLst>
                <a:gd name="connsiteX0" fmla="*/ 9084733 w 9084733"/>
                <a:gd name="connsiteY0" fmla="*/ 1549400 h 3623734"/>
                <a:gd name="connsiteX1" fmla="*/ 1659466 w 9084733"/>
                <a:gd name="connsiteY1" fmla="*/ 0 h 3623734"/>
                <a:gd name="connsiteX2" fmla="*/ 0 w 9084733"/>
                <a:gd name="connsiteY2" fmla="*/ 0 h 3623734"/>
                <a:gd name="connsiteX3" fmla="*/ 0 w 9084733"/>
                <a:gd name="connsiteY3" fmla="*/ 3623734 h 3623734"/>
                <a:gd name="connsiteX0" fmla="*/ 9071408 w 9071408"/>
                <a:gd name="connsiteY0" fmla="*/ 1547495 h 3623734"/>
                <a:gd name="connsiteX1" fmla="*/ 1659466 w 9071408"/>
                <a:gd name="connsiteY1" fmla="*/ 0 h 3623734"/>
                <a:gd name="connsiteX2" fmla="*/ 0 w 9071408"/>
                <a:gd name="connsiteY2" fmla="*/ 0 h 3623734"/>
                <a:gd name="connsiteX3" fmla="*/ 0 w 9071408"/>
                <a:gd name="connsiteY3" fmla="*/ 3623734 h 3623734"/>
                <a:gd name="connsiteX0" fmla="*/ 9073312 w 9073312"/>
                <a:gd name="connsiteY0" fmla="*/ 1547495 h 4437340"/>
                <a:gd name="connsiteX1" fmla="*/ 1661370 w 9073312"/>
                <a:gd name="connsiteY1" fmla="*/ 0 h 4437340"/>
                <a:gd name="connsiteX2" fmla="*/ 1904 w 9073312"/>
                <a:gd name="connsiteY2" fmla="*/ 0 h 4437340"/>
                <a:gd name="connsiteX3" fmla="*/ 0 w 9073312"/>
                <a:gd name="connsiteY3" fmla="*/ 4437340 h 4437340"/>
                <a:gd name="connsiteX0" fmla="*/ 9071408 w 9071408"/>
                <a:gd name="connsiteY0" fmla="*/ 1547495 h 4437340"/>
                <a:gd name="connsiteX1" fmla="*/ 1659466 w 9071408"/>
                <a:gd name="connsiteY1" fmla="*/ 0 h 4437340"/>
                <a:gd name="connsiteX2" fmla="*/ 0 w 9071408"/>
                <a:gd name="connsiteY2" fmla="*/ 0 h 4437340"/>
                <a:gd name="connsiteX3" fmla="*/ 0 w 9071408"/>
                <a:gd name="connsiteY3" fmla="*/ 4437340 h 4437340"/>
                <a:gd name="connsiteX0" fmla="*/ 8667864 w 8667864"/>
                <a:gd name="connsiteY0" fmla="*/ 1894278 h 4437340"/>
                <a:gd name="connsiteX1" fmla="*/ 1659466 w 8667864"/>
                <a:gd name="connsiteY1" fmla="*/ 0 h 4437340"/>
                <a:gd name="connsiteX2" fmla="*/ 0 w 8667864"/>
                <a:gd name="connsiteY2" fmla="*/ 0 h 4437340"/>
                <a:gd name="connsiteX3" fmla="*/ 0 w 8667864"/>
                <a:gd name="connsiteY3" fmla="*/ 4437340 h 4437340"/>
                <a:gd name="connsiteX0" fmla="*/ 8667864 w 8667864"/>
                <a:gd name="connsiteY0" fmla="*/ 1896183 h 4439245"/>
                <a:gd name="connsiteX1" fmla="*/ 2373282 w 8667864"/>
                <a:gd name="connsiteY1" fmla="*/ 0 h 4439245"/>
                <a:gd name="connsiteX2" fmla="*/ 0 w 8667864"/>
                <a:gd name="connsiteY2" fmla="*/ 1905 h 4439245"/>
                <a:gd name="connsiteX3" fmla="*/ 0 w 8667864"/>
                <a:gd name="connsiteY3" fmla="*/ 4439245 h 4439245"/>
                <a:gd name="connsiteX0" fmla="*/ 8671671 w 8671671"/>
                <a:gd name="connsiteY0" fmla="*/ 1894278 h 4439245"/>
                <a:gd name="connsiteX1" fmla="*/ 2373282 w 8671671"/>
                <a:gd name="connsiteY1" fmla="*/ 0 h 4439245"/>
                <a:gd name="connsiteX2" fmla="*/ 0 w 8671671"/>
                <a:gd name="connsiteY2" fmla="*/ 1905 h 4439245"/>
                <a:gd name="connsiteX3" fmla="*/ 0 w 8671671"/>
                <a:gd name="connsiteY3" fmla="*/ 4439245 h 443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1671" h="4439245">
                  <a:moveTo>
                    <a:pt x="8671671" y="1894278"/>
                  </a:moveTo>
                  <a:lnTo>
                    <a:pt x="2373282" y="0"/>
                  </a:lnTo>
                  <a:lnTo>
                    <a:pt x="0" y="1905"/>
                  </a:lnTo>
                  <a:lnTo>
                    <a:pt x="0" y="4439245"/>
                  </a:lnTo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Obrázek 3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9849" y="1054894"/>
              <a:ext cx="1224000" cy="1622866"/>
            </a:xfrm>
            <a:prstGeom prst="rect">
              <a:avLst/>
            </a:prstGeom>
          </p:spPr>
        </p:pic>
      </p:grpSp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7"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342848" y="1638000"/>
            <a:ext cx="8278865" cy="539887"/>
          </a:xfrm>
        </p:spPr>
        <p:txBody>
          <a:bodyPr anchor="t" anchorCtr="0">
            <a:noAutofit/>
          </a:bodyPr>
          <a:lstStyle>
            <a:lvl1pPr>
              <a:lnSpc>
                <a:spcPts val="4400"/>
              </a:lnSpc>
              <a:defRPr sz="3600" cap="all" baseline="0">
                <a:solidFill>
                  <a:schemeClr val="bg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Název prezentace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341949" y="5506843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solidFill>
                  <a:schemeClr val="bg1"/>
                </a:solidFill>
                <a:effectLst>
                  <a:glow rad="254000">
                    <a:schemeClr val="tx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/>
              <a:t>Jméno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4" hasCustomPrompt="1"/>
          </p:nvPr>
        </p:nvSpPr>
        <p:spPr>
          <a:xfrm>
            <a:off x="341948" y="6298677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solidFill>
                  <a:schemeClr val="bg1"/>
                </a:solidFill>
                <a:effectLst>
                  <a:glow rad="254000">
                    <a:schemeClr val="tx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sz="2000" noProof="0" dirty="0"/>
              <a:t>XX.XX.2017</a:t>
            </a:r>
            <a:endParaRPr lang="cs-CZ" noProof="0" dirty="0"/>
          </a:p>
        </p:txBody>
      </p:sp>
      <p:sp>
        <p:nvSpPr>
          <p:cNvPr id="19" name="Zástupný symbol pro text 18"/>
          <p:cNvSpPr>
            <a:spLocks noGrp="1"/>
          </p:cNvSpPr>
          <p:nvPr>
            <p:ph type="body" sz="quarter" idx="15" hasCustomPrompt="1"/>
          </p:nvPr>
        </p:nvSpPr>
        <p:spPr>
          <a:xfrm>
            <a:off x="342850" y="2358000"/>
            <a:ext cx="6550076" cy="719849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Dodatečné informace</a:t>
            </a:r>
          </a:p>
        </p:txBody>
      </p:sp>
      <p:sp>
        <p:nvSpPr>
          <p:cNvPr id="21" name="Zástupný symbol pro text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1949" y="5902760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solidFill>
                  <a:schemeClr val="bg1"/>
                </a:solidFill>
                <a:effectLst>
                  <a:glow rad="254000">
                    <a:schemeClr val="tx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/>
              <a:t>Oddělení</a:t>
            </a:r>
          </a:p>
        </p:txBody>
      </p:sp>
      <p:sp>
        <p:nvSpPr>
          <p:cNvPr id="16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342849" y="7162496"/>
            <a:ext cx="269960" cy="179962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2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719894" y="7162496"/>
            <a:ext cx="6173596" cy="179962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r>
              <a:rPr lang="cs-CZ"/>
              <a:t>Název prezentace, oddělení, jméno, 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0785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42850" y="1439561"/>
            <a:ext cx="10006115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41063740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42851" y="1439561"/>
            <a:ext cx="4823697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3" hasCustomPrompt="1"/>
          </p:nvPr>
        </p:nvSpPr>
        <p:spPr>
          <a:xfrm>
            <a:off x="5525268" y="1439561"/>
            <a:ext cx="4823697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832750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42849" y="1439561"/>
            <a:ext cx="3095166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13" hasCustomPrompt="1"/>
          </p:nvPr>
        </p:nvSpPr>
        <p:spPr>
          <a:xfrm>
            <a:off x="3798324" y="1439561"/>
            <a:ext cx="3095166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4" hasCustomPrompt="1"/>
          </p:nvPr>
        </p:nvSpPr>
        <p:spPr>
          <a:xfrm>
            <a:off x="7253800" y="1439561"/>
            <a:ext cx="3095166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86567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8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50" y="1439560"/>
            <a:ext cx="3096065" cy="5183048"/>
          </a:xfrm>
        </p:spPr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797436" y="1439560"/>
            <a:ext cx="6551028" cy="5183048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5" name="Zástupný symbol pro text 28"/>
          <p:cNvSpPr>
            <a:spLocks noGrp="1"/>
          </p:cNvSpPr>
          <p:nvPr>
            <p:ph type="body" sz="quarter" idx="14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30770026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41949" y="1439562"/>
            <a:ext cx="10006515" cy="5183685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3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2893911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0691813" cy="6964537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</p:spTree>
    <p:extLst>
      <p:ext uri="{BB962C8B-B14F-4D97-AF65-F5344CB8AC3E}">
        <p14:creationId xmlns:p14="http://schemas.microsoft.com/office/powerpoint/2010/main" val="7260744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tli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42850" y="1439699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2850" y="3743214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Titulek</a:t>
            </a:r>
          </a:p>
        </p:txBody>
      </p:sp>
      <p:sp>
        <p:nvSpPr>
          <p:cNvPr id="14" name="Zástupný symbol pro obrázek 10"/>
          <p:cNvSpPr>
            <a:spLocks noGrp="1"/>
          </p:cNvSpPr>
          <p:nvPr>
            <p:ph type="pic" sz="quarter" idx="15" hasCustomPrompt="1"/>
          </p:nvPr>
        </p:nvSpPr>
        <p:spPr>
          <a:xfrm>
            <a:off x="342850" y="4139132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5" name="Zástupný symbol pro text 12"/>
          <p:cNvSpPr>
            <a:spLocks noGrp="1"/>
          </p:cNvSpPr>
          <p:nvPr>
            <p:ph type="body" sz="quarter" idx="16" hasCustomPrompt="1"/>
          </p:nvPr>
        </p:nvSpPr>
        <p:spPr>
          <a:xfrm>
            <a:off x="342850" y="6442647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Titulek</a:t>
            </a:r>
          </a:p>
        </p:txBody>
      </p:sp>
      <p:sp>
        <p:nvSpPr>
          <p:cNvPr id="16" name="Zástupný symbol pro obrázek 10"/>
          <p:cNvSpPr>
            <a:spLocks noGrp="1"/>
          </p:cNvSpPr>
          <p:nvPr>
            <p:ph type="pic" sz="quarter" idx="17" hasCustomPrompt="1"/>
          </p:nvPr>
        </p:nvSpPr>
        <p:spPr>
          <a:xfrm>
            <a:off x="5525268" y="1439699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7" name="Zástupný symbol pro text 12"/>
          <p:cNvSpPr>
            <a:spLocks noGrp="1"/>
          </p:cNvSpPr>
          <p:nvPr>
            <p:ph type="body" sz="quarter" idx="18" hasCustomPrompt="1"/>
          </p:nvPr>
        </p:nvSpPr>
        <p:spPr>
          <a:xfrm>
            <a:off x="5525268" y="3743214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Titulek</a:t>
            </a:r>
          </a:p>
        </p:txBody>
      </p:sp>
      <p:sp>
        <p:nvSpPr>
          <p:cNvPr id="18" name="Zástupný symbol pro obrázek 10"/>
          <p:cNvSpPr>
            <a:spLocks noGrp="1"/>
          </p:cNvSpPr>
          <p:nvPr>
            <p:ph type="pic" sz="quarter" idx="19" hasCustomPrompt="1"/>
          </p:nvPr>
        </p:nvSpPr>
        <p:spPr>
          <a:xfrm>
            <a:off x="5525268" y="4139132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9" name="Zástupný symbol pro text 12"/>
          <p:cNvSpPr>
            <a:spLocks noGrp="1"/>
          </p:cNvSpPr>
          <p:nvPr>
            <p:ph type="body" sz="quarter" idx="20" hasCustomPrompt="1"/>
          </p:nvPr>
        </p:nvSpPr>
        <p:spPr>
          <a:xfrm>
            <a:off x="5525268" y="6442647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Titulek</a:t>
            </a:r>
          </a:p>
        </p:txBody>
      </p:sp>
      <p:sp>
        <p:nvSpPr>
          <p:cNvPr id="24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3573528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 userDrawn="1">
            <p:ph idx="1" hasCustomPrompt="1"/>
          </p:nvPr>
        </p:nvSpPr>
        <p:spPr>
          <a:xfrm>
            <a:off x="342850" y="1439561"/>
            <a:ext cx="10006115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29" name="Zástupný symbol pro text 28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30" name="Nadpis 29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36327184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/>
              <a:t>Název prezentace, oddělení, jméno, datum</a:t>
            </a:r>
            <a:endParaRPr lang="cs-CZ" dirty="0"/>
          </a:p>
        </p:txBody>
      </p:sp>
      <p:sp>
        <p:nvSpPr>
          <p:cNvPr id="10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 noProof="0" dirty="0"/>
              <a:t>Další kapitola</a:t>
            </a:r>
          </a:p>
        </p:txBody>
      </p:sp>
    </p:spTree>
    <p:extLst>
      <p:ext uri="{BB962C8B-B14F-4D97-AF65-F5344CB8AC3E}">
        <p14:creationId xmlns:p14="http://schemas.microsoft.com/office/powerpoint/2010/main" val="2600464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 userDrawn="1"/>
        </p:nvGrpSpPr>
        <p:grpSpPr>
          <a:xfrm>
            <a:off x="-1" y="-1905"/>
            <a:ext cx="10691994" cy="5870435"/>
            <a:chOff x="-1" y="-1905"/>
            <a:chExt cx="10691994" cy="5870435"/>
          </a:xfrm>
        </p:grpSpPr>
        <p:sp>
          <p:nvSpPr>
            <p:cNvPr id="28" name="Volný tvar 27"/>
            <p:cNvSpPr/>
            <p:nvPr userDrawn="1"/>
          </p:nvSpPr>
          <p:spPr>
            <a:xfrm>
              <a:off x="8671948" y="0"/>
              <a:ext cx="2019872" cy="3165168"/>
            </a:xfrm>
            <a:custGeom>
              <a:avLst/>
              <a:gdLst>
                <a:gd name="connsiteX0" fmla="*/ 1600200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5886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7782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9678 w 1609678"/>
                <a:gd name="connsiteY0" fmla="*/ 0 h 2472267"/>
                <a:gd name="connsiteX1" fmla="*/ 711200 w 1609678"/>
                <a:gd name="connsiteY1" fmla="*/ 0 h 2472267"/>
                <a:gd name="connsiteX2" fmla="*/ 0 w 1609678"/>
                <a:gd name="connsiteY2" fmla="*/ 1549400 h 2472267"/>
                <a:gd name="connsiteX3" fmla="*/ 465666 w 1609678"/>
                <a:gd name="connsiteY3" fmla="*/ 2472267 h 2472267"/>
                <a:gd name="connsiteX4" fmla="*/ 1608666 w 1609678"/>
                <a:gd name="connsiteY4" fmla="*/ 2472267 h 2472267"/>
                <a:gd name="connsiteX0" fmla="*/ 1609678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4 w 1611574"/>
                <a:gd name="connsiteY0" fmla="*/ 0 h 2472267"/>
                <a:gd name="connsiteX1" fmla="*/ 711200 w 1611574"/>
                <a:gd name="connsiteY1" fmla="*/ 0 h 2472267"/>
                <a:gd name="connsiteX2" fmla="*/ 0 w 1611574"/>
                <a:gd name="connsiteY2" fmla="*/ 1549400 h 2472267"/>
                <a:gd name="connsiteX3" fmla="*/ 465666 w 1611574"/>
                <a:gd name="connsiteY3" fmla="*/ 2472267 h 2472267"/>
                <a:gd name="connsiteX4" fmla="*/ 1610561 w 1611574"/>
                <a:gd name="connsiteY4" fmla="*/ 2472267 h 2472267"/>
                <a:gd name="connsiteX0" fmla="*/ 1609679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5 w 1611575"/>
                <a:gd name="connsiteY0" fmla="*/ 0 h 2472267"/>
                <a:gd name="connsiteX1" fmla="*/ 711200 w 1611575"/>
                <a:gd name="connsiteY1" fmla="*/ 0 h 2472267"/>
                <a:gd name="connsiteX2" fmla="*/ 0 w 1611575"/>
                <a:gd name="connsiteY2" fmla="*/ 1549400 h 2472267"/>
                <a:gd name="connsiteX3" fmla="*/ 465666 w 1611575"/>
                <a:gd name="connsiteY3" fmla="*/ 2472267 h 2472267"/>
                <a:gd name="connsiteX4" fmla="*/ 1610561 w 1611575"/>
                <a:gd name="connsiteY4" fmla="*/ 2472267 h 2472267"/>
                <a:gd name="connsiteX0" fmla="*/ 1609680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3995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9681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7 w 1611577"/>
                <a:gd name="connsiteY0" fmla="*/ 0 h 2472267"/>
                <a:gd name="connsiteX1" fmla="*/ 711200 w 1611577"/>
                <a:gd name="connsiteY1" fmla="*/ 0 h 2472267"/>
                <a:gd name="connsiteX2" fmla="*/ 0 w 1611577"/>
                <a:gd name="connsiteY2" fmla="*/ 1549400 h 2472267"/>
                <a:gd name="connsiteX3" fmla="*/ 465666 w 1611577"/>
                <a:gd name="connsiteY3" fmla="*/ 2472267 h 2472267"/>
                <a:gd name="connsiteX4" fmla="*/ 1610561 w 1611577"/>
                <a:gd name="connsiteY4" fmla="*/ 2472267 h 2472267"/>
                <a:gd name="connsiteX0" fmla="*/ 1609682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7787 w 1608666"/>
                <a:gd name="connsiteY0" fmla="*/ 0 h 2472267"/>
                <a:gd name="connsiteX1" fmla="*/ 709305 w 1608666"/>
                <a:gd name="connsiteY1" fmla="*/ 0 h 2472267"/>
                <a:gd name="connsiteX2" fmla="*/ 0 w 1608666"/>
                <a:gd name="connsiteY2" fmla="*/ 1549400 h 2472267"/>
                <a:gd name="connsiteX3" fmla="*/ 463771 w 1608666"/>
                <a:gd name="connsiteY3" fmla="*/ 2472267 h 2472267"/>
                <a:gd name="connsiteX4" fmla="*/ 1608666 w 1608666"/>
                <a:gd name="connsiteY4" fmla="*/ 2472267 h 2472267"/>
                <a:gd name="connsiteX0" fmla="*/ 1603996 w 1604875"/>
                <a:gd name="connsiteY0" fmla="*/ 0 h 2472267"/>
                <a:gd name="connsiteX1" fmla="*/ 705514 w 1604875"/>
                <a:gd name="connsiteY1" fmla="*/ 0 h 2472267"/>
                <a:gd name="connsiteX2" fmla="*/ 0 w 1604875"/>
                <a:gd name="connsiteY2" fmla="*/ 1549400 h 2472267"/>
                <a:gd name="connsiteX3" fmla="*/ 459980 w 1604875"/>
                <a:gd name="connsiteY3" fmla="*/ 2472267 h 2472267"/>
                <a:gd name="connsiteX4" fmla="*/ 1604875 w 1604875"/>
                <a:gd name="connsiteY4" fmla="*/ 2472267 h 2472267"/>
                <a:gd name="connsiteX0" fmla="*/ 1603996 w 1604875"/>
                <a:gd name="connsiteY0" fmla="*/ 1905 h 2474172"/>
                <a:gd name="connsiteX1" fmla="*/ 457229 w 1604875"/>
                <a:gd name="connsiteY1" fmla="*/ 0 h 2474172"/>
                <a:gd name="connsiteX2" fmla="*/ 0 w 1604875"/>
                <a:gd name="connsiteY2" fmla="*/ 1551305 h 2474172"/>
                <a:gd name="connsiteX3" fmla="*/ 459980 w 1604875"/>
                <a:gd name="connsiteY3" fmla="*/ 2474172 h 2474172"/>
                <a:gd name="connsiteX4" fmla="*/ 1604875 w 1604875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5576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7472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867472 w 2010471"/>
                <a:gd name="connsiteY3" fmla="*/ 2474172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640035 w 2010471"/>
                <a:gd name="connsiteY3" fmla="*/ 3163927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0035 w 2010471"/>
                <a:gd name="connsiteY3" fmla="*/ 3163927 h 3167738"/>
                <a:gd name="connsiteX4" fmla="*/ 2010471 w 2010471"/>
                <a:gd name="connsiteY4" fmla="*/ 3167738 h 3167738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3383 w 2013383"/>
                <a:gd name="connsiteY0" fmla="*/ 1905 h 3167738"/>
                <a:gd name="connsiteX1" fmla="*/ 862825 w 2013383"/>
                <a:gd name="connsiteY1" fmla="*/ 0 h 3167738"/>
                <a:gd name="connsiteX2" fmla="*/ 0 w 2013383"/>
                <a:gd name="connsiteY2" fmla="*/ 1898088 h 3167738"/>
                <a:gd name="connsiteX3" fmla="*/ 641930 w 2013383"/>
                <a:gd name="connsiteY3" fmla="*/ 3167738 h 3167738"/>
                <a:gd name="connsiteX4" fmla="*/ 2010471 w 2013383"/>
                <a:gd name="connsiteY4" fmla="*/ 3167738 h 3167738"/>
                <a:gd name="connsiteX0" fmla="*/ 2011488 w 2011488"/>
                <a:gd name="connsiteY0" fmla="*/ 1905 h 3167738"/>
                <a:gd name="connsiteX1" fmla="*/ 862825 w 2011488"/>
                <a:gd name="connsiteY1" fmla="*/ 0 h 3167738"/>
                <a:gd name="connsiteX2" fmla="*/ 0 w 2011488"/>
                <a:gd name="connsiteY2" fmla="*/ 1898088 h 3167738"/>
                <a:gd name="connsiteX3" fmla="*/ 641930 w 2011488"/>
                <a:gd name="connsiteY3" fmla="*/ 3167738 h 3167738"/>
                <a:gd name="connsiteX4" fmla="*/ 2010471 w 2011488"/>
                <a:gd name="connsiteY4" fmla="*/ 3167738 h 3167738"/>
                <a:gd name="connsiteX0" fmla="*/ 2009593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1489 w 2011489"/>
                <a:gd name="connsiteY0" fmla="*/ 1905 h 3167738"/>
                <a:gd name="connsiteX1" fmla="*/ 862825 w 2011489"/>
                <a:gd name="connsiteY1" fmla="*/ 0 h 3167738"/>
                <a:gd name="connsiteX2" fmla="*/ 0 w 2011489"/>
                <a:gd name="connsiteY2" fmla="*/ 1898088 h 3167738"/>
                <a:gd name="connsiteX3" fmla="*/ 641930 w 2011489"/>
                <a:gd name="connsiteY3" fmla="*/ 3167738 h 3167738"/>
                <a:gd name="connsiteX4" fmla="*/ 2010471 w 2011489"/>
                <a:gd name="connsiteY4" fmla="*/ 3167738 h 3167738"/>
                <a:gd name="connsiteX0" fmla="*/ 2009594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09594 w 2009594"/>
                <a:gd name="connsiteY0" fmla="*/ 1905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9643"/>
                <a:gd name="connsiteX1" fmla="*/ 862825 w 2009594"/>
                <a:gd name="connsiteY1" fmla="*/ 1905 h 3169643"/>
                <a:gd name="connsiteX2" fmla="*/ 0 w 2009594"/>
                <a:gd name="connsiteY2" fmla="*/ 1899993 h 3169643"/>
                <a:gd name="connsiteX3" fmla="*/ 641930 w 2009594"/>
                <a:gd name="connsiteY3" fmla="*/ 3169643 h 3169643"/>
                <a:gd name="connsiteX4" fmla="*/ 2008576 w 2009594"/>
                <a:gd name="connsiteY4" fmla="*/ 3169643 h 3169643"/>
                <a:gd name="connsiteX0" fmla="*/ 2009594 w 2009594"/>
                <a:gd name="connsiteY0" fmla="*/ 0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1905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5833"/>
                <a:gd name="connsiteX1" fmla="*/ 860930 w 2009594"/>
                <a:gd name="connsiteY1" fmla="*/ 0 h 3165833"/>
                <a:gd name="connsiteX2" fmla="*/ 0 w 2009594"/>
                <a:gd name="connsiteY2" fmla="*/ 1896183 h 3165833"/>
                <a:gd name="connsiteX3" fmla="*/ 641930 w 2009594"/>
                <a:gd name="connsiteY3" fmla="*/ 3165833 h 3165833"/>
                <a:gd name="connsiteX4" fmla="*/ 2008576 w 2009594"/>
                <a:gd name="connsiteY4" fmla="*/ 3165833 h 316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594" h="3165833">
                  <a:moveTo>
                    <a:pt x="2009594" y="0"/>
                  </a:moveTo>
                  <a:lnTo>
                    <a:pt x="860930" y="0"/>
                  </a:lnTo>
                  <a:lnTo>
                    <a:pt x="0" y="1896183"/>
                  </a:lnTo>
                  <a:lnTo>
                    <a:pt x="641930" y="3165833"/>
                  </a:lnTo>
                  <a:lnTo>
                    <a:pt x="2008576" y="3165833"/>
                  </a:lnTo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Volný tvar 28"/>
            <p:cNvSpPr/>
            <p:nvPr userDrawn="1"/>
          </p:nvSpPr>
          <p:spPr>
            <a:xfrm>
              <a:off x="9316886" y="3164324"/>
              <a:ext cx="1375107" cy="2704206"/>
            </a:xfrm>
            <a:custGeom>
              <a:avLst/>
              <a:gdLst>
                <a:gd name="connsiteX0" fmla="*/ 1134533 w 1134533"/>
                <a:gd name="connsiteY0" fmla="*/ 0 h 2243667"/>
                <a:gd name="connsiteX1" fmla="*/ 1134533 w 1134533"/>
                <a:gd name="connsiteY1" fmla="*/ 2243667 h 2243667"/>
                <a:gd name="connsiteX2" fmla="*/ 0 w 1134533"/>
                <a:gd name="connsiteY2" fmla="*/ 0 h 2243667"/>
                <a:gd name="connsiteX0" fmla="*/ 1134533 w 1138298"/>
                <a:gd name="connsiteY0" fmla="*/ 0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134533 w 1138298"/>
                <a:gd name="connsiteY0" fmla="*/ 693566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356642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6642 w 1358525"/>
                <a:gd name="connsiteY0" fmla="*/ 0 h 2704773"/>
                <a:gd name="connsiteX1" fmla="*/ 1358525 w 1358525"/>
                <a:gd name="connsiteY1" fmla="*/ 2704773 h 2704773"/>
                <a:gd name="connsiteX2" fmla="*/ 0 w 1358525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  <a:gd name="connsiteX0" fmla="*/ 1360406 w 1360587"/>
                <a:gd name="connsiteY0" fmla="*/ 0 h 2704773"/>
                <a:gd name="connsiteX1" fmla="*/ 1360407 w 1360587"/>
                <a:gd name="connsiteY1" fmla="*/ 2704773 h 2704773"/>
                <a:gd name="connsiteX2" fmla="*/ 0 w 1360587"/>
                <a:gd name="connsiteY2" fmla="*/ 0 h 2704773"/>
                <a:gd name="connsiteX0" fmla="*/ 1358524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705" h="2704773">
                  <a:moveTo>
                    <a:pt x="1358524" y="0"/>
                  </a:moveTo>
                  <a:cubicBezTo>
                    <a:pt x="1359152" y="901591"/>
                    <a:pt x="1357897" y="1803182"/>
                    <a:pt x="1358525" y="2704773"/>
                  </a:cubicBezTo>
                  <a:cubicBezTo>
                    <a:pt x="980347" y="1956884"/>
                    <a:pt x="378178" y="747889"/>
                    <a:pt x="0" y="0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3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Volný tvar 29"/>
            <p:cNvSpPr/>
            <p:nvPr userDrawn="1"/>
          </p:nvSpPr>
          <p:spPr>
            <a:xfrm>
              <a:off x="2381428" y="0"/>
              <a:ext cx="7155030" cy="1892480"/>
            </a:xfrm>
            <a:custGeom>
              <a:avLst/>
              <a:gdLst>
                <a:gd name="connsiteX0" fmla="*/ 744220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43839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032565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7895342"/>
                <a:gd name="connsiteY0" fmla="*/ 1882340 h 1882340"/>
                <a:gd name="connsiteX1" fmla="*/ 7895342 w 7895342"/>
                <a:gd name="connsiteY1" fmla="*/ 0 h 1882340"/>
                <a:gd name="connsiteX2" fmla="*/ 0 w 7895342"/>
                <a:gd name="connsiteY2" fmla="*/ 0 h 1882340"/>
                <a:gd name="connsiteX0" fmla="*/ 6272357 w 7137039"/>
                <a:gd name="connsiteY0" fmla="*/ 1884237 h 1884237"/>
                <a:gd name="connsiteX1" fmla="*/ 7137039 w 7137039"/>
                <a:gd name="connsiteY1" fmla="*/ 1897 h 1884237"/>
                <a:gd name="connsiteX2" fmla="*/ 0 w 7137039"/>
                <a:gd name="connsiteY2" fmla="*/ 0 h 1884237"/>
                <a:gd name="connsiteX0" fmla="*/ 6276168 w 7137039"/>
                <a:gd name="connsiteY0" fmla="*/ 1882340 h 1882340"/>
                <a:gd name="connsiteX1" fmla="*/ 7137039 w 7137039"/>
                <a:gd name="connsiteY1" fmla="*/ 1897 h 1882340"/>
                <a:gd name="connsiteX2" fmla="*/ 0 w 7137039"/>
                <a:gd name="connsiteY2" fmla="*/ 0 h 1882340"/>
                <a:gd name="connsiteX0" fmla="*/ 6276168 w 7137039"/>
                <a:gd name="connsiteY0" fmla="*/ 1886133 h 1886133"/>
                <a:gd name="connsiteX1" fmla="*/ 7137039 w 7137039"/>
                <a:gd name="connsiteY1" fmla="*/ 1897 h 1886133"/>
                <a:gd name="connsiteX2" fmla="*/ 0 w 7137039"/>
                <a:gd name="connsiteY2" fmla="*/ 0 h 1886133"/>
                <a:gd name="connsiteX0" fmla="*/ 6291410 w 7152281"/>
                <a:gd name="connsiteY0" fmla="*/ 1884236 h 1884236"/>
                <a:gd name="connsiteX1" fmla="*/ 7152281 w 7152281"/>
                <a:gd name="connsiteY1" fmla="*/ 0 h 1884236"/>
                <a:gd name="connsiteX2" fmla="*/ 0 w 7152281"/>
                <a:gd name="connsiteY2" fmla="*/ 0 h 1884236"/>
                <a:gd name="connsiteX0" fmla="*/ 6293315 w 7154186"/>
                <a:gd name="connsiteY0" fmla="*/ 1884236 h 1884236"/>
                <a:gd name="connsiteX1" fmla="*/ 7154186 w 7154186"/>
                <a:gd name="connsiteY1" fmla="*/ 0 h 1884236"/>
                <a:gd name="connsiteX2" fmla="*/ 0 w 7154186"/>
                <a:gd name="connsiteY2" fmla="*/ 0 h 1884236"/>
                <a:gd name="connsiteX0" fmla="*/ 6295220 w 7156091"/>
                <a:gd name="connsiteY0" fmla="*/ 1884236 h 1884236"/>
                <a:gd name="connsiteX1" fmla="*/ 7156091 w 7156091"/>
                <a:gd name="connsiteY1" fmla="*/ 0 h 1884236"/>
                <a:gd name="connsiteX2" fmla="*/ 0 w 7156091"/>
                <a:gd name="connsiteY2" fmla="*/ 0 h 188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6091" h="1884236">
                  <a:moveTo>
                    <a:pt x="6295220" y="1884236"/>
                  </a:moveTo>
                  <a:lnTo>
                    <a:pt x="7156091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50000"/>
                <a:lumOff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Volný tvar 30"/>
            <p:cNvSpPr/>
            <p:nvPr userDrawn="1"/>
          </p:nvSpPr>
          <p:spPr>
            <a:xfrm>
              <a:off x="-1" y="-1905"/>
              <a:ext cx="8678465" cy="4438313"/>
            </a:xfrm>
            <a:custGeom>
              <a:avLst/>
              <a:gdLst>
                <a:gd name="connsiteX0" fmla="*/ 9084733 w 9084733"/>
                <a:gd name="connsiteY0" fmla="*/ 1549400 h 3623734"/>
                <a:gd name="connsiteX1" fmla="*/ 1659466 w 9084733"/>
                <a:gd name="connsiteY1" fmla="*/ 0 h 3623734"/>
                <a:gd name="connsiteX2" fmla="*/ 0 w 9084733"/>
                <a:gd name="connsiteY2" fmla="*/ 0 h 3623734"/>
                <a:gd name="connsiteX3" fmla="*/ 0 w 9084733"/>
                <a:gd name="connsiteY3" fmla="*/ 3623734 h 3623734"/>
                <a:gd name="connsiteX0" fmla="*/ 9071408 w 9071408"/>
                <a:gd name="connsiteY0" fmla="*/ 1547495 h 3623734"/>
                <a:gd name="connsiteX1" fmla="*/ 1659466 w 9071408"/>
                <a:gd name="connsiteY1" fmla="*/ 0 h 3623734"/>
                <a:gd name="connsiteX2" fmla="*/ 0 w 9071408"/>
                <a:gd name="connsiteY2" fmla="*/ 0 h 3623734"/>
                <a:gd name="connsiteX3" fmla="*/ 0 w 9071408"/>
                <a:gd name="connsiteY3" fmla="*/ 3623734 h 3623734"/>
                <a:gd name="connsiteX0" fmla="*/ 9073312 w 9073312"/>
                <a:gd name="connsiteY0" fmla="*/ 1547495 h 4437340"/>
                <a:gd name="connsiteX1" fmla="*/ 1661370 w 9073312"/>
                <a:gd name="connsiteY1" fmla="*/ 0 h 4437340"/>
                <a:gd name="connsiteX2" fmla="*/ 1904 w 9073312"/>
                <a:gd name="connsiteY2" fmla="*/ 0 h 4437340"/>
                <a:gd name="connsiteX3" fmla="*/ 0 w 9073312"/>
                <a:gd name="connsiteY3" fmla="*/ 4437340 h 4437340"/>
                <a:gd name="connsiteX0" fmla="*/ 9071408 w 9071408"/>
                <a:gd name="connsiteY0" fmla="*/ 1547495 h 4437340"/>
                <a:gd name="connsiteX1" fmla="*/ 1659466 w 9071408"/>
                <a:gd name="connsiteY1" fmla="*/ 0 h 4437340"/>
                <a:gd name="connsiteX2" fmla="*/ 0 w 9071408"/>
                <a:gd name="connsiteY2" fmla="*/ 0 h 4437340"/>
                <a:gd name="connsiteX3" fmla="*/ 0 w 9071408"/>
                <a:gd name="connsiteY3" fmla="*/ 4437340 h 4437340"/>
                <a:gd name="connsiteX0" fmla="*/ 8667864 w 8667864"/>
                <a:gd name="connsiteY0" fmla="*/ 1894278 h 4437340"/>
                <a:gd name="connsiteX1" fmla="*/ 1659466 w 8667864"/>
                <a:gd name="connsiteY1" fmla="*/ 0 h 4437340"/>
                <a:gd name="connsiteX2" fmla="*/ 0 w 8667864"/>
                <a:gd name="connsiteY2" fmla="*/ 0 h 4437340"/>
                <a:gd name="connsiteX3" fmla="*/ 0 w 8667864"/>
                <a:gd name="connsiteY3" fmla="*/ 4437340 h 4437340"/>
                <a:gd name="connsiteX0" fmla="*/ 8667864 w 8667864"/>
                <a:gd name="connsiteY0" fmla="*/ 1896183 h 4439245"/>
                <a:gd name="connsiteX1" fmla="*/ 2373282 w 8667864"/>
                <a:gd name="connsiteY1" fmla="*/ 0 h 4439245"/>
                <a:gd name="connsiteX2" fmla="*/ 0 w 8667864"/>
                <a:gd name="connsiteY2" fmla="*/ 1905 h 4439245"/>
                <a:gd name="connsiteX3" fmla="*/ 0 w 8667864"/>
                <a:gd name="connsiteY3" fmla="*/ 4439245 h 4439245"/>
                <a:gd name="connsiteX0" fmla="*/ 8671671 w 8671671"/>
                <a:gd name="connsiteY0" fmla="*/ 1894278 h 4439245"/>
                <a:gd name="connsiteX1" fmla="*/ 2373282 w 8671671"/>
                <a:gd name="connsiteY1" fmla="*/ 0 h 4439245"/>
                <a:gd name="connsiteX2" fmla="*/ 0 w 8671671"/>
                <a:gd name="connsiteY2" fmla="*/ 1905 h 4439245"/>
                <a:gd name="connsiteX3" fmla="*/ 0 w 8671671"/>
                <a:gd name="connsiteY3" fmla="*/ 4439245 h 443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1671" h="4439245">
                  <a:moveTo>
                    <a:pt x="8671671" y="1894278"/>
                  </a:moveTo>
                  <a:lnTo>
                    <a:pt x="2373282" y="0"/>
                  </a:lnTo>
                  <a:lnTo>
                    <a:pt x="0" y="1905"/>
                  </a:lnTo>
                  <a:lnTo>
                    <a:pt x="0" y="4439245"/>
                  </a:lnTo>
                </a:path>
              </a:pathLst>
            </a:custGeom>
            <a:solidFill>
              <a:schemeClr val="tx1">
                <a:lumMod val="50000"/>
                <a:lumOff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Obrázek 3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9849" y="1054894"/>
              <a:ext cx="1224000" cy="1622866"/>
            </a:xfrm>
            <a:prstGeom prst="rect">
              <a:avLst/>
            </a:prstGeom>
          </p:spPr>
        </p:pic>
      </p:grpSp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8"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342848" y="1638000"/>
            <a:ext cx="8278865" cy="540000"/>
          </a:xfrm>
        </p:spPr>
        <p:txBody>
          <a:bodyPr anchor="t" anchorCtr="0">
            <a:noAutofit/>
          </a:bodyPr>
          <a:lstStyle>
            <a:lvl1pPr>
              <a:lnSpc>
                <a:spcPts val="4400"/>
              </a:lnSpc>
              <a:defRPr sz="3600" cap="all" baseline="0"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Název prezentace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341948" y="5506843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effectLst>
                  <a:glow rad="254000">
                    <a:schemeClr val="bg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/>
              <a:t>Jméno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4" hasCustomPrompt="1"/>
          </p:nvPr>
        </p:nvSpPr>
        <p:spPr>
          <a:xfrm>
            <a:off x="341948" y="6298677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effectLst>
                  <a:glow rad="254000">
                    <a:schemeClr val="bg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sz="2000" noProof="0" dirty="0"/>
              <a:t>XX.XX.2017</a:t>
            </a:r>
            <a:endParaRPr lang="cs-CZ" noProof="0" dirty="0"/>
          </a:p>
        </p:txBody>
      </p:sp>
      <p:sp>
        <p:nvSpPr>
          <p:cNvPr id="19" name="Zástupný symbol pro text 18"/>
          <p:cNvSpPr>
            <a:spLocks noGrp="1"/>
          </p:cNvSpPr>
          <p:nvPr>
            <p:ph type="body" sz="quarter" idx="15" hasCustomPrompt="1"/>
          </p:nvPr>
        </p:nvSpPr>
        <p:spPr>
          <a:xfrm>
            <a:off x="342849" y="2358000"/>
            <a:ext cx="6550641" cy="719849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Dodatečné informace</a:t>
            </a:r>
          </a:p>
        </p:txBody>
      </p:sp>
      <p:sp>
        <p:nvSpPr>
          <p:cNvPr id="21" name="Zástupný symbol pro text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1949" y="5902760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effectLst>
                  <a:glow rad="254000">
                    <a:schemeClr val="bg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/>
              <a:t>Oddělení</a:t>
            </a:r>
          </a:p>
        </p:txBody>
      </p:sp>
      <p:sp>
        <p:nvSpPr>
          <p:cNvPr id="16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342849" y="7162496"/>
            <a:ext cx="269960" cy="179962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2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719894" y="7162496"/>
            <a:ext cx="6173596" cy="179962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r>
              <a:rPr lang="cs-CZ"/>
              <a:t>Název prezentace, oddělení, jméno, 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73190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 userDrawn="1"/>
        </p:nvGrpSpPr>
        <p:grpSpPr>
          <a:xfrm>
            <a:off x="-1" y="-1905"/>
            <a:ext cx="10691994" cy="5870435"/>
            <a:chOff x="-1" y="-1905"/>
            <a:chExt cx="10691994" cy="5870435"/>
          </a:xfrm>
        </p:grpSpPr>
        <p:sp>
          <p:nvSpPr>
            <p:cNvPr id="28" name="Volný tvar 27"/>
            <p:cNvSpPr/>
            <p:nvPr userDrawn="1"/>
          </p:nvSpPr>
          <p:spPr>
            <a:xfrm>
              <a:off x="8671948" y="0"/>
              <a:ext cx="2019872" cy="3165168"/>
            </a:xfrm>
            <a:custGeom>
              <a:avLst/>
              <a:gdLst>
                <a:gd name="connsiteX0" fmla="*/ 1600200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5886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7782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9678 w 1609678"/>
                <a:gd name="connsiteY0" fmla="*/ 0 h 2472267"/>
                <a:gd name="connsiteX1" fmla="*/ 711200 w 1609678"/>
                <a:gd name="connsiteY1" fmla="*/ 0 h 2472267"/>
                <a:gd name="connsiteX2" fmla="*/ 0 w 1609678"/>
                <a:gd name="connsiteY2" fmla="*/ 1549400 h 2472267"/>
                <a:gd name="connsiteX3" fmla="*/ 465666 w 1609678"/>
                <a:gd name="connsiteY3" fmla="*/ 2472267 h 2472267"/>
                <a:gd name="connsiteX4" fmla="*/ 1608666 w 1609678"/>
                <a:gd name="connsiteY4" fmla="*/ 2472267 h 2472267"/>
                <a:gd name="connsiteX0" fmla="*/ 1609678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4 w 1611574"/>
                <a:gd name="connsiteY0" fmla="*/ 0 h 2472267"/>
                <a:gd name="connsiteX1" fmla="*/ 711200 w 1611574"/>
                <a:gd name="connsiteY1" fmla="*/ 0 h 2472267"/>
                <a:gd name="connsiteX2" fmla="*/ 0 w 1611574"/>
                <a:gd name="connsiteY2" fmla="*/ 1549400 h 2472267"/>
                <a:gd name="connsiteX3" fmla="*/ 465666 w 1611574"/>
                <a:gd name="connsiteY3" fmla="*/ 2472267 h 2472267"/>
                <a:gd name="connsiteX4" fmla="*/ 1610561 w 1611574"/>
                <a:gd name="connsiteY4" fmla="*/ 2472267 h 2472267"/>
                <a:gd name="connsiteX0" fmla="*/ 1609679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5 w 1611575"/>
                <a:gd name="connsiteY0" fmla="*/ 0 h 2472267"/>
                <a:gd name="connsiteX1" fmla="*/ 711200 w 1611575"/>
                <a:gd name="connsiteY1" fmla="*/ 0 h 2472267"/>
                <a:gd name="connsiteX2" fmla="*/ 0 w 1611575"/>
                <a:gd name="connsiteY2" fmla="*/ 1549400 h 2472267"/>
                <a:gd name="connsiteX3" fmla="*/ 465666 w 1611575"/>
                <a:gd name="connsiteY3" fmla="*/ 2472267 h 2472267"/>
                <a:gd name="connsiteX4" fmla="*/ 1610561 w 1611575"/>
                <a:gd name="connsiteY4" fmla="*/ 2472267 h 2472267"/>
                <a:gd name="connsiteX0" fmla="*/ 1609680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3995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9681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7 w 1611577"/>
                <a:gd name="connsiteY0" fmla="*/ 0 h 2472267"/>
                <a:gd name="connsiteX1" fmla="*/ 711200 w 1611577"/>
                <a:gd name="connsiteY1" fmla="*/ 0 h 2472267"/>
                <a:gd name="connsiteX2" fmla="*/ 0 w 1611577"/>
                <a:gd name="connsiteY2" fmla="*/ 1549400 h 2472267"/>
                <a:gd name="connsiteX3" fmla="*/ 465666 w 1611577"/>
                <a:gd name="connsiteY3" fmla="*/ 2472267 h 2472267"/>
                <a:gd name="connsiteX4" fmla="*/ 1610561 w 1611577"/>
                <a:gd name="connsiteY4" fmla="*/ 2472267 h 2472267"/>
                <a:gd name="connsiteX0" fmla="*/ 1609682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7787 w 1608666"/>
                <a:gd name="connsiteY0" fmla="*/ 0 h 2472267"/>
                <a:gd name="connsiteX1" fmla="*/ 709305 w 1608666"/>
                <a:gd name="connsiteY1" fmla="*/ 0 h 2472267"/>
                <a:gd name="connsiteX2" fmla="*/ 0 w 1608666"/>
                <a:gd name="connsiteY2" fmla="*/ 1549400 h 2472267"/>
                <a:gd name="connsiteX3" fmla="*/ 463771 w 1608666"/>
                <a:gd name="connsiteY3" fmla="*/ 2472267 h 2472267"/>
                <a:gd name="connsiteX4" fmla="*/ 1608666 w 1608666"/>
                <a:gd name="connsiteY4" fmla="*/ 2472267 h 2472267"/>
                <a:gd name="connsiteX0" fmla="*/ 1603996 w 1604875"/>
                <a:gd name="connsiteY0" fmla="*/ 0 h 2472267"/>
                <a:gd name="connsiteX1" fmla="*/ 705514 w 1604875"/>
                <a:gd name="connsiteY1" fmla="*/ 0 h 2472267"/>
                <a:gd name="connsiteX2" fmla="*/ 0 w 1604875"/>
                <a:gd name="connsiteY2" fmla="*/ 1549400 h 2472267"/>
                <a:gd name="connsiteX3" fmla="*/ 459980 w 1604875"/>
                <a:gd name="connsiteY3" fmla="*/ 2472267 h 2472267"/>
                <a:gd name="connsiteX4" fmla="*/ 1604875 w 1604875"/>
                <a:gd name="connsiteY4" fmla="*/ 2472267 h 2472267"/>
                <a:gd name="connsiteX0" fmla="*/ 1603996 w 1604875"/>
                <a:gd name="connsiteY0" fmla="*/ 1905 h 2474172"/>
                <a:gd name="connsiteX1" fmla="*/ 457229 w 1604875"/>
                <a:gd name="connsiteY1" fmla="*/ 0 h 2474172"/>
                <a:gd name="connsiteX2" fmla="*/ 0 w 1604875"/>
                <a:gd name="connsiteY2" fmla="*/ 1551305 h 2474172"/>
                <a:gd name="connsiteX3" fmla="*/ 459980 w 1604875"/>
                <a:gd name="connsiteY3" fmla="*/ 2474172 h 2474172"/>
                <a:gd name="connsiteX4" fmla="*/ 1604875 w 1604875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5576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7472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867472 w 2010471"/>
                <a:gd name="connsiteY3" fmla="*/ 2474172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640035 w 2010471"/>
                <a:gd name="connsiteY3" fmla="*/ 3163927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0035 w 2010471"/>
                <a:gd name="connsiteY3" fmla="*/ 3163927 h 3167738"/>
                <a:gd name="connsiteX4" fmla="*/ 2010471 w 2010471"/>
                <a:gd name="connsiteY4" fmla="*/ 3167738 h 3167738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3383 w 2013383"/>
                <a:gd name="connsiteY0" fmla="*/ 1905 h 3167738"/>
                <a:gd name="connsiteX1" fmla="*/ 862825 w 2013383"/>
                <a:gd name="connsiteY1" fmla="*/ 0 h 3167738"/>
                <a:gd name="connsiteX2" fmla="*/ 0 w 2013383"/>
                <a:gd name="connsiteY2" fmla="*/ 1898088 h 3167738"/>
                <a:gd name="connsiteX3" fmla="*/ 641930 w 2013383"/>
                <a:gd name="connsiteY3" fmla="*/ 3167738 h 3167738"/>
                <a:gd name="connsiteX4" fmla="*/ 2010471 w 2013383"/>
                <a:gd name="connsiteY4" fmla="*/ 3167738 h 3167738"/>
                <a:gd name="connsiteX0" fmla="*/ 2011488 w 2011488"/>
                <a:gd name="connsiteY0" fmla="*/ 1905 h 3167738"/>
                <a:gd name="connsiteX1" fmla="*/ 862825 w 2011488"/>
                <a:gd name="connsiteY1" fmla="*/ 0 h 3167738"/>
                <a:gd name="connsiteX2" fmla="*/ 0 w 2011488"/>
                <a:gd name="connsiteY2" fmla="*/ 1898088 h 3167738"/>
                <a:gd name="connsiteX3" fmla="*/ 641930 w 2011488"/>
                <a:gd name="connsiteY3" fmla="*/ 3167738 h 3167738"/>
                <a:gd name="connsiteX4" fmla="*/ 2010471 w 2011488"/>
                <a:gd name="connsiteY4" fmla="*/ 3167738 h 3167738"/>
                <a:gd name="connsiteX0" fmla="*/ 2009593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1489 w 2011489"/>
                <a:gd name="connsiteY0" fmla="*/ 1905 h 3167738"/>
                <a:gd name="connsiteX1" fmla="*/ 862825 w 2011489"/>
                <a:gd name="connsiteY1" fmla="*/ 0 h 3167738"/>
                <a:gd name="connsiteX2" fmla="*/ 0 w 2011489"/>
                <a:gd name="connsiteY2" fmla="*/ 1898088 h 3167738"/>
                <a:gd name="connsiteX3" fmla="*/ 641930 w 2011489"/>
                <a:gd name="connsiteY3" fmla="*/ 3167738 h 3167738"/>
                <a:gd name="connsiteX4" fmla="*/ 2010471 w 2011489"/>
                <a:gd name="connsiteY4" fmla="*/ 3167738 h 3167738"/>
                <a:gd name="connsiteX0" fmla="*/ 2009594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09594 w 2009594"/>
                <a:gd name="connsiteY0" fmla="*/ 1905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9643"/>
                <a:gd name="connsiteX1" fmla="*/ 862825 w 2009594"/>
                <a:gd name="connsiteY1" fmla="*/ 1905 h 3169643"/>
                <a:gd name="connsiteX2" fmla="*/ 0 w 2009594"/>
                <a:gd name="connsiteY2" fmla="*/ 1899993 h 3169643"/>
                <a:gd name="connsiteX3" fmla="*/ 641930 w 2009594"/>
                <a:gd name="connsiteY3" fmla="*/ 3169643 h 3169643"/>
                <a:gd name="connsiteX4" fmla="*/ 2008576 w 2009594"/>
                <a:gd name="connsiteY4" fmla="*/ 3169643 h 3169643"/>
                <a:gd name="connsiteX0" fmla="*/ 2009594 w 2009594"/>
                <a:gd name="connsiteY0" fmla="*/ 0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1905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5833"/>
                <a:gd name="connsiteX1" fmla="*/ 860930 w 2009594"/>
                <a:gd name="connsiteY1" fmla="*/ 0 h 3165833"/>
                <a:gd name="connsiteX2" fmla="*/ 0 w 2009594"/>
                <a:gd name="connsiteY2" fmla="*/ 1896183 h 3165833"/>
                <a:gd name="connsiteX3" fmla="*/ 641930 w 2009594"/>
                <a:gd name="connsiteY3" fmla="*/ 3165833 h 3165833"/>
                <a:gd name="connsiteX4" fmla="*/ 2008576 w 2009594"/>
                <a:gd name="connsiteY4" fmla="*/ 3165833 h 316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594" h="3165833">
                  <a:moveTo>
                    <a:pt x="2009594" y="0"/>
                  </a:moveTo>
                  <a:lnTo>
                    <a:pt x="860930" y="0"/>
                  </a:lnTo>
                  <a:lnTo>
                    <a:pt x="0" y="1896183"/>
                  </a:lnTo>
                  <a:lnTo>
                    <a:pt x="641930" y="3165833"/>
                  </a:lnTo>
                  <a:lnTo>
                    <a:pt x="2008576" y="3165833"/>
                  </a:lnTo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Volný tvar 28"/>
            <p:cNvSpPr/>
            <p:nvPr userDrawn="1"/>
          </p:nvSpPr>
          <p:spPr>
            <a:xfrm>
              <a:off x="9316886" y="3164324"/>
              <a:ext cx="1375107" cy="2704206"/>
            </a:xfrm>
            <a:custGeom>
              <a:avLst/>
              <a:gdLst>
                <a:gd name="connsiteX0" fmla="*/ 1134533 w 1134533"/>
                <a:gd name="connsiteY0" fmla="*/ 0 h 2243667"/>
                <a:gd name="connsiteX1" fmla="*/ 1134533 w 1134533"/>
                <a:gd name="connsiteY1" fmla="*/ 2243667 h 2243667"/>
                <a:gd name="connsiteX2" fmla="*/ 0 w 1134533"/>
                <a:gd name="connsiteY2" fmla="*/ 0 h 2243667"/>
                <a:gd name="connsiteX0" fmla="*/ 1134533 w 1138298"/>
                <a:gd name="connsiteY0" fmla="*/ 0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134533 w 1138298"/>
                <a:gd name="connsiteY0" fmla="*/ 693566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356642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6642 w 1358525"/>
                <a:gd name="connsiteY0" fmla="*/ 0 h 2704773"/>
                <a:gd name="connsiteX1" fmla="*/ 1358525 w 1358525"/>
                <a:gd name="connsiteY1" fmla="*/ 2704773 h 2704773"/>
                <a:gd name="connsiteX2" fmla="*/ 0 w 1358525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  <a:gd name="connsiteX0" fmla="*/ 1360406 w 1360587"/>
                <a:gd name="connsiteY0" fmla="*/ 0 h 2704773"/>
                <a:gd name="connsiteX1" fmla="*/ 1360407 w 1360587"/>
                <a:gd name="connsiteY1" fmla="*/ 2704773 h 2704773"/>
                <a:gd name="connsiteX2" fmla="*/ 0 w 1360587"/>
                <a:gd name="connsiteY2" fmla="*/ 0 h 2704773"/>
                <a:gd name="connsiteX0" fmla="*/ 1358524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705" h="2704773">
                  <a:moveTo>
                    <a:pt x="1358524" y="0"/>
                  </a:moveTo>
                  <a:cubicBezTo>
                    <a:pt x="1359152" y="901591"/>
                    <a:pt x="1357897" y="1803182"/>
                    <a:pt x="1358525" y="2704773"/>
                  </a:cubicBezTo>
                  <a:cubicBezTo>
                    <a:pt x="980347" y="1956884"/>
                    <a:pt x="378178" y="747889"/>
                    <a:pt x="0" y="0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3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Volný tvar 29"/>
            <p:cNvSpPr/>
            <p:nvPr userDrawn="1"/>
          </p:nvSpPr>
          <p:spPr>
            <a:xfrm>
              <a:off x="2381428" y="0"/>
              <a:ext cx="7155030" cy="1892480"/>
            </a:xfrm>
            <a:custGeom>
              <a:avLst/>
              <a:gdLst>
                <a:gd name="connsiteX0" fmla="*/ 744220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43839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032565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7895342"/>
                <a:gd name="connsiteY0" fmla="*/ 1882340 h 1882340"/>
                <a:gd name="connsiteX1" fmla="*/ 7895342 w 7895342"/>
                <a:gd name="connsiteY1" fmla="*/ 0 h 1882340"/>
                <a:gd name="connsiteX2" fmla="*/ 0 w 7895342"/>
                <a:gd name="connsiteY2" fmla="*/ 0 h 1882340"/>
                <a:gd name="connsiteX0" fmla="*/ 6272357 w 7137039"/>
                <a:gd name="connsiteY0" fmla="*/ 1884237 h 1884237"/>
                <a:gd name="connsiteX1" fmla="*/ 7137039 w 7137039"/>
                <a:gd name="connsiteY1" fmla="*/ 1897 h 1884237"/>
                <a:gd name="connsiteX2" fmla="*/ 0 w 7137039"/>
                <a:gd name="connsiteY2" fmla="*/ 0 h 1884237"/>
                <a:gd name="connsiteX0" fmla="*/ 6276168 w 7137039"/>
                <a:gd name="connsiteY0" fmla="*/ 1882340 h 1882340"/>
                <a:gd name="connsiteX1" fmla="*/ 7137039 w 7137039"/>
                <a:gd name="connsiteY1" fmla="*/ 1897 h 1882340"/>
                <a:gd name="connsiteX2" fmla="*/ 0 w 7137039"/>
                <a:gd name="connsiteY2" fmla="*/ 0 h 1882340"/>
                <a:gd name="connsiteX0" fmla="*/ 6276168 w 7137039"/>
                <a:gd name="connsiteY0" fmla="*/ 1886133 h 1886133"/>
                <a:gd name="connsiteX1" fmla="*/ 7137039 w 7137039"/>
                <a:gd name="connsiteY1" fmla="*/ 1897 h 1886133"/>
                <a:gd name="connsiteX2" fmla="*/ 0 w 7137039"/>
                <a:gd name="connsiteY2" fmla="*/ 0 h 1886133"/>
                <a:gd name="connsiteX0" fmla="*/ 6291410 w 7152281"/>
                <a:gd name="connsiteY0" fmla="*/ 1884236 h 1884236"/>
                <a:gd name="connsiteX1" fmla="*/ 7152281 w 7152281"/>
                <a:gd name="connsiteY1" fmla="*/ 0 h 1884236"/>
                <a:gd name="connsiteX2" fmla="*/ 0 w 7152281"/>
                <a:gd name="connsiteY2" fmla="*/ 0 h 1884236"/>
                <a:gd name="connsiteX0" fmla="*/ 6293315 w 7154186"/>
                <a:gd name="connsiteY0" fmla="*/ 1884236 h 1884236"/>
                <a:gd name="connsiteX1" fmla="*/ 7154186 w 7154186"/>
                <a:gd name="connsiteY1" fmla="*/ 0 h 1884236"/>
                <a:gd name="connsiteX2" fmla="*/ 0 w 7154186"/>
                <a:gd name="connsiteY2" fmla="*/ 0 h 1884236"/>
                <a:gd name="connsiteX0" fmla="*/ 6295220 w 7156091"/>
                <a:gd name="connsiteY0" fmla="*/ 1884236 h 1884236"/>
                <a:gd name="connsiteX1" fmla="*/ 7156091 w 7156091"/>
                <a:gd name="connsiteY1" fmla="*/ 0 h 1884236"/>
                <a:gd name="connsiteX2" fmla="*/ 0 w 7156091"/>
                <a:gd name="connsiteY2" fmla="*/ 0 h 188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6091" h="1884236">
                  <a:moveTo>
                    <a:pt x="6295220" y="1884236"/>
                  </a:moveTo>
                  <a:lnTo>
                    <a:pt x="7156091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Volný tvar 30"/>
            <p:cNvSpPr/>
            <p:nvPr userDrawn="1"/>
          </p:nvSpPr>
          <p:spPr>
            <a:xfrm>
              <a:off x="-1" y="-1905"/>
              <a:ext cx="8678465" cy="4438313"/>
            </a:xfrm>
            <a:custGeom>
              <a:avLst/>
              <a:gdLst>
                <a:gd name="connsiteX0" fmla="*/ 9084733 w 9084733"/>
                <a:gd name="connsiteY0" fmla="*/ 1549400 h 3623734"/>
                <a:gd name="connsiteX1" fmla="*/ 1659466 w 9084733"/>
                <a:gd name="connsiteY1" fmla="*/ 0 h 3623734"/>
                <a:gd name="connsiteX2" fmla="*/ 0 w 9084733"/>
                <a:gd name="connsiteY2" fmla="*/ 0 h 3623734"/>
                <a:gd name="connsiteX3" fmla="*/ 0 w 9084733"/>
                <a:gd name="connsiteY3" fmla="*/ 3623734 h 3623734"/>
                <a:gd name="connsiteX0" fmla="*/ 9071408 w 9071408"/>
                <a:gd name="connsiteY0" fmla="*/ 1547495 h 3623734"/>
                <a:gd name="connsiteX1" fmla="*/ 1659466 w 9071408"/>
                <a:gd name="connsiteY1" fmla="*/ 0 h 3623734"/>
                <a:gd name="connsiteX2" fmla="*/ 0 w 9071408"/>
                <a:gd name="connsiteY2" fmla="*/ 0 h 3623734"/>
                <a:gd name="connsiteX3" fmla="*/ 0 w 9071408"/>
                <a:gd name="connsiteY3" fmla="*/ 3623734 h 3623734"/>
                <a:gd name="connsiteX0" fmla="*/ 9073312 w 9073312"/>
                <a:gd name="connsiteY0" fmla="*/ 1547495 h 4437340"/>
                <a:gd name="connsiteX1" fmla="*/ 1661370 w 9073312"/>
                <a:gd name="connsiteY1" fmla="*/ 0 h 4437340"/>
                <a:gd name="connsiteX2" fmla="*/ 1904 w 9073312"/>
                <a:gd name="connsiteY2" fmla="*/ 0 h 4437340"/>
                <a:gd name="connsiteX3" fmla="*/ 0 w 9073312"/>
                <a:gd name="connsiteY3" fmla="*/ 4437340 h 4437340"/>
                <a:gd name="connsiteX0" fmla="*/ 9071408 w 9071408"/>
                <a:gd name="connsiteY0" fmla="*/ 1547495 h 4437340"/>
                <a:gd name="connsiteX1" fmla="*/ 1659466 w 9071408"/>
                <a:gd name="connsiteY1" fmla="*/ 0 h 4437340"/>
                <a:gd name="connsiteX2" fmla="*/ 0 w 9071408"/>
                <a:gd name="connsiteY2" fmla="*/ 0 h 4437340"/>
                <a:gd name="connsiteX3" fmla="*/ 0 w 9071408"/>
                <a:gd name="connsiteY3" fmla="*/ 4437340 h 4437340"/>
                <a:gd name="connsiteX0" fmla="*/ 8667864 w 8667864"/>
                <a:gd name="connsiteY0" fmla="*/ 1894278 h 4437340"/>
                <a:gd name="connsiteX1" fmla="*/ 1659466 w 8667864"/>
                <a:gd name="connsiteY1" fmla="*/ 0 h 4437340"/>
                <a:gd name="connsiteX2" fmla="*/ 0 w 8667864"/>
                <a:gd name="connsiteY2" fmla="*/ 0 h 4437340"/>
                <a:gd name="connsiteX3" fmla="*/ 0 w 8667864"/>
                <a:gd name="connsiteY3" fmla="*/ 4437340 h 4437340"/>
                <a:gd name="connsiteX0" fmla="*/ 8667864 w 8667864"/>
                <a:gd name="connsiteY0" fmla="*/ 1896183 h 4439245"/>
                <a:gd name="connsiteX1" fmla="*/ 2373282 w 8667864"/>
                <a:gd name="connsiteY1" fmla="*/ 0 h 4439245"/>
                <a:gd name="connsiteX2" fmla="*/ 0 w 8667864"/>
                <a:gd name="connsiteY2" fmla="*/ 1905 h 4439245"/>
                <a:gd name="connsiteX3" fmla="*/ 0 w 8667864"/>
                <a:gd name="connsiteY3" fmla="*/ 4439245 h 4439245"/>
                <a:gd name="connsiteX0" fmla="*/ 8671671 w 8671671"/>
                <a:gd name="connsiteY0" fmla="*/ 1894278 h 4439245"/>
                <a:gd name="connsiteX1" fmla="*/ 2373282 w 8671671"/>
                <a:gd name="connsiteY1" fmla="*/ 0 h 4439245"/>
                <a:gd name="connsiteX2" fmla="*/ 0 w 8671671"/>
                <a:gd name="connsiteY2" fmla="*/ 1905 h 4439245"/>
                <a:gd name="connsiteX3" fmla="*/ 0 w 8671671"/>
                <a:gd name="connsiteY3" fmla="*/ 4439245 h 443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1671" h="4439245">
                  <a:moveTo>
                    <a:pt x="8671671" y="1894278"/>
                  </a:moveTo>
                  <a:lnTo>
                    <a:pt x="2373282" y="0"/>
                  </a:lnTo>
                  <a:lnTo>
                    <a:pt x="0" y="1905"/>
                  </a:lnTo>
                  <a:lnTo>
                    <a:pt x="0" y="4439245"/>
                  </a:lnTo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Obrázek 3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9849" y="1054894"/>
              <a:ext cx="1224000" cy="1622866"/>
            </a:xfrm>
            <a:prstGeom prst="rect">
              <a:avLst/>
            </a:prstGeom>
          </p:spPr>
        </p:pic>
      </p:grpSp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1"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342848" y="1638000"/>
            <a:ext cx="8278865" cy="540000"/>
          </a:xfrm>
        </p:spPr>
        <p:txBody>
          <a:bodyPr anchor="t" anchorCtr="0">
            <a:noAutofit/>
          </a:bodyPr>
          <a:lstStyle>
            <a:lvl1pPr>
              <a:lnSpc>
                <a:spcPts val="4400"/>
              </a:lnSpc>
              <a:defRPr sz="3600" cap="all" baseline="0">
                <a:solidFill>
                  <a:schemeClr val="bg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Název prezentace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341948" y="5506843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solidFill>
                  <a:schemeClr val="bg1"/>
                </a:solidFill>
                <a:effectLst>
                  <a:glow rad="254000">
                    <a:schemeClr val="tx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/>
              <a:t>Jméno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4" hasCustomPrompt="1"/>
          </p:nvPr>
        </p:nvSpPr>
        <p:spPr>
          <a:xfrm>
            <a:off x="341948" y="6298677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solidFill>
                  <a:schemeClr val="bg1"/>
                </a:solidFill>
                <a:effectLst>
                  <a:glow rad="254000">
                    <a:schemeClr val="tx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sz="2000" noProof="0" dirty="0"/>
              <a:t>XX.XX.2017</a:t>
            </a:r>
            <a:endParaRPr lang="cs-CZ" noProof="0" dirty="0"/>
          </a:p>
        </p:txBody>
      </p:sp>
      <p:sp>
        <p:nvSpPr>
          <p:cNvPr id="19" name="Zástupný symbol pro text 18"/>
          <p:cNvSpPr>
            <a:spLocks noGrp="1"/>
          </p:cNvSpPr>
          <p:nvPr>
            <p:ph type="body" sz="quarter" idx="15" hasCustomPrompt="1"/>
          </p:nvPr>
        </p:nvSpPr>
        <p:spPr>
          <a:xfrm>
            <a:off x="342849" y="2358000"/>
            <a:ext cx="6550641" cy="719849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Dodatečné informace</a:t>
            </a:r>
          </a:p>
        </p:txBody>
      </p:sp>
      <p:sp>
        <p:nvSpPr>
          <p:cNvPr id="21" name="Zástupný symbol pro text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1949" y="5902760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solidFill>
                  <a:schemeClr val="bg1"/>
                </a:solidFill>
                <a:effectLst>
                  <a:glow rad="254000">
                    <a:schemeClr val="tx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/>
              <a:t>Oddělení</a:t>
            </a:r>
          </a:p>
        </p:txBody>
      </p:sp>
      <p:sp>
        <p:nvSpPr>
          <p:cNvPr id="16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342849" y="7162496"/>
            <a:ext cx="269960" cy="179962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2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719894" y="7162496"/>
            <a:ext cx="6173596" cy="179962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r>
              <a:rPr lang="cs-CZ"/>
              <a:t>Název prezentace, oddělení, jméno, 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90593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42850" y="1439561"/>
            <a:ext cx="10006115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39053086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42851" y="1439561"/>
            <a:ext cx="4823697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3" hasCustomPrompt="1"/>
          </p:nvPr>
        </p:nvSpPr>
        <p:spPr>
          <a:xfrm>
            <a:off x="5525268" y="1439561"/>
            <a:ext cx="4823697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848749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8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42849" y="1439561"/>
            <a:ext cx="3095166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13" hasCustomPrompt="1"/>
          </p:nvPr>
        </p:nvSpPr>
        <p:spPr>
          <a:xfrm>
            <a:off x="3798324" y="1439561"/>
            <a:ext cx="3095166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4" hasCustomPrompt="1"/>
          </p:nvPr>
        </p:nvSpPr>
        <p:spPr>
          <a:xfrm>
            <a:off x="7253800" y="1439561"/>
            <a:ext cx="3095166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68817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8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50" y="1439560"/>
            <a:ext cx="3096065" cy="5183048"/>
          </a:xfrm>
        </p:spPr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797436" y="1439560"/>
            <a:ext cx="6551028" cy="5183048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5" name="Zástupný symbol pro text 28"/>
          <p:cNvSpPr>
            <a:spLocks noGrp="1"/>
          </p:cNvSpPr>
          <p:nvPr>
            <p:ph type="body" sz="quarter" idx="14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38652397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41949" y="1439562"/>
            <a:ext cx="10006515" cy="5183685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3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27520210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0691813" cy="6964537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</p:spTree>
    <p:extLst>
      <p:ext uri="{BB962C8B-B14F-4D97-AF65-F5344CB8AC3E}">
        <p14:creationId xmlns:p14="http://schemas.microsoft.com/office/powerpoint/2010/main" val="8655594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tli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42850" y="1439699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2850" y="3743214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Titulek</a:t>
            </a:r>
          </a:p>
        </p:txBody>
      </p:sp>
      <p:sp>
        <p:nvSpPr>
          <p:cNvPr id="14" name="Zástupný symbol pro obrázek 10"/>
          <p:cNvSpPr>
            <a:spLocks noGrp="1"/>
          </p:cNvSpPr>
          <p:nvPr>
            <p:ph type="pic" sz="quarter" idx="15" hasCustomPrompt="1"/>
          </p:nvPr>
        </p:nvSpPr>
        <p:spPr>
          <a:xfrm>
            <a:off x="342850" y="4139332"/>
            <a:ext cx="4823696" cy="2231331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5" name="Zástupný symbol pro text 12"/>
          <p:cNvSpPr>
            <a:spLocks noGrp="1"/>
          </p:cNvSpPr>
          <p:nvPr>
            <p:ph type="body" sz="quarter" idx="16" hasCustomPrompt="1"/>
          </p:nvPr>
        </p:nvSpPr>
        <p:spPr>
          <a:xfrm>
            <a:off x="342850" y="6442647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Titulek</a:t>
            </a:r>
          </a:p>
        </p:txBody>
      </p:sp>
      <p:sp>
        <p:nvSpPr>
          <p:cNvPr id="16" name="Zástupný symbol pro obrázek 10"/>
          <p:cNvSpPr>
            <a:spLocks noGrp="1"/>
          </p:cNvSpPr>
          <p:nvPr>
            <p:ph type="pic" sz="quarter" idx="17" hasCustomPrompt="1"/>
          </p:nvPr>
        </p:nvSpPr>
        <p:spPr>
          <a:xfrm>
            <a:off x="5525268" y="1439699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7" name="Zástupný symbol pro text 12"/>
          <p:cNvSpPr>
            <a:spLocks noGrp="1"/>
          </p:cNvSpPr>
          <p:nvPr>
            <p:ph type="body" sz="quarter" idx="18" hasCustomPrompt="1"/>
          </p:nvPr>
        </p:nvSpPr>
        <p:spPr>
          <a:xfrm>
            <a:off x="5525268" y="3743214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Titulek</a:t>
            </a:r>
          </a:p>
        </p:txBody>
      </p:sp>
      <p:sp>
        <p:nvSpPr>
          <p:cNvPr id="18" name="Zástupný symbol pro obrázek 10"/>
          <p:cNvSpPr>
            <a:spLocks noGrp="1"/>
          </p:cNvSpPr>
          <p:nvPr>
            <p:ph type="pic" sz="quarter" idx="19" hasCustomPrompt="1"/>
          </p:nvPr>
        </p:nvSpPr>
        <p:spPr>
          <a:xfrm>
            <a:off x="5525268" y="4139332"/>
            <a:ext cx="4823696" cy="2231331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9" name="Zástupný symbol pro text 12"/>
          <p:cNvSpPr>
            <a:spLocks noGrp="1"/>
          </p:cNvSpPr>
          <p:nvPr>
            <p:ph type="body" sz="quarter" idx="20" hasCustomPrompt="1"/>
          </p:nvPr>
        </p:nvSpPr>
        <p:spPr>
          <a:xfrm>
            <a:off x="5525268" y="6442647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Titulek</a:t>
            </a:r>
          </a:p>
        </p:txBody>
      </p:sp>
      <p:sp>
        <p:nvSpPr>
          <p:cNvPr id="24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796817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42851" y="1439561"/>
            <a:ext cx="4823697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3" hasCustomPrompt="1"/>
          </p:nvPr>
        </p:nvSpPr>
        <p:spPr>
          <a:xfrm>
            <a:off x="5525268" y="1439561"/>
            <a:ext cx="4823697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470826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8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/>
              <a:t>Název prezentace, oddělení, jméno, datum</a:t>
            </a:r>
            <a:endParaRPr lang="cs-CZ" dirty="0"/>
          </a:p>
        </p:txBody>
      </p:sp>
      <p:sp>
        <p:nvSpPr>
          <p:cNvPr id="10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 noProof="0" dirty="0"/>
              <a:t>Další kapitola</a:t>
            </a:r>
          </a:p>
        </p:txBody>
      </p:sp>
    </p:spTree>
    <p:extLst>
      <p:ext uri="{BB962C8B-B14F-4D97-AF65-F5344CB8AC3E}">
        <p14:creationId xmlns:p14="http://schemas.microsoft.com/office/powerpoint/2010/main" val="2787003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 userDrawn="1"/>
        </p:nvGrpSpPr>
        <p:grpSpPr>
          <a:xfrm>
            <a:off x="-1" y="-1905"/>
            <a:ext cx="10691994" cy="5870435"/>
            <a:chOff x="-1" y="-1905"/>
            <a:chExt cx="10691994" cy="5870435"/>
          </a:xfrm>
        </p:grpSpPr>
        <p:sp>
          <p:nvSpPr>
            <p:cNvPr id="28" name="Volný tvar 27"/>
            <p:cNvSpPr/>
            <p:nvPr userDrawn="1"/>
          </p:nvSpPr>
          <p:spPr>
            <a:xfrm>
              <a:off x="8671948" y="0"/>
              <a:ext cx="2019872" cy="3165168"/>
            </a:xfrm>
            <a:custGeom>
              <a:avLst/>
              <a:gdLst>
                <a:gd name="connsiteX0" fmla="*/ 1600200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5886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7782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9678 w 1609678"/>
                <a:gd name="connsiteY0" fmla="*/ 0 h 2472267"/>
                <a:gd name="connsiteX1" fmla="*/ 711200 w 1609678"/>
                <a:gd name="connsiteY1" fmla="*/ 0 h 2472267"/>
                <a:gd name="connsiteX2" fmla="*/ 0 w 1609678"/>
                <a:gd name="connsiteY2" fmla="*/ 1549400 h 2472267"/>
                <a:gd name="connsiteX3" fmla="*/ 465666 w 1609678"/>
                <a:gd name="connsiteY3" fmla="*/ 2472267 h 2472267"/>
                <a:gd name="connsiteX4" fmla="*/ 1608666 w 1609678"/>
                <a:gd name="connsiteY4" fmla="*/ 2472267 h 2472267"/>
                <a:gd name="connsiteX0" fmla="*/ 1609678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4 w 1611574"/>
                <a:gd name="connsiteY0" fmla="*/ 0 h 2472267"/>
                <a:gd name="connsiteX1" fmla="*/ 711200 w 1611574"/>
                <a:gd name="connsiteY1" fmla="*/ 0 h 2472267"/>
                <a:gd name="connsiteX2" fmla="*/ 0 w 1611574"/>
                <a:gd name="connsiteY2" fmla="*/ 1549400 h 2472267"/>
                <a:gd name="connsiteX3" fmla="*/ 465666 w 1611574"/>
                <a:gd name="connsiteY3" fmla="*/ 2472267 h 2472267"/>
                <a:gd name="connsiteX4" fmla="*/ 1610561 w 1611574"/>
                <a:gd name="connsiteY4" fmla="*/ 2472267 h 2472267"/>
                <a:gd name="connsiteX0" fmla="*/ 1609679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5 w 1611575"/>
                <a:gd name="connsiteY0" fmla="*/ 0 h 2472267"/>
                <a:gd name="connsiteX1" fmla="*/ 711200 w 1611575"/>
                <a:gd name="connsiteY1" fmla="*/ 0 h 2472267"/>
                <a:gd name="connsiteX2" fmla="*/ 0 w 1611575"/>
                <a:gd name="connsiteY2" fmla="*/ 1549400 h 2472267"/>
                <a:gd name="connsiteX3" fmla="*/ 465666 w 1611575"/>
                <a:gd name="connsiteY3" fmla="*/ 2472267 h 2472267"/>
                <a:gd name="connsiteX4" fmla="*/ 1610561 w 1611575"/>
                <a:gd name="connsiteY4" fmla="*/ 2472267 h 2472267"/>
                <a:gd name="connsiteX0" fmla="*/ 1609680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3995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9681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7 w 1611577"/>
                <a:gd name="connsiteY0" fmla="*/ 0 h 2472267"/>
                <a:gd name="connsiteX1" fmla="*/ 711200 w 1611577"/>
                <a:gd name="connsiteY1" fmla="*/ 0 h 2472267"/>
                <a:gd name="connsiteX2" fmla="*/ 0 w 1611577"/>
                <a:gd name="connsiteY2" fmla="*/ 1549400 h 2472267"/>
                <a:gd name="connsiteX3" fmla="*/ 465666 w 1611577"/>
                <a:gd name="connsiteY3" fmla="*/ 2472267 h 2472267"/>
                <a:gd name="connsiteX4" fmla="*/ 1610561 w 1611577"/>
                <a:gd name="connsiteY4" fmla="*/ 2472267 h 2472267"/>
                <a:gd name="connsiteX0" fmla="*/ 1609682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7787 w 1608666"/>
                <a:gd name="connsiteY0" fmla="*/ 0 h 2472267"/>
                <a:gd name="connsiteX1" fmla="*/ 709305 w 1608666"/>
                <a:gd name="connsiteY1" fmla="*/ 0 h 2472267"/>
                <a:gd name="connsiteX2" fmla="*/ 0 w 1608666"/>
                <a:gd name="connsiteY2" fmla="*/ 1549400 h 2472267"/>
                <a:gd name="connsiteX3" fmla="*/ 463771 w 1608666"/>
                <a:gd name="connsiteY3" fmla="*/ 2472267 h 2472267"/>
                <a:gd name="connsiteX4" fmla="*/ 1608666 w 1608666"/>
                <a:gd name="connsiteY4" fmla="*/ 2472267 h 2472267"/>
                <a:gd name="connsiteX0" fmla="*/ 1603996 w 1604875"/>
                <a:gd name="connsiteY0" fmla="*/ 0 h 2472267"/>
                <a:gd name="connsiteX1" fmla="*/ 705514 w 1604875"/>
                <a:gd name="connsiteY1" fmla="*/ 0 h 2472267"/>
                <a:gd name="connsiteX2" fmla="*/ 0 w 1604875"/>
                <a:gd name="connsiteY2" fmla="*/ 1549400 h 2472267"/>
                <a:gd name="connsiteX3" fmla="*/ 459980 w 1604875"/>
                <a:gd name="connsiteY3" fmla="*/ 2472267 h 2472267"/>
                <a:gd name="connsiteX4" fmla="*/ 1604875 w 1604875"/>
                <a:gd name="connsiteY4" fmla="*/ 2472267 h 2472267"/>
                <a:gd name="connsiteX0" fmla="*/ 1603996 w 1604875"/>
                <a:gd name="connsiteY0" fmla="*/ 1905 h 2474172"/>
                <a:gd name="connsiteX1" fmla="*/ 457229 w 1604875"/>
                <a:gd name="connsiteY1" fmla="*/ 0 h 2474172"/>
                <a:gd name="connsiteX2" fmla="*/ 0 w 1604875"/>
                <a:gd name="connsiteY2" fmla="*/ 1551305 h 2474172"/>
                <a:gd name="connsiteX3" fmla="*/ 459980 w 1604875"/>
                <a:gd name="connsiteY3" fmla="*/ 2474172 h 2474172"/>
                <a:gd name="connsiteX4" fmla="*/ 1604875 w 1604875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5576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7472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867472 w 2010471"/>
                <a:gd name="connsiteY3" fmla="*/ 2474172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640035 w 2010471"/>
                <a:gd name="connsiteY3" fmla="*/ 3163927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0035 w 2010471"/>
                <a:gd name="connsiteY3" fmla="*/ 3163927 h 3167738"/>
                <a:gd name="connsiteX4" fmla="*/ 2010471 w 2010471"/>
                <a:gd name="connsiteY4" fmla="*/ 3167738 h 3167738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3383 w 2013383"/>
                <a:gd name="connsiteY0" fmla="*/ 1905 h 3167738"/>
                <a:gd name="connsiteX1" fmla="*/ 862825 w 2013383"/>
                <a:gd name="connsiteY1" fmla="*/ 0 h 3167738"/>
                <a:gd name="connsiteX2" fmla="*/ 0 w 2013383"/>
                <a:gd name="connsiteY2" fmla="*/ 1898088 h 3167738"/>
                <a:gd name="connsiteX3" fmla="*/ 641930 w 2013383"/>
                <a:gd name="connsiteY3" fmla="*/ 3167738 h 3167738"/>
                <a:gd name="connsiteX4" fmla="*/ 2010471 w 2013383"/>
                <a:gd name="connsiteY4" fmla="*/ 3167738 h 3167738"/>
                <a:gd name="connsiteX0" fmla="*/ 2011488 w 2011488"/>
                <a:gd name="connsiteY0" fmla="*/ 1905 h 3167738"/>
                <a:gd name="connsiteX1" fmla="*/ 862825 w 2011488"/>
                <a:gd name="connsiteY1" fmla="*/ 0 h 3167738"/>
                <a:gd name="connsiteX2" fmla="*/ 0 w 2011488"/>
                <a:gd name="connsiteY2" fmla="*/ 1898088 h 3167738"/>
                <a:gd name="connsiteX3" fmla="*/ 641930 w 2011488"/>
                <a:gd name="connsiteY3" fmla="*/ 3167738 h 3167738"/>
                <a:gd name="connsiteX4" fmla="*/ 2010471 w 2011488"/>
                <a:gd name="connsiteY4" fmla="*/ 3167738 h 3167738"/>
                <a:gd name="connsiteX0" fmla="*/ 2009593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1489 w 2011489"/>
                <a:gd name="connsiteY0" fmla="*/ 1905 h 3167738"/>
                <a:gd name="connsiteX1" fmla="*/ 862825 w 2011489"/>
                <a:gd name="connsiteY1" fmla="*/ 0 h 3167738"/>
                <a:gd name="connsiteX2" fmla="*/ 0 w 2011489"/>
                <a:gd name="connsiteY2" fmla="*/ 1898088 h 3167738"/>
                <a:gd name="connsiteX3" fmla="*/ 641930 w 2011489"/>
                <a:gd name="connsiteY3" fmla="*/ 3167738 h 3167738"/>
                <a:gd name="connsiteX4" fmla="*/ 2010471 w 2011489"/>
                <a:gd name="connsiteY4" fmla="*/ 3167738 h 3167738"/>
                <a:gd name="connsiteX0" fmla="*/ 2009594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09594 w 2009594"/>
                <a:gd name="connsiteY0" fmla="*/ 1905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9643"/>
                <a:gd name="connsiteX1" fmla="*/ 862825 w 2009594"/>
                <a:gd name="connsiteY1" fmla="*/ 1905 h 3169643"/>
                <a:gd name="connsiteX2" fmla="*/ 0 w 2009594"/>
                <a:gd name="connsiteY2" fmla="*/ 1899993 h 3169643"/>
                <a:gd name="connsiteX3" fmla="*/ 641930 w 2009594"/>
                <a:gd name="connsiteY3" fmla="*/ 3169643 h 3169643"/>
                <a:gd name="connsiteX4" fmla="*/ 2008576 w 2009594"/>
                <a:gd name="connsiteY4" fmla="*/ 3169643 h 3169643"/>
                <a:gd name="connsiteX0" fmla="*/ 2009594 w 2009594"/>
                <a:gd name="connsiteY0" fmla="*/ 0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1905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5833"/>
                <a:gd name="connsiteX1" fmla="*/ 860930 w 2009594"/>
                <a:gd name="connsiteY1" fmla="*/ 0 h 3165833"/>
                <a:gd name="connsiteX2" fmla="*/ 0 w 2009594"/>
                <a:gd name="connsiteY2" fmla="*/ 1896183 h 3165833"/>
                <a:gd name="connsiteX3" fmla="*/ 641930 w 2009594"/>
                <a:gd name="connsiteY3" fmla="*/ 3165833 h 3165833"/>
                <a:gd name="connsiteX4" fmla="*/ 2008576 w 2009594"/>
                <a:gd name="connsiteY4" fmla="*/ 3165833 h 316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594" h="3165833">
                  <a:moveTo>
                    <a:pt x="2009594" y="0"/>
                  </a:moveTo>
                  <a:lnTo>
                    <a:pt x="860930" y="0"/>
                  </a:lnTo>
                  <a:lnTo>
                    <a:pt x="0" y="1896183"/>
                  </a:lnTo>
                  <a:lnTo>
                    <a:pt x="641930" y="3165833"/>
                  </a:lnTo>
                  <a:lnTo>
                    <a:pt x="2008576" y="3165833"/>
                  </a:lnTo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Volný tvar 28"/>
            <p:cNvSpPr/>
            <p:nvPr userDrawn="1"/>
          </p:nvSpPr>
          <p:spPr>
            <a:xfrm>
              <a:off x="9316886" y="3164324"/>
              <a:ext cx="1375107" cy="2704206"/>
            </a:xfrm>
            <a:custGeom>
              <a:avLst/>
              <a:gdLst>
                <a:gd name="connsiteX0" fmla="*/ 1134533 w 1134533"/>
                <a:gd name="connsiteY0" fmla="*/ 0 h 2243667"/>
                <a:gd name="connsiteX1" fmla="*/ 1134533 w 1134533"/>
                <a:gd name="connsiteY1" fmla="*/ 2243667 h 2243667"/>
                <a:gd name="connsiteX2" fmla="*/ 0 w 1134533"/>
                <a:gd name="connsiteY2" fmla="*/ 0 h 2243667"/>
                <a:gd name="connsiteX0" fmla="*/ 1134533 w 1138298"/>
                <a:gd name="connsiteY0" fmla="*/ 0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134533 w 1138298"/>
                <a:gd name="connsiteY0" fmla="*/ 693566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356642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6642 w 1358525"/>
                <a:gd name="connsiteY0" fmla="*/ 0 h 2704773"/>
                <a:gd name="connsiteX1" fmla="*/ 1358525 w 1358525"/>
                <a:gd name="connsiteY1" fmla="*/ 2704773 h 2704773"/>
                <a:gd name="connsiteX2" fmla="*/ 0 w 1358525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  <a:gd name="connsiteX0" fmla="*/ 1360406 w 1360587"/>
                <a:gd name="connsiteY0" fmla="*/ 0 h 2704773"/>
                <a:gd name="connsiteX1" fmla="*/ 1360407 w 1360587"/>
                <a:gd name="connsiteY1" fmla="*/ 2704773 h 2704773"/>
                <a:gd name="connsiteX2" fmla="*/ 0 w 1360587"/>
                <a:gd name="connsiteY2" fmla="*/ 0 h 2704773"/>
                <a:gd name="connsiteX0" fmla="*/ 1358524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705" h="2704773">
                  <a:moveTo>
                    <a:pt x="1358524" y="0"/>
                  </a:moveTo>
                  <a:cubicBezTo>
                    <a:pt x="1359152" y="901591"/>
                    <a:pt x="1357897" y="1803182"/>
                    <a:pt x="1358525" y="2704773"/>
                  </a:cubicBezTo>
                  <a:cubicBezTo>
                    <a:pt x="980347" y="1956884"/>
                    <a:pt x="378178" y="747889"/>
                    <a:pt x="0" y="0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3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Volný tvar 29"/>
            <p:cNvSpPr/>
            <p:nvPr userDrawn="1"/>
          </p:nvSpPr>
          <p:spPr>
            <a:xfrm>
              <a:off x="2381428" y="0"/>
              <a:ext cx="7155030" cy="1892480"/>
            </a:xfrm>
            <a:custGeom>
              <a:avLst/>
              <a:gdLst>
                <a:gd name="connsiteX0" fmla="*/ 744220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43839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032565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7895342"/>
                <a:gd name="connsiteY0" fmla="*/ 1882340 h 1882340"/>
                <a:gd name="connsiteX1" fmla="*/ 7895342 w 7895342"/>
                <a:gd name="connsiteY1" fmla="*/ 0 h 1882340"/>
                <a:gd name="connsiteX2" fmla="*/ 0 w 7895342"/>
                <a:gd name="connsiteY2" fmla="*/ 0 h 1882340"/>
                <a:gd name="connsiteX0" fmla="*/ 6272357 w 7137039"/>
                <a:gd name="connsiteY0" fmla="*/ 1884237 h 1884237"/>
                <a:gd name="connsiteX1" fmla="*/ 7137039 w 7137039"/>
                <a:gd name="connsiteY1" fmla="*/ 1897 h 1884237"/>
                <a:gd name="connsiteX2" fmla="*/ 0 w 7137039"/>
                <a:gd name="connsiteY2" fmla="*/ 0 h 1884237"/>
                <a:gd name="connsiteX0" fmla="*/ 6276168 w 7137039"/>
                <a:gd name="connsiteY0" fmla="*/ 1882340 h 1882340"/>
                <a:gd name="connsiteX1" fmla="*/ 7137039 w 7137039"/>
                <a:gd name="connsiteY1" fmla="*/ 1897 h 1882340"/>
                <a:gd name="connsiteX2" fmla="*/ 0 w 7137039"/>
                <a:gd name="connsiteY2" fmla="*/ 0 h 1882340"/>
                <a:gd name="connsiteX0" fmla="*/ 6276168 w 7137039"/>
                <a:gd name="connsiteY0" fmla="*/ 1886133 h 1886133"/>
                <a:gd name="connsiteX1" fmla="*/ 7137039 w 7137039"/>
                <a:gd name="connsiteY1" fmla="*/ 1897 h 1886133"/>
                <a:gd name="connsiteX2" fmla="*/ 0 w 7137039"/>
                <a:gd name="connsiteY2" fmla="*/ 0 h 1886133"/>
                <a:gd name="connsiteX0" fmla="*/ 6291410 w 7152281"/>
                <a:gd name="connsiteY0" fmla="*/ 1884236 h 1884236"/>
                <a:gd name="connsiteX1" fmla="*/ 7152281 w 7152281"/>
                <a:gd name="connsiteY1" fmla="*/ 0 h 1884236"/>
                <a:gd name="connsiteX2" fmla="*/ 0 w 7152281"/>
                <a:gd name="connsiteY2" fmla="*/ 0 h 1884236"/>
                <a:gd name="connsiteX0" fmla="*/ 6293315 w 7154186"/>
                <a:gd name="connsiteY0" fmla="*/ 1884236 h 1884236"/>
                <a:gd name="connsiteX1" fmla="*/ 7154186 w 7154186"/>
                <a:gd name="connsiteY1" fmla="*/ 0 h 1884236"/>
                <a:gd name="connsiteX2" fmla="*/ 0 w 7154186"/>
                <a:gd name="connsiteY2" fmla="*/ 0 h 1884236"/>
                <a:gd name="connsiteX0" fmla="*/ 6295220 w 7156091"/>
                <a:gd name="connsiteY0" fmla="*/ 1884236 h 1884236"/>
                <a:gd name="connsiteX1" fmla="*/ 7156091 w 7156091"/>
                <a:gd name="connsiteY1" fmla="*/ 0 h 1884236"/>
                <a:gd name="connsiteX2" fmla="*/ 0 w 7156091"/>
                <a:gd name="connsiteY2" fmla="*/ 0 h 188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6091" h="1884236">
                  <a:moveTo>
                    <a:pt x="6295220" y="1884236"/>
                  </a:moveTo>
                  <a:lnTo>
                    <a:pt x="7156091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50000"/>
                <a:lumOff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Volný tvar 30"/>
            <p:cNvSpPr/>
            <p:nvPr userDrawn="1"/>
          </p:nvSpPr>
          <p:spPr>
            <a:xfrm>
              <a:off x="-1" y="-1905"/>
              <a:ext cx="8678465" cy="4438313"/>
            </a:xfrm>
            <a:custGeom>
              <a:avLst/>
              <a:gdLst>
                <a:gd name="connsiteX0" fmla="*/ 9084733 w 9084733"/>
                <a:gd name="connsiteY0" fmla="*/ 1549400 h 3623734"/>
                <a:gd name="connsiteX1" fmla="*/ 1659466 w 9084733"/>
                <a:gd name="connsiteY1" fmla="*/ 0 h 3623734"/>
                <a:gd name="connsiteX2" fmla="*/ 0 w 9084733"/>
                <a:gd name="connsiteY2" fmla="*/ 0 h 3623734"/>
                <a:gd name="connsiteX3" fmla="*/ 0 w 9084733"/>
                <a:gd name="connsiteY3" fmla="*/ 3623734 h 3623734"/>
                <a:gd name="connsiteX0" fmla="*/ 9071408 w 9071408"/>
                <a:gd name="connsiteY0" fmla="*/ 1547495 h 3623734"/>
                <a:gd name="connsiteX1" fmla="*/ 1659466 w 9071408"/>
                <a:gd name="connsiteY1" fmla="*/ 0 h 3623734"/>
                <a:gd name="connsiteX2" fmla="*/ 0 w 9071408"/>
                <a:gd name="connsiteY2" fmla="*/ 0 h 3623734"/>
                <a:gd name="connsiteX3" fmla="*/ 0 w 9071408"/>
                <a:gd name="connsiteY3" fmla="*/ 3623734 h 3623734"/>
                <a:gd name="connsiteX0" fmla="*/ 9073312 w 9073312"/>
                <a:gd name="connsiteY0" fmla="*/ 1547495 h 4437340"/>
                <a:gd name="connsiteX1" fmla="*/ 1661370 w 9073312"/>
                <a:gd name="connsiteY1" fmla="*/ 0 h 4437340"/>
                <a:gd name="connsiteX2" fmla="*/ 1904 w 9073312"/>
                <a:gd name="connsiteY2" fmla="*/ 0 h 4437340"/>
                <a:gd name="connsiteX3" fmla="*/ 0 w 9073312"/>
                <a:gd name="connsiteY3" fmla="*/ 4437340 h 4437340"/>
                <a:gd name="connsiteX0" fmla="*/ 9071408 w 9071408"/>
                <a:gd name="connsiteY0" fmla="*/ 1547495 h 4437340"/>
                <a:gd name="connsiteX1" fmla="*/ 1659466 w 9071408"/>
                <a:gd name="connsiteY1" fmla="*/ 0 h 4437340"/>
                <a:gd name="connsiteX2" fmla="*/ 0 w 9071408"/>
                <a:gd name="connsiteY2" fmla="*/ 0 h 4437340"/>
                <a:gd name="connsiteX3" fmla="*/ 0 w 9071408"/>
                <a:gd name="connsiteY3" fmla="*/ 4437340 h 4437340"/>
                <a:gd name="connsiteX0" fmla="*/ 8667864 w 8667864"/>
                <a:gd name="connsiteY0" fmla="*/ 1894278 h 4437340"/>
                <a:gd name="connsiteX1" fmla="*/ 1659466 w 8667864"/>
                <a:gd name="connsiteY1" fmla="*/ 0 h 4437340"/>
                <a:gd name="connsiteX2" fmla="*/ 0 w 8667864"/>
                <a:gd name="connsiteY2" fmla="*/ 0 h 4437340"/>
                <a:gd name="connsiteX3" fmla="*/ 0 w 8667864"/>
                <a:gd name="connsiteY3" fmla="*/ 4437340 h 4437340"/>
                <a:gd name="connsiteX0" fmla="*/ 8667864 w 8667864"/>
                <a:gd name="connsiteY0" fmla="*/ 1896183 h 4439245"/>
                <a:gd name="connsiteX1" fmla="*/ 2373282 w 8667864"/>
                <a:gd name="connsiteY1" fmla="*/ 0 h 4439245"/>
                <a:gd name="connsiteX2" fmla="*/ 0 w 8667864"/>
                <a:gd name="connsiteY2" fmla="*/ 1905 h 4439245"/>
                <a:gd name="connsiteX3" fmla="*/ 0 w 8667864"/>
                <a:gd name="connsiteY3" fmla="*/ 4439245 h 4439245"/>
                <a:gd name="connsiteX0" fmla="*/ 8671671 w 8671671"/>
                <a:gd name="connsiteY0" fmla="*/ 1894278 h 4439245"/>
                <a:gd name="connsiteX1" fmla="*/ 2373282 w 8671671"/>
                <a:gd name="connsiteY1" fmla="*/ 0 h 4439245"/>
                <a:gd name="connsiteX2" fmla="*/ 0 w 8671671"/>
                <a:gd name="connsiteY2" fmla="*/ 1905 h 4439245"/>
                <a:gd name="connsiteX3" fmla="*/ 0 w 8671671"/>
                <a:gd name="connsiteY3" fmla="*/ 4439245 h 443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1671" h="4439245">
                  <a:moveTo>
                    <a:pt x="8671671" y="1894278"/>
                  </a:moveTo>
                  <a:lnTo>
                    <a:pt x="2373282" y="0"/>
                  </a:lnTo>
                  <a:lnTo>
                    <a:pt x="0" y="1905"/>
                  </a:lnTo>
                  <a:lnTo>
                    <a:pt x="0" y="4439245"/>
                  </a:lnTo>
                </a:path>
              </a:pathLst>
            </a:custGeom>
            <a:solidFill>
              <a:schemeClr val="tx1">
                <a:lumMod val="50000"/>
                <a:lumOff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Obrázek 3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9849" y="1054894"/>
              <a:ext cx="1224000" cy="1622866"/>
            </a:xfrm>
            <a:prstGeom prst="rect">
              <a:avLst/>
            </a:prstGeom>
          </p:spPr>
        </p:pic>
      </p:grpSp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6"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342848" y="1638000"/>
            <a:ext cx="8278865" cy="540000"/>
          </a:xfrm>
        </p:spPr>
        <p:txBody>
          <a:bodyPr anchor="t" anchorCtr="0">
            <a:noAutofit/>
          </a:bodyPr>
          <a:lstStyle>
            <a:lvl1pPr>
              <a:lnSpc>
                <a:spcPts val="4400"/>
              </a:lnSpc>
              <a:defRPr sz="3600" cap="all" baseline="0"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Název prezentace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341948" y="5506843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effectLst>
                  <a:glow rad="254000">
                    <a:schemeClr val="bg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/>
              <a:t>Jméno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4" hasCustomPrompt="1"/>
          </p:nvPr>
        </p:nvSpPr>
        <p:spPr>
          <a:xfrm>
            <a:off x="341948" y="6298677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effectLst>
                  <a:glow rad="254000">
                    <a:schemeClr val="bg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sz="2000" noProof="0" dirty="0"/>
              <a:t>XX.XX.2017</a:t>
            </a:r>
            <a:endParaRPr lang="cs-CZ" noProof="0" dirty="0"/>
          </a:p>
        </p:txBody>
      </p:sp>
      <p:sp>
        <p:nvSpPr>
          <p:cNvPr id="19" name="Zástupný symbol pro text 18"/>
          <p:cNvSpPr>
            <a:spLocks noGrp="1"/>
          </p:cNvSpPr>
          <p:nvPr>
            <p:ph type="body" sz="quarter" idx="15" hasCustomPrompt="1"/>
          </p:nvPr>
        </p:nvSpPr>
        <p:spPr>
          <a:xfrm>
            <a:off x="342850" y="2358000"/>
            <a:ext cx="6550076" cy="719849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Dodatečné informace</a:t>
            </a:r>
          </a:p>
        </p:txBody>
      </p:sp>
      <p:sp>
        <p:nvSpPr>
          <p:cNvPr id="21" name="Zástupný symbol pro text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1949" y="5902760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effectLst>
                  <a:glow rad="254000">
                    <a:schemeClr val="bg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/>
              <a:t>Oddělení</a:t>
            </a:r>
          </a:p>
        </p:txBody>
      </p:sp>
      <p:sp>
        <p:nvSpPr>
          <p:cNvPr id="16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342849" y="7162496"/>
            <a:ext cx="269960" cy="179962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2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719894" y="7162496"/>
            <a:ext cx="6173596" cy="179962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r>
              <a:rPr lang="cs-CZ"/>
              <a:t>Název prezentace, oddělení, jméno, 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89696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 userDrawn="1"/>
        </p:nvGrpSpPr>
        <p:grpSpPr>
          <a:xfrm>
            <a:off x="-1" y="-1905"/>
            <a:ext cx="10691994" cy="5870435"/>
            <a:chOff x="-1" y="-1905"/>
            <a:chExt cx="10691994" cy="5870435"/>
          </a:xfrm>
        </p:grpSpPr>
        <p:sp>
          <p:nvSpPr>
            <p:cNvPr id="28" name="Volný tvar 27"/>
            <p:cNvSpPr/>
            <p:nvPr userDrawn="1"/>
          </p:nvSpPr>
          <p:spPr>
            <a:xfrm>
              <a:off x="8671948" y="0"/>
              <a:ext cx="2019872" cy="3165168"/>
            </a:xfrm>
            <a:custGeom>
              <a:avLst/>
              <a:gdLst>
                <a:gd name="connsiteX0" fmla="*/ 1600200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5886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7782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9678 w 1609678"/>
                <a:gd name="connsiteY0" fmla="*/ 0 h 2472267"/>
                <a:gd name="connsiteX1" fmla="*/ 711200 w 1609678"/>
                <a:gd name="connsiteY1" fmla="*/ 0 h 2472267"/>
                <a:gd name="connsiteX2" fmla="*/ 0 w 1609678"/>
                <a:gd name="connsiteY2" fmla="*/ 1549400 h 2472267"/>
                <a:gd name="connsiteX3" fmla="*/ 465666 w 1609678"/>
                <a:gd name="connsiteY3" fmla="*/ 2472267 h 2472267"/>
                <a:gd name="connsiteX4" fmla="*/ 1608666 w 1609678"/>
                <a:gd name="connsiteY4" fmla="*/ 2472267 h 2472267"/>
                <a:gd name="connsiteX0" fmla="*/ 1609678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4 w 1611574"/>
                <a:gd name="connsiteY0" fmla="*/ 0 h 2472267"/>
                <a:gd name="connsiteX1" fmla="*/ 711200 w 1611574"/>
                <a:gd name="connsiteY1" fmla="*/ 0 h 2472267"/>
                <a:gd name="connsiteX2" fmla="*/ 0 w 1611574"/>
                <a:gd name="connsiteY2" fmla="*/ 1549400 h 2472267"/>
                <a:gd name="connsiteX3" fmla="*/ 465666 w 1611574"/>
                <a:gd name="connsiteY3" fmla="*/ 2472267 h 2472267"/>
                <a:gd name="connsiteX4" fmla="*/ 1610561 w 1611574"/>
                <a:gd name="connsiteY4" fmla="*/ 2472267 h 2472267"/>
                <a:gd name="connsiteX0" fmla="*/ 1609679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5 w 1611575"/>
                <a:gd name="connsiteY0" fmla="*/ 0 h 2472267"/>
                <a:gd name="connsiteX1" fmla="*/ 711200 w 1611575"/>
                <a:gd name="connsiteY1" fmla="*/ 0 h 2472267"/>
                <a:gd name="connsiteX2" fmla="*/ 0 w 1611575"/>
                <a:gd name="connsiteY2" fmla="*/ 1549400 h 2472267"/>
                <a:gd name="connsiteX3" fmla="*/ 465666 w 1611575"/>
                <a:gd name="connsiteY3" fmla="*/ 2472267 h 2472267"/>
                <a:gd name="connsiteX4" fmla="*/ 1610561 w 1611575"/>
                <a:gd name="connsiteY4" fmla="*/ 2472267 h 2472267"/>
                <a:gd name="connsiteX0" fmla="*/ 1609680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3995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9681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7 w 1611577"/>
                <a:gd name="connsiteY0" fmla="*/ 0 h 2472267"/>
                <a:gd name="connsiteX1" fmla="*/ 711200 w 1611577"/>
                <a:gd name="connsiteY1" fmla="*/ 0 h 2472267"/>
                <a:gd name="connsiteX2" fmla="*/ 0 w 1611577"/>
                <a:gd name="connsiteY2" fmla="*/ 1549400 h 2472267"/>
                <a:gd name="connsiteX3" fmla="*/ 465666 w 1611577"/>
                <a:gd name="connsiteY3" fmla="*/ 2472267 h 2472267"/>
                <a:gd name="connsiteX4" fmla="*/ 1610561 w 1611577"/>
                <a:gd name="connsiteY4" fmla="*/ 2472267 h 2472267"/>
                <a:gd name="connsiteX0" fmla="*/ 1609682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7787 w 1608666"/>
                <a:gd name="connsiteY0" fmla="*/ 0 h 2472267"/>
                <a:gd name="connsiteX1" fmla="*/ 709305 w 1608666"/>
                <a:gd name="connsiteY1" fmla="*/ 0 h 2472267"/>
                <a:gd name="connsiteX2" fmla="*/ 0 w 1608666"/>
                <a:gd name="connsiteY2" fmla="*/ 1549400 h 2472267"/>
                <a:gd name="connsiteX3" fmla="*/ 463771 w 1608666"/>
                <a:gd name="connsiteY3" fmla="*/ 2472267 h 2472267"/>
                <a:gd name="connsiteX4" fmla="*/ 1608666 w 1608666"/>
                <a:gd name="connsiteY4" fmla="*/ 2472267 h 2472267"/>
                <a:gd name="connsiteX0" fmla="*/ 1603996 w 1604875"/>
                <a:gd name="connsiteY0" fmla="*/ 0 h 2472267"/>
                <a:gd name="connsiteX1" fmla="*/ 705514 w 1604875"/>
                <a:gd name="connsiteY1" fmla="*/ 0 h 2472267"/>
                <a:gd name="connsiteX2" fmla="*/ 0 w 1604875"/>
                <a:gd name="connsiteY2" fmla="*/ 1549400 h 2472267"/>
                <a:gd name="connsiteX3" fmla="*/ 459980 w 1604875"/>
                <a:gd name="connsiteY3" fmla="*/ 2472267 h 2472267"/>
                <a:gd name="connsiteX4" fmla="*/ 1604875 w 1604875"/>
                <a:gd name="connsiteY4" fmla="*/ 2472267 h 2472267"/>
                <a:gd name="connsiteX0" fmla="*/ 1603996 w 1604875"/>
                <a:gd name="connsiteY0" fmla="*/ 1905 h 2474172"/>
                <a:gd name="connsiteX1" fmla="*/ 457229 w 1604875"/>
                <a:gd name="connsiteY1" fmla="*/ 0 h 2474172"/>
                <a:gd name="connsiteX2" fmla="*/ 0 w 1604875"/>
                <a:gd name="connsiteY2" fmla="*/ 1551305 h 2474172"/>
                <a:gd name="connsiteX3" fmla="*/ 459980 w 1604875"/>
                <a:gd name="connsiteY3" fmla="*/ 2474172 h 2474172"/>
                <a:gd name="connsiteX4" fmla="*/ 1604875 w 1604875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5576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7472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867472 w 2010471"/>
                <a:gd name="connsiteY3" fmla="*/ 2474172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640035 w 2010471"/>
                <a:gd name="connsiteY3" fmla="*/ 3163927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0035 w 2010471"/>
                <a:gd name="connsiteY3" fmla="*/ 3163927 h 3167738"/>
                <a:gd name="connsiteX4" fmla="*/ 2010471 w 2010471"/>
                <a:gd name="connsiteY4" fmla="*/ 3167738 h 3167738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3383 w 2013383"/>
                <a:gd name="connsiteY0" fmla="*/ 1905 h 3167738"/>
                <a:gd name="connsiteX1" fmla="*/ 862825 w 2013383"/>
                <a:gd name="connsiteY1" fmla="*/ 0 h 3167738"/>
                <a:gd name="connsiteX2" fmla="*/ 0 w 2013383"/>
                <a:gd name="connsiteY2" fmla="*/ 1898088 h 3167738"/>
                <a:gd name="connsiteX3" fmla="*/ 641930 w 2013383"/>
                <a:gd name="connsiteY3" fmla="*/ 3167738 h 3167738"/>
                <a:gd name="connsiteX4" fmla="*/ 2010471 w 2013383"/>
                <a:gd name="connsiteY4" fmla="*/ 3167738 h 3167738"/>
                <a:gd name="connsiteX0" fmla="*/ 2011488 w 2011488"/>
                <a:gd name="connsiteY0" fmla="*/ 1905 h 3167738"/>
                <a:gd name="connsiteX1" fmla="*/ 862825 w 2011488"/>
                <a:gd name="connsiteY1" fmla="*/ 0 h 3167738"/>
                <a:gd name="connsiteX2" fmla="*/ 0 w 2011488"/>
                <a:gd name="connsiteY2" fmla="*/ 1898088 h 3167738"/>
                <a:gd name="connsiteX3" fmla="*/ 641930 w 2011488"/>
                <a:gd name="connsiteY3" fmla="*/ 3167738 h 3167738"/>
                <a:gd name="connsiteX4" fmla="*/ 2010471 w 2011488"/>
                <a:gd name="connsiteY4" fmla="*/ 3167738 h 3167738"/>
                <a:gd name="connsiteX0" fmla="*/ 2009593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1489 w 2011489"/>
                <a:gd name="connsiteY0" fmla="*/ 1905 h 3167738"/>
                <a:gd name="connsiteX1" fmla="*/ 862825 w 2011489"/>
                <a:gd name="connsiteY1" fmla="*/ 0 h 3167738"/>
                <a:gd name="connsiteX2" fmla="*/ 0 w 2011489"/>
                <a:gd name="connsiteY2" fmla="*/ 1898088 h 3167738"/>
                <a:gd name="connsiteX3" fmla="*/ 641930 w 2011489"/>
                <a:gd name="connsiteY3" fmla="*/ 3167738 h 3167738"/>
                <a:gd name="connsiteX4" fmla="*/ 2010471 w 2011489"/>
                <a:gd name="connsiteY4" fmla="*/ 3167738 h 3167738"/>
                <a:gd name="connsiteX0" fmla="*/ 2009594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09594 w 2009594"/>
                <a:gd name="connsiteY0" fmla="*/ 1905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9643"/>
                <a:gd name="connsiteX1" fmla="*/ 862825 w 2009594"/>
                <a:gd name="connsiteY1" fmla="*/ 1905 h 3169643"/>
                <a:gd name="connsiteX2" fmla="*/ 0 w 2009594"/>
                <a:gd name="connsiteY2" fmla="*/ 1899993 h 3169643"/>
                <a:gd name="connsiteX3" fmla="*/ 641930 w 2009594"/>
                <a:gd name="connsiteY3" fmla="*/ 3169643 h 3169643"/>
                <a:gd name="connsiteX4" fmla="*/ 2008576 w 2009594"/>
                <a:gd name="connsiteY4" fmla="*/ 3169643 h 3169643"/>
                <a:gd name="connsiteX0" fmla="*/ 2009594 w 2009594"/>
                <a:gd name="connsiteY0" fmla="*/ 0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1905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5833"/>
                <a:gd name="connsiteX1" fmla="*/ 860930 w 2009594"/>
                <a:gd name="connsiteY1" fmla="*/ 0 h 3165833"/>
                <a:gd name="connsiteX2" fmla="*/ 0 w 2009594"/>
                <a:gd name="connsiteY2" fmla="*/ 1896183 h 3165833"/>
                <a:gd name="connsiteX3" fmla="*/ 641930 w 2009594"/>
                <a:gd name="connsiteY3" fmla="*/ 3165833 h 3165833"/>
                <a:gd name="connsiteX4" fmla="*/ 2008576 w 2009594"/>
                <a:gd name="connsiteY4" fmla="*/ 3165833 h 316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594" h="3165833">
                  <a:moveTo>
                    <a:pt x="2009594" y="0"/>
                  </a:moveTo>
                  <a:lnTo>
                    <a:pt x="860930" y="0"/>
                  </a:lnTo>
                  <a:lnTo>
                    <a:pt x="0" y="1896183"/>
                  </a:lnTo>
                  <a:lnTo>
                    <a:pt x="641930" y="3165833"/>
                  </a:lnTo>
                  <a:lnTo>
                    <a:pt x="2008576" y="3165833"/>
                  </a:lnTo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Volný tvar 28"/>
            <p:cNvSpPr/>
            <p:nvPr userDrawn="1"/>
          </p:nvSpPr>
          <p:spPr>
            <a:xfrm>
              <a:off x="9316886" y="3164324"/>
              <a:ext cx="1375107" cy="2704206"/>
            </a:xfrm>
            <a:custGeom>
              <a:avLst/>
              <a:gdLst>
                <a:gd name="connsiteX0" fmla="*/ 1134533 w 1134533"/>
                <a:gd name="connsiteY0" fmla="*/ 0 h 2243667"/>
                <a:gd name="connsiteX1" fmla="*/ 1134533 w 1134533"/>
                <a:gd name="connsiteY1" fmla="*/ 2243667 h 2243667"/>
                <a:gd name="connsiteX2" fmla="*/ 0 w 1134533"/>
                <a:gd name="connsiteY2" fmla="*/ 0 h 2243667"/>
                <a:gd name="connsiteX0" fmla="*/ 1134533 w 1138298"/>
                <a:gd name="connsiteY0" fmla="*/ 0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134533 w 1138298"/>
                <a:gd name="connsiteY0" fmla="*/ 693566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356642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6642 w 1358525"/>
                <a:gd name="connsiteY0" fmla="*/ 0 h 2704773"/>
                <a:gd name="connsiteX1" fmla="*/ 1358525 w 1358525"/>
                <a:gd name="connsiteY1" fmla="*/ 2704773 h 2704773"/>
                <a:gd name="connsiteX2" fmla="*/ 0 w 1358525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  <a:gd name="connsiteX0" fmla="*/ 1360406 w 1360587"/>
                <a:gd name="connsiteY0" fmla="*/ 0 h 2704773"/>
                <a:gd name="connsiteX1" fmla="*/ 1360407 w 1360587"/>
                <a:gd name="connsiteY1" fmla="*/ 2704773 h 2704773"/>
                <a:gd name="connsiteX2" fmla="*/ 0 w 1360587"/>
                <a:gd name="connsiteY2" fmla="*/ 0 h 2704773"/>
                <a:gd name="connsiteX0" fmla="*/ 1358524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705" h="2704773">
                  <a:moveTo>
                    <a:pt x="1358524" y="0"/>
                  </a:moveTo>
                  <a:cubicBezTo>
                    <a:pt x="1359152" y="901591"/>
                    <a:pt x="1357897" y="1803182"/>
                    <a:pt x="1358525" y="2704773"/>
                  </a:cubicBezTo>
                  <a:cubicBezTo>
                    <a:pt x="980347" y="1956884"/>
                    <a:pt x="378178" y="747889"/>
                    <a:pt x="0" y="0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3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Volný tvar 29"/>
            <p:cNvSpPr/>
            <p:nvPr userDrawn="1"/>
          </p:nvSpPr>
          <p:spPr>
            <a:xfrm>
              <a:off x="2381428" y="0"/>
              <a:ext cx="7155030" cy="1892480"/>
            </a:xfrm>
            <a:custGeom>
              <a:avLst/>
              <a:gdLst>
                <a:gd name="connsiteX0" fmla="*/ 744220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43839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032565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7895342"/>
                <a:gd name="connsiteY0" fmla="*/ 1882340 h 1882340"/>
                <a:gd name="connsiteX1" fmla="*/ 7895342 w 7895342"/>
                <a:gd name="connsiteY1" fmla="*/ 0 h 1882340"/>
                <a:gd name="connsiteX2" fmla="*/ 0 w 7895342"/>
                <a:gd name="connsiteY2" fmla="*/ 0 h 1882340"/>
                <a:gd name="connsiteX0" fmla="*/ 6272357 w 7137039"/>
                <a:gd name="connsiteY0" fmla="*/ 1884237 h 1884237"/>
                <a:gd name="connsiteX1" fmla="*/ 7137039 w 7137039"/>
                <a:gd name="connsiteY1" fmla="*/ 1897 h 1884237"/>
                <a:gd name="connsiteX2" fmla="*/ 0 w 7137039"/>
                <a:gd name="connsiteY2" fmla="*/ 0 h 1884237"/>
                <a:gd name="connsiteX0" fmla="*/ 6276168 w 7137039"/>
                <a:gd name="connsiteY0" fmla="*/ 1882340 h 1882340"/>
                <a:gd name="connsiteX1" fmla="*/ 7137039 w 7137039"/>
                <a:gd name="connsiteY1" fmla="*/ 1897 h 1882340"/>
                <a:gd name="connsiteX2" fmla="*/ 0 w 7137039"/>
                <a:gd name="connsiteY2" fmla="*/ 0 h 1882340"/>
                <a:gd name="connsiteX0" fmla="*/ 6276168 w 7137039"/>
                <a:gd name="connsiteY0" fmla="*/ 1886133 h 1886133"/>
                <a:gd name="connsiteX1" fmla="*/ 7137039 w 7137039"/>
                <a:gd name="connsiteY1" fmla="*/ 1897 h 1886133"/>
                <a:gd name="connsiteX2" fmla="*/ 0 w 7137039"/>
                <a:gd name="connsiteY2" fmla="*/ 0 h 1886133"/>
                <a:gd name="connsiteX0" fmla="*/ 6291410 w 7152281"/>
                <a:gd name="connsiteY0" fmla="*/ 1884236 h 1884236"/>
                <a:gd name="connsiteX1" fmla="*/ 7152281 w 7152281"/>
                <a:gd name="connsiteY1" fmla="*/ 0 h 1884236"/>
                <a:gd name="connsiteX2" fmla="*/ 0 w 7152281"/>
                <a:gd name="connsiteY2" fmla="*/ 0 h 1884236"/>
                <a:gd name="connsiteX0" fmla="*/ 6293315 w 7154186"/>
                <a:gd name="connsiteY0" fmla="*/ 1884236 h 1884236"/>
                <a:gd name="connsiteX1" fmla="*/ 7154186 w 7154186"/>
                <a:gd name="connsiteY1" fmla="*/ 0 h 1884236"/>
                <a:gd name="connsiteX2" fmla="*/ 0 w 7154186"/>
                <a:gd name="connsiteY2" fmla="*/ 0 h 1884236"/>
                <a:gd name="connsiteX0" fmla="*/ 6295220 w 7156091"/>
                <a:gd name="connsiteY0" fmla="*/ 1884236 h 1884236"/>
                <a:gd name="connsiteX1" fmla="*/ 7156091 w 7156091"/>
                <a:gd name="connsiteY1" fmla="*/ 0 h 1884236"/>
                <a:gd name="connsiteX2" fmla="*/ 0 w 7156091"/>
                <a:gd name="connsiteY2" fmla="*/ 0 h 188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6091" h="1884236">
                  <a:moveTo>
                    <a:pt x="6295220" y="1884236"/>
                  </a:moveTo>
                  <a:lnTo>
                    <a:pt x="7156091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Volný tvar 30"/>
            <p:cNvSpPr/>
            <p:nvPr userDrawn="1"/>
          </p:nvSpPr>
          <p:spPr>
            <a:xfrm>
              <a:off x="-1" y="-1905"/>
              <a:ext cx="8678465" cy="4438313"/>
            </a:xfrm>
            <a:custGeom>
              <a:avLst/>
              <a:gdLst>
                <a:gd name="connsiteX0" fmla="*/ 9084733 w 9084733"/>
                <a:gd name="connsiteY0" fmla="*/ 1549400 h 3623734"/>
                <a:gd name="connsiteX1" fmla="*/ 1659466 w 9084733"/>
                <a:gd name="connsiteY1" fmla="*/ 0 h 3623734"/>
                <a:gd name="connsiteX2" fmla="*/ 0 w 9084733"/>
                <a:gd name="connsiteY2" fmla="*/ 0 h 3623734"/>
                <a:gd name="connsiteX3" fmla="*/ 0 w 9084733"/>
                <a:gd name="connsiteY3" fmla="*/ 3623734 h 3623734"/>
                <a:gd name="connsiteX0" fmla="*/ 9071408 w 9071408"/>
                <a:gd name="connsiteY0" fmla="*/ 1547495 h 3623734"/>
                <a:gd name="connsiteX1" fmla="*/ 1659466 w 9071408"/>
                <a:gd name="connsiteY1" fmla="*/ 0 h 3623734"/>
                <a:gd name="connsiteX2" fmla="*/ 0 w 9071408"/>
                <a:gd name="connsiteY2" fmla="*/ 0 h 3623734"/>
                <a:gd name="connsiteX3" fmla="*/ 0 w 9071408"/>
                <a:gd name="connsiteY3" fmla="*/ 3623734 h 3623734"/>
                <a:gd name="connsiteX0" fmla="*/ 9073312 w 9073312"/>
                <a:gd name="connsiteY0" fmla="*/ 1547495 h 4437340"/>
                <a:gd name="connsiteX1" fmla="*/ 1661370 w 9073312"/>
                <a:gd name="connsiteY1" fmla="*/ 0 h 4437340"/>
                <a:gd name="connsiteX2" fmla="*/ 1904 w 9073312"/>
                <a:gd name="connsiteY2" fmla="*/ 0 h 4437340"/>
                <a:gd name="connsiteX3" fmla="*/ 0 w 9073312"/>
                <a:gd name="connsiteY3" fmla="*/ 4437340 h 4437340"/>
                <a:gd name="connsiteX0" fmla="*/ 9071408 w 9071408"/>
                <a:gd name="connsiteY0" fmla="*/ 1547495 h 4437340"/>
                <a:gd name="connsiteX1" fmla="*/ 1659466 w 9071408"/>
                <a:gd name="connsiteY1" fmla="*/ 0 h 4437340"/>
                <a:gd name="connsiteX2" fmla="*/ 0 w 9071408"/>
                <a:gd name="connsiteY2" fmla="*/ 0 h 4437340"/>
                <a:gd name="connsiteX3" fmla="*/ 0 w 9071408"/>
                <a:gd name="connsiteY3" fmla="*/ 4437340 h 4437340"/>
                <a:gd name="connsiteX0" fmla="*/ 8667864 w 8667864"/>
                <a:gd name="connsiteY0" fmla="*/ 1894278 h 4437340"/>
                <a:gd name="connsiteX1" fmla="*/ 1659466 w 8667864"/>
                <a:gd name="connsiteY1" fmla="*/ 0 h 4437340"/>
                <a:gd name="connsiteX2" fmla="*/ 0 w 8667864"/>
                <a:gd name="connsiteY2" fmla="*/ 0 h 4437340"/>
                <a:gd name="connsiteX3" fmla="*/ 0 w 8667864"/>
                <a:gd name="connsiteY3" fmla="*/ 4437340 h 4437340"/>
                <a:gd name="connsiteX0" fmla="*/ 8667864 w 8667864"/>
                <a:gd name="connsiteY0" fmla="*/ 1896183 h 4439245"/>
                <a:gd name="connsiteX1" fmla="*/ 2373282 w 8667864"/>
                <a:gd name="connsiteY1" fmla="*/ 0 h 4439245"/>
                <a:gd name="connsiteX2" fmla="*/ 0 w 8667864"/>
                <a:gd name="connsiteY2" fmla="*/ 1905 h 4439245"/>
                <a:gd name="connsiteX3" fmla="*/ 0 w 8667864"/>
                <a:gd name="connsiteY3" fmla="*/ 4439245 h 4439245"/>
                <a:gd name="connsiteX0" fmla="*/ 8671671 w 8671671"/>
                <a:gd name="connsiteY0" fmla="*/ 1894278 h 4439245"/>
                <a:gd name="connsiteX1" fmla="*/ 2373282 w 8671671"/>
                <a:gd name="connsiteY1" fmla="*/ 0 h 4439245"/>
                <a:gd name="connsiteX2" fmla="*/ 0 w 8671671"/>
                <a:gd name="connsiteY2" fmla="*/ 1905 h 4439245"/>
                <a:gd name="connsiteX3" fmla="*/ 0 w 8671671"/>
                <a:gd name="connsiteY3" fmla="*/ 4439245 h 443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1671" h="4439245">
                  <a:moveTo>
                    <a:pt x="8671671" y="1894278"/>
                  </a:moveTo>
                  <a:lnTo>
                    <a:pt x="2373282" y="0"/>
                  </a:lnTo>
                  <a:lnTo>
                    <a:pt x="0" y="1905"/>
                  </a:lnTo>
                  <a:lnTo>
                    <a:pt x="0" y="4439245"/>
                  </a:lnTo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Obrázek 3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9849" y="1054894"/>
              <a:ext cx="1224000" cy="1622866"/>
            </a:xfrm>
            <a:prstGeom prst="rect">
              <a:avLst/>
            </a:prstGeom>
          </p:spPr>
        </p:pic>
      </p:grpSp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4"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342848" y="1638000"/>
            <a:ext cx="8278865" cy="540000"/>
          </a:xfrm>
        </p:spPr>
        <p:txBody>
          <a:bodyPr anchor="t" anchorCtr="0">
            <a:noAutofit/>
          </a:bodyPr>
          <a:lstStyle>
            <a:lvl1pPr>
              <a:lnSpc>
                <a:spcPts val="4400"/>
              </a:lnSpc>
              <a:defRPr sz="3600" cap="all" baseline="0">
                <a:solidFill>
                  <a:schemeClr val="bg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Název prezentace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341948" y="5506843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solidFill>
                  <a:schemeClr val="bg1"/>
                </a:solidFill>
                <a:effectLst>
                  <a:glow rad="254000">
                    <a:schemeClr val="tx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/>
              <a:t>Jméno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4" hasCustomPrompt="1"/>
          </p:nvPr>
        </p:nvSpPr>
        <p:spPr>
          <a:xfrm>
            <a:off x="341948" y="6298677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solidFill>
                  <a:schemeClr val="bg1"/>
                </a:solidFill>
                <a:effectLst>
                  <a:glow rad="254000">
                    <a:schemeClr val="tx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sz="2000" noProof="0" dirty="0"/>
              <a:t>XX.XX.2017</a:t>
            </a:r>
            <a:endParaRPr lang="cs-CZ" noProof="0" dirty="0"/>
          </a:p>
        </p:txBody>
      </p:sp>
      <p:sp>
        <p:nvSpPr>
          <p:cNvPr id="19" name="Zástupný symbol pro text 18"/>
          <p:cNvSpPr>
            <a:spLocks noGrp="1"/>
          </p:cNvSpPr>
          <p:nvPr>
            <p:ph type="body" sz="quarter" idx="15" hasCustomPrompt="1"/>
          </p:nvPr>
        </p:nvSpPr>
        <p:spPr>
          <a:xfrm>
            <a:off x="342849" y="2358000"/>
            <a:ext cx="6550641" cy="719849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Dodatečné informace</a:t>
            </a:r>
          </a:p>
        </p:txBody>
      </p:sp>
      <p:sp>
        <p:nvSpPr>
          <p:cNvPr id="21" name="Zástupný symbol pro text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1949" y="5902760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solidFill>
                  <a:schemeClr val="bg1"/>
                </a:solidFill>
                <a:effectLst>
                  <a:glow rad="254000">
                    <a:schemeClr val="tx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/>
              <a:t>Oddělení</a:t>
            </a:r>
          </a:p>
        </p:txBody>
      </p:sp>
      <p:sp>
        <p:nvSpPr>
          <p:cNvPr id="16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342849" y="7162496"/>
            <a:ext cx="269960" cy="179962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2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719894" y="7162496"/>
            <a:ext cx="6173596" cy="179962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r>
              <a:rPr lang="cs-CZ"/>
              <a:t>Název prezentace, oddělení, jméno, 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50880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42850" y="1439561"/>
            <a:ext cx="10006115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34493685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42851" y="1439561"/>
            <a:ext cx="4823697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3" hasCustomPrompt="1"/>
          </p:nvPr>
        </p:nvSpPr>
        <p:spPr>
          <a:xfrm>
            <a:off x="5525268" y="1439561"/>
            <a:ext cx="4823697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60831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8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42849" y="1439561"/>
            <a:ext cx="3095166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13" hasCustomPrompt="1"/>
          </p:nvPr>
        </p:nvSpPr>
        <p:spPr>
          <a:xfrm>
            <a:off x="3798324" y="1439561"/>
            <a:ext cx="3095166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4" hasCustomPrompt="1"/>
          </p:nvPr>
        </p:nvSpPr>
        <p:spPr>
          <a:xfrm>
            <a:off x="7253800" y="1439561"/>
            <a:ext cx="3095166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56701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8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50" y="1439560"/>
            <a:ext cx="3096065" cy="5183048"/>
          </a:xfrm>
        </p:spPr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797436" y="1439560"/>
            <a:ext cx="6551028" cy="5183048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5" name="Zástupný symbol pro text 28"/>
          <p:cNvSpPr>
            <a:spLocks noGrp="1"/>
          </p:cNvSpPr>
          <p:nvPr>
            <p:ph type="body" sz="quarter" idx="14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1394461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41949" y="1439562"/>
            <a:ext cx="10006515" cy="5183685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3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19496327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0691813" cy="6964537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</p:spTree>
    <p:extLst>
      <p:ext uri="{BB962C8B-B14F-4D97-AF65-F5344CB8AC3E}">
        <p14:creationId xmlns:p14="http://schemas.microsoft.com/office/powerpoint/2010/main" val="25683712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tli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42850" y="1439699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2850" y="3743214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Titulek</a:t>
            </a:r>
          </a:p>
        </p:txBody>
      </p:sp>
      <p:sp>
        <p:nvSpPr>
          <p:cNvPr id="14" name="Zástupný symbol pro obrázek 10"/>
          <p:cNvSpPr>
            <a:spLocks noGrp="1"/>
          </p:cNvSpPr>
          <p:nvPr>
            <p:ph type="pic" sz="quarter" idx="15" hasCustomPrompt="1"/>
          </p:nvPr>
        </p:nvSpPr>
        <p:spPr>
          <a:xfrm>
            <a:off x="342850" y="4139132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5" name="Zástupný symbol pro text 12"/>
          <p:cNvSpPr>
            <a:spLocks noGrp="1"/>
          </p:cNvSpPr>
          <p:nvPr>
            <p:ph type="body" sz="quarter" idx="16" hasCustomPrompt="1"/>
          </p:nvPr>
        </p:nvSpPr>
        <p:spPr>
          <a:xfrm>
            <a:off x="342850" y="6442647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Titulek</a:t>
            </a:r>
          </a:p>
        </p:txBody>
      </p:sp>
      <p:sp>
        <p:nvSpPr>
          <p:cNvPr id="16" name="Zástupný symbol pro obrázek 10"/>
          <p:cNvSpPr>
            <a:spLocks noGrp="1"/>
          </p:cNvSpPr>
          <p:nvPr>
            <p:ph type="pic" sz="quarter" idx="17" hasCustomPrompt="1"/>
          </p:nvPr>
        </p:nvSpPr>
        <p:spPr>
          <a:xfrm>
            <a:off x="5525268" y="1439699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7" name="Zástupný symbol pro text 12"/>
          <p:cNvSpPr>
            <a:spLocks noGrp="1"/>
          </p:cNvSpPr>
          <p:nvPr>
            <p:ph type="body" sz="quarter" idx="18" hasCustomPrompt="1"/>
          </p:nvPr>
        </p:nvSpPr>
        <p:spPr>
          <a:xfrm>
            <a:off x="5525268" y="3743214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Titulek</a:t>
            </a:r>
          </a:p>
        </p:txBody>
      </p:sp>
      <p:sp>
        <p:nvSpPr>
          <p:cNvPr id="18" name="Zástupný symbol pro obrázek 10"/>
          <p:cNvSpPr>
            <a:spLocks noGrp="1"/>
          </p:cNvSpPr>
          <p:nvPr>
            <p:ph type="pic" sz="quarter" idx="19" hasCustomPrompt="1"/>
          </p:nvPr>
        </p:nvSpPr>
        <p:spPr>
          <a:xfrm>
            <a:off x="5525268" y="4139132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9" name="Zástupný symbol pro text 12"/>
          <p:cNvSpPr>
            <a:spLocks noGrp="1"/>
          </p:cNvSpPr>
          <p:nvPr>
            <p:ph type="body" sz="quarter" idx="20" hasCustomPrompt="1"/>
          </p:nvPr>
        </p:nvSpPr>
        <p:spPr>
          <a:xfrm>
            <a:off x="5525268" y="6442647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Titulek</a:t>
            </a:r>
          </a:p>
        </p:txBody>
      </p:sp>
      <p:sp>
        <p:nvSpPr>
          <p:cNvPr id="24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330990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42849" y="1439561"/>
            <a:ext cx="3095166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13" hasCustomPrompt="1"/>
          </p:nvPr>
        </p:nvSpPr>
        <p:spPr>
          <a:xfrm>
            <a:off x="3798324" y="1439561"/>
            <a:ext cx="3095166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4" hasCustomPrompt="1"/>
          </p:nvPr>
        </p:nvSpPr>
        <p:spPr>
          <a:xfrm>
            <a:off x="7253800" y="1439561"/>
            <a:ext cx="3095166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337353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8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/>
              <a:t>Název prezentace, oddělení, jméno, datum</a:t>
            </a:r>
            <a:endParaRPr lang="cs-CZ" dirty="0"/>
          </a:p>
        </p:txBody>
      </p:sp>
      <p:sp>
        <p:nvSpPr>
          <p:cNvPr id="10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 noProof="0" dirty="0"/>
              <a:t>Další kapitola</a:t>
            </a:r>
          </a:p>
        </p:txBody>
      </p:sp>
    </p:spTree>
    <p:extLst>
      <p:ext uri="{BB962C8B-B14F-4D97-AF65-F5344CB8AC3E}">
        <p14:creationId xmlns:p14="http://schemas.microsoft.com/office/powerpoint/2010/main" val="69732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50" y="1439560"/>
            <a:ext cx="3096065" cy="5183048"/>
          </a:xfrm>
        </p:spPr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797436" y="1439560"/>
            <a:ext cx="6551028" cy="5183048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5" name="Zástupný symbol pro text 28"/>
          <p:cNvSpPr>
            <a:spLocks noGrp="1"/>
          </p:cNvSpPr>
          <p:nvPr>
            <p:ph type="body" sz="quarter" idx="14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3968414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41949" y="1439562"/>
            <a:ext cx="10006515" cy="5183685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3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289980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0691813" cy="6964537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</p:spTree>
    <p:extLst>
      <p:ext uri="{BB962C8B-B14F-4D97-AF65-F5344CB8AC3E}">
        <p14:creationId xmlns:p14="http://schemas.microsoft.com/office/powerpoint/2010/main" val="3036453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tli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42850" y="1439699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2850" y="3743214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Titulek</a:t>
            </a:r>
          </a:p>
        </p:txBody>
      </p:sp>
      <p:sp>
        <p:nvSpPr>
          <p:cNvPr id="14" name="Zástupný symbol pro obrázek 10"/>
          <p:cNvSpPr>
            <a:spLocks noGrp="1"/>
          </p:cNvSpPr>
          <p:nvPr>
            <p:ph type="pic" sz="quarter" idx="15" hasCustomPrompt="1"/>
          </p:nvPr>
        </p:nvSpPr>
        <p:spPr>
          <a:xfrm>
            <a:off x="342850" y="4139132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5" name="Zástupný symbol pro text 12"/>
          <p:cNvSpPr>
            <a:spLocks noGrp="1"/>
          </p:cNvSpPr>
          <p:nvPr>
            <p:ph type="body" sz="quarter" idx="16" hasCustomPrompt="1"/>
          </p:nvPr>
        </p:nvSpPr>
        <p:spPr>
          <a:xfrm>
            <a:off x="342850" y="6442647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Titulek</a:t>
            </a:r>
          </a:p>
        </p:txBody>
      </p:sp>
      <p:sp>
        <p:nvSpPr>
          <p:cNvPr id="16" name="Zástupný symbol pro obrázek 10"/>
          <p:cNvSpPr>
            <a:spLocks noGrp="1"/>
          </p:cNvSpPr>
          <p:nvPr>
            <p:ph type="pic" sz="quarter" idx="17" hasCustomPrompt="1"/>
          </p:nvPr>
        </p:nvSpPr>
        <p:spPr>
          <a:xfrm>
            <a:off x="5525268" y="1439699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7" name="Zástupný symbol pro text 12"/>
          <p:cNvSpPr>
            <a:spLocks noGrp="1"/>
          </p:cNvSpPr>
          <p:nvPr>
            <p:ph type="body" sz="quarter" idx="18" hasCustomPrompt="1"/>
          </p:nvPr>
        </p:nvSpPr>
        <p:spPr>
          <a:xfrm>
            <a:off x="5525268" y="3743214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Titulek</a:t>
            </a:r>
          </a:p>
        </p:txBody>
      </p:sp>
      <p:sp>
        <p:nvSpPr>
          <p:cNvPr id="18" name="Zástupný symbol pro obrázek 10"/>
          <p:cNvSpPr>
            <a:spLocks noGrp="1"/>
          </p:cNvSpPr>
          <p:nvPr>
            <p:ph type="pic" sz="quarter" idx="19" hasCustomPrompt="1"/>
          </p:nvPr>
        </p:nvSpPr>
        <p:spPr>
          <a:xfrm>
            <a:off x="5525268" y="4139132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9" name="Zástupný symbol pro text 12"/>
          <p:cNvSpPr>
            <a:spLocks noGrp="1"/>
          </p:cNvSpPr>
          <p:nvPr>
            <p:ph type="body" sz="quarter" idx="20" hasCustomPrompt="1"/>
          </p:nvPr>
        </p:nvSpPr>
        <p:spPr>
          <a:xfrm>
            <a:off x="5525268" y="6442647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Titulek</a:t>
            </a:r>
          </a:p>
        </p:txBody>
      </p:sp>
      <p:sp>
        <p:nvSpPr>
          <p:cNvPr id="24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284968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vmlDrawing" Target="../drawings/vmlDrawing4.v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oleObject" Target="../embeddings/oleObject4.bin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g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ags" Target="../tags/tag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vmlDrawing" Target="../drawings/vmlDrawing7.vml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5" Type="http://schemas.openxmlformats.org/officeDocument/2006/relationships/oleObject" Target="../embeddings/oleObject7.bin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2.gi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ags" Target="../tags/tag11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vmlDrawing" Target="../drawings/vmlDrawing10.vml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5" Type="http://schemas.openxmlformats.org/officeDocument/2006/relationships/oleObject" Target="../embeddings/oleObject10.bin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2.gi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ags" Target="../tags/tag1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vmlDrawing" Target="../drawings/vmlDrawing13.vml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5" Type="http://schemas.openxmlformats.org/officeDocument/2006/relationships/oleObject" Target="../embeddings/oleObject13.bin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 userDrawn="1"/>
        </p:nvGrpSpPr>
        <p:grpSpPr>
          <a:xfrm>
            <a:off x="0" y="6961281"/>
            <a:ext cx="10693400" cy="599982"/>
            <a:chOff x="0" y="6961281"/>
            <a:chExt cx="10693400" cy="599982"/>
          </a:xfrm>
        </p:grpSpPr>
        <p:pic>
          <p:nvPicPr>
            <p:cNvPr id="20" name="Obrázek 19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3721" y="7084105"/>
              <a:ext cx="1726779" cy="360000"/>
            </a:xfrm>
            <a:prstGeom prst="rect">
              <a:avLst/>
            </a:prstGeom>
          </p:spPr>
        </p:pic>
        <p:sp>
          <p:nvSpPr>
            <p:cNvPr id="21" name="Volný tvar 20"/>
            <p:cNvSpPr/>
            <p:nvPr userDrawn="1"/>
          </p:nvSpPr>
          <p:spPr>
            <a:xfrm>
              <a:off x="0" y="6961281"/>
              <a:ext cx="8444706" cy="599334"/>
            </a:xfrm>
            <a:custGeom>
              <a:avLst/>
              <a:gdLst>
                <a:gd name="connsiteX0" fmla="*/ 8186468 w 8186468"/>
                <a:gd name="connsiteY0" fmla="*/ 603849 h 603849"/>
                <a:gd name="connsiteX1" fmla="*/ 7962181 w 8186468"/>
                <a:gd name="connsiteY1" fmla="*/ 172528 h 603849"/>
                <a:gd name="connsiteX2" fmla="*/ 8074325 w 8186468"/>
                <a:gd name="connsiteY2" fmla="*/ 0 h 603849"/>
                <a:gd name="connsiteX3" fmla="*/ 112143 w 8186468"/>
                <a:gd name="connsiteY3" fmla="*/ 8626 h 603849"/>
                <a:gd name="connsiteX4" fmla="*/ 0 w 8186468"/>
                <a:gd name="connsiteY4" fmla="*/ 138023 h 603849"/>
                <a:gd name="connsiteX5" fmla="*/ 241540 w 8186468"/>
                <a:gd name="connsiteY5" fmla="*/ 603849 h 603849"/>
                <a:gd name="connsiteX6" fmla="*/ 8186468 w 8186468"/>
                <a:gd name="connsiteY6" fmla="*/ 603849 h 603849"/>
                <a:gd name="connsiteX0" fmla="*/ 8074325 w 8074325"/>
                <a:gd name="connsiteY0" fmla="*/ 603849 h 603849"/>
                <a:gd name="connsiteX1" fmla="*/ 7850038 w 8074325"/>
                <a:gd name="connsiteY1" fmla="*/ 172528 h 603849"/>
                <a:gd name="connsiteX2" fmla="*/ 7962182 w 8074325"/>
                <a:gd name="connsiteY2" fmla="*/ 0 h 603849"/>
                <a:gd name="connsiteX3" fmla="*/ 0 w 8074325"/>
                <a:gd name="connsiteY3" fmla="*/ 8626 h 603849"/>
                <a:gd name="connsiteX4" fmla="*/ 129397 w 8074325"/>
                <a:gd name="connsiteY4" fmla="*/ 603849 h 603849"/>
                <a:gd name="connsiteX5" fmla="*/ 8074325 w 8074325"/>
                <a:gd name="connsiteY5" fmla="*/ 603849 h 603849"/>
                <a:gd name="connsiteX0" fmla="*/ 8417032 w 8417032"/>
                <a:gd name="connsiteY0" fmla="*/ 603849 h 603849"/>
                <a:gd name="connsiteX1" fmla="*/ 8192745 w 8417032"/>
                <a:gd name="connsiteY1" fmla="*/ 172528 h 603849"/>
                <a:gd name="connsiteX2" fmla="*/ 8304889 w 8417032"/>
                <a:gd name="connsiteY2" fmla="*/ 0 h 603849"/>
                <a:gd name="connsiteX3" fmla="*/ 342707 w 8417032"/>
                <a:gd name="connsiteY3" fmla="*/ 8626 h 603849"/>
                <a:gd name="connsiteX4" fmla="*/ 0 w 8417032"/>
                <a:gd name="connsiteY4" fmla="*/ 601591 h 603849"/>
                <a:gd name="connsiteX5" fmla="*/ 8417032 w 8417032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1591 h 603849"/>
                <a:gd name="connsiteX5" fmla="*/ 8417269 w 8417269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3849 h 603849"/>
                <a:gd name="connsiteX5" fmla="*/ 8417269 w 8417269"/>
                <a:gd name="connsiteY5" fmla="*/ 603849 h 603849"/>
                <a:gd name="connsiteX0" fmla="*/ 8491108 w 8491108"/>
                <a:gd name="connsiteY0" fmla="*/ 603849 h 603849"/>
                <a:gd name="connsiteX1" fmla="*/ 8192982 w 8491108"/>
                <a:gd name="connsiteY1" fmla="*/ 172528 h 603849"/>
                <a:gd name="connsiteX2" fmla="*/ 8305126 w 8491108"/>
                <a:gd name="connsiteY2" fmla="*/ 0 h 603849"/>
                <a:gd name="connsiteX3" fmla="*/ 0 w 8491108"/>
                <a:gd name="connsiteY3" fmla="*/ 8626 h 603849"/>
                <a:gd name="connsiteX4" fmla="*/ 237 w 8491108"/>
                <a:gd name="connsiteY4" fmla="*/ 603849 h 603849"/>
                <a:gd name="connsiteX5" fmla="*/ 8491108 w 8491108"/>
                <a:gd name="connsiteY5" fmla="*/ 603849 h 603849"/>
                <a:gd name="connsiteX0" fmla="*/ 8491108 w 8491108"/>
                <a:gd name="connsiteY0" fmla="*/ 595828 h 595828"/>
                <a:gd name="connsiteX1" fmla="*/ 8192982 w 8491108"/>
                <a:gd name="connsiteY1" fmla="*/ 164507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5828 h 595828"/>
                <a:gd name="connsiteX1" fmla="*/ 8335388 w 8491108"/>
                <a:gd name="connsiteY1" fmla="*/ 239370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8455442 w 8491108"/>
                <a:gd name="connsiteY2" fmla="*/ 1478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8490871 w 8490871"/>
                <a:gd name="connsiteY0" fmla="*/ 599334 h 599334"/>
                <a:gd name="connsiteX1" fmla="*/ 8335151 w 8490871"/>
                <a:gd name="connsiteY1" fmla="*/ 242876 h 599334"/>
                <a:gd name="connsiteX2" fmla="*/ 8455205 w 8490871"/>
                <a:gd name="connsiteY2" fmla="*/ 3506 h 599334"/>
                <a:gd name="connsiteX3" fmla="*/ 159745 w 8490871"/>
                <a:gd name="connsiteY3" fmla="*/ 0 h 599334"/>
                <a:gd name="connsiteX4" fmla="*/ 0 w 8490871"/>
                <a:gd name="connsiteY4" fmla="*/ 599334 h 599334"/>
                <a:gd name="connsiteX5" fmla="*/ 8490871 w 8490871"/>
                <a:gd name="connsiteY5" fmla="*/ 599334 h 599334"/>
                <a:gd name="connsiteX0" fmla="*/ 8331126 w 8331126"/>
                <a:gd name="connsiteY0" fmla="*/ 599334 h 599334"/>
                <a:gd name="connsiteX1" fmla="*/ 8175406 w 8331126"/>
                <a:gd name="connsiteY1" fmla="*/ 242876 h 599334"/>
                <a:gd name="connsiteX2" fmla="*/ 8295460 w 8331126"/>
                <a:gd name="connsiteY2" fmla="*/ 3506 h 599334"/>
                <a:gd name="connsiteX3" fmla="*/ 0 w 8331126"/>
                <a:gd name="connsiteY3" fmla="*/ 0 h 599334"/>
                <a:gd name="connsiteX4" fmla="*/ 12236 w 8331126"/>
                <a:gd name="connsiteY4" fmla="*/ 599334 h 599334"/>
                <a:gd name="connsiteX5" fmla="*/ 8331126 w 8331126"/>
                <a:gd name="connsiteY5" fmla="*/ 599334 h 599334"/>
                <a:gd name="connsiteX0" fmla="*/ 8331126 w 8331126"/>
                <a:gd name="connsiteY0" fmla="*/ 599334 h 599334"/>
                <a:gd name="connsiteX1" fmla="*/ 8175406 w 8331126"/>
                <a:gd name="connsiteY1" fmla="*/ 242876 h 599334"/>
                <a:gd name="connsiteX2" fmla="*/ 8295460 w 8331126"/>
                <a:gd name="connsiteY2" fmla="*/ 3506 h 599334"/>
                <a:gd name="connsiteX3" fmla="*/ 0 w 8331126"/>
                <a:gd name="connsiteY3" fmla="*/ 0 h 599334"/>
                <a:gd name="connsiteX4" fmla="*/ 2842 w 8331126"/>
                <a:gd name="connsiteY4" fmla="*/ 599334 h 599334"/>
                <a:gd name="connsiteX5" fmla="*/ 8331126 w 8331126"/>
                <a:gd name="connsiteY5" fmla="*/ 599334 h 599334"/>
                <a:gd name="connsiteX0" fmla="*/ 8328482 w 8328482"/>
                <a:gd name="connsiteY0" fmla="*/ 599334 h 599334"/>
                <a:gd name="connsiteX1" fmla="*/ 8172762 w 8328482"/>
                <a:gd name="connsiteY1" fmla="*/ 242876 h 599334"/>
                <a:gd name="connsiteX2" fmla="*/ 8292816 w 8328482"/>
                <a:gd name="connsiteY2" fmla="*/ 3506 h 599334"/>
                <a:gd name="connsiteX3" fmla="*/ 1114 w 8328482"/>
                <a:gd name="connsiteY3" fmla="*/ 0 h 599334"/>
                <a:gd name="connsiteX4" fmla="*/ 198 w 8328482"/>
                <a:gd name="connsiteY4" fmla="*/ 599334 h 599334"/>
                <a:gd name="connsiteX5" fmla="*/ 8328482 w 8328482"/>
                <a:gd name="connsiteY5" fmla="*/ 599334 h 599334"/>
                <a:gd name="connsiteX0" fmla="*/ 8329247 w 8329247"/>
                <a:gd name="connsiteY0" fmla="*/ 599334 h 599334"/>
                <a:gd name="connsiteX1" fmla="*/ 8173527 w 8329247"/>
                <a:gd name="connsiteY1" fmla="*/ 242876 h 599334"/>
                <a:gd name="connsiteX2" fmla="*/ 8293581 w 8329247"/>
                <a:gd name="connsiteY2" fmla="*/ 3506 h 599334"/>
                <a:gd name="connsiteX3" fmla="*/ 0 w 8329247"/>
                <a:gd name="connsiteY3" fmla="*/ 0 h 599334"/>
                <a:gd name="connsiteX4" fmla="*/ 963 w 8329247"/>
                <a:gd name="connsiteY4" fmla="*/ 599334 h 599334"/>
                <a:gd name="connsiteX5" fmla="*/ 8329247 w 8329247"/>
                <a:gd name="connsiteY5" fmla="*/ 599334 h 599334"/>
                <a:gd name="connsiteX0" fmla="*/ 8328325 w 8328325"/>
                <a:gd name="connsiteY0" fmla="*/ 599334 h 599334"/>
                <a:gd name="connsiteX1" fmla="*/ 8172605 w 8328325"/>
                <a:gd name="connsiteY1" fmla="*/ 242876 h 599334"/>
                <a:gd name="connsiteX2" fmla="*/ 8292659 w 8328325"/>
                <a:gd name="connsiteY2" fmla="*/ 3506 h 599334"/>
                <a:gd name="connsiteX3" fmla="*/ 14110 w 8328325"/>
                <a:gd name="connsiteY3" fmla="*/ 0 h 599334"/>
                <a:gd name="connsiteX4" fmla="*/ 41 w 8328325"/>
                <a:gd name="connsiteY4" fmla="*/ 599334 h 599334"/>
                <a:gd name="connsiteX5" fmla="*/ 8328325 w 8328325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21630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2841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2841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30206 w 8330206"/>
                <a:gd name="connsiteY0" fmla="*/ 599334 h 599334"/>
                <a:gd name="connsiteX1" fmla="*/ 8174486 w 8330206"/>
                <a:gd name="connsiteY1" fmla="*/ 242876 h 599334"/>
                <a:gd name="connsiteX2" fmla="*/ 8294540 w 8330206"/>
                <a:gd name="connsiteY2" fmla="*/ 3506 h 599334"/>
                <a:gd name="connsiteX3" fmla="*/ 960 w 8330206"/>
                <a:gd name="connsiteY3" fmla="*/ 0 h 599334"/>
                <a:gd name="connsiteX4" fmla="*/ 43 w 8330206"/>
                <a:gd name="connsiteY4" fmla="*/ 599334 h 599334"/>
                <a:gd name="connsiteX5" fmla="*/ 8330206 w 8330206"/>
                <a:gd name="connsiteY5" fmla="*/ 599334 h 599334"/>
                <a:gd name="connsiteX0" fmla="*/ 8331125 w 8331125"/>
                <a:gd name="connsiteY0" fmla="*/ 599334 h 599334"/>
                <a:gd name="connsiteX1" fmla="*/ 8175405 w 8331125"/>
                <a:gd name="connsiteY1" fmla="*/ 242876 h 599334"/>
                <a:gd name="connsiteX2" fmla="*/ 8295459 w 8331125"/>
                <a:gd name="connsiteY2" fmla="*/ 3506 h 599334"/>
                <a:gd name="connsiteX3" fmla="*/ 0 w 8331125"/>
                <a:gd name="connsiteY3" fmla="*/ 0 h 599334"/>
                <a:gd name="connsiteX4" fmla="*/ 962 w 8331125"/>
                <a:gd name="connsiteY4" fmla="*/ 599334 h 599334"/>
                <a:gd name="connsiteX5" fmla="*/ 8331125 w 8331125"/>
                <a:gd name="connsiteY5" fmla="*/ 599334 h 599334"/>
                <a:gd name="connsiteX0" fmla="*/ 8330185 w 8330185"/>
                <a:gd name="connsiteY0" fmla="*/ 599334 h 599334"/>
                <a:gd name="connsiteX1" fmla="*/ 8174465 w 8330185"/>
                <a:gd name="connsiteY1" fmla="*/ 242876 h 599334"/>
                <a:gd name="connsiteX2" fmla="*/ 8294519 w 8330185"/>
                <a:gd name="connsiteY2" fmla="*/ 3506 h 599334"/>
                <a:gd name="connsiteX3" fmla="*/ 2818 w 8330185"/>
                <a:gd name="connsiteY3" fmla="*/ 0 h 599334"/>
                <a:gd name="connsiteX4" fmla="*/ 22 w 8330185"/>
                <a:gd name="connsiteY4" fmla="*/ 599334 h 599334"/>
                <a:gd name="connsiteX5" fmla="*/ 8330185 w 8330185"/>
                <a:gd name="connsiteY5" fmla="*/ 599334 h 599334"/>
                <a:gd name="connsiteX0" fmla="*/ 8328328 w 8328328"/>
                <a:gd name="connsiteY0" fmla="*/ 599334 h 599334"/>
                <a:gd name="connsiteX1" fmla="*/ 8172608 w 8328328"/>
                <a:gd name="connsiteY1" fmla="*/ 242876 h 599334"/>
                <a:gd name="connsiteX2" fmla="*/ 8292662 w 8328328"/>
                <a:gd name="connsiteY2" fmla="*/ 3506 h 599334"/>
                <a:gd name="connsiteX3" fmla="*/ 961 w 8328328"/>
                <a:gd name="connsiteY3" fmla="*/ 0 h 599334"/>
                <a:gd name="connsiteX4" fmla="*/ 44 w 8328328"/>
                <a:gd name="connsiteY4" fmla="*/ 599334 h 599334"/>
                <a:gd name="connsiteX5" fmla="*/ 8328328 w 8328328"/>
                <a:gd name="connsiteY5" fmla="*/ 599334 h 599334"/>
                <a:gd name="connsiteX0" fmla="*/ 8327367 w 8327367"/>
                <a:gd name="connsiteY0" fmla="*/ 599334 h 599334"/>
                <a:gd name="connsiteX1" fmla="*/ 8171647 w 8327367"/>
                <a:gd name="connsiteY1" fmla="*/ 242876 h 599334"/>
                <a:gd name="connsiteX2" fmla="*/ 8291701 w 8327367"/>
                <a:gd name="connsiteY2" fmla="*/ 3506 h 599334"/>
                <a:gd name="connsiteX3" fmla="*/ 0 w 8327367"/>
                <a:gd name="connsiteY3" fmla="*/ 0 h 599334"/>
                <a:gd name="connsiteX4" fmla="*/ 962 w 8327367"/>
                <a:gd name="connsiteY4" fmla="*/ 599334 h 599334"/>
                <a:gd name="connsiteX5" fmla="*/ 8327367 w 8327367"/>
                <a:gd name="connsiteY5" fmla="*/ 599334 h 599334"/>
                <a:gd name="connsiteX0" fmla="*/ 8328327 w 8328327"/>
                <a:gd name="connsiteY0" fmla="*/ 599334 h 599334"/>
                <a:gd name="connsiteX1" fmla="*/ 8172607 w 8328327"/>
                <a:gd name="connsiteY1" fmla="*/ 242876 h 599334"/>
                <a:gd name="connsiteX2" fmla="*/ 8292661 w 8328327"/>
                <a:gd name="connsiteY2" fmla="*/ 3506 h 599334"/>
                <a:gd name="connsiteX3" fmla="*/ 960 w 8328327"/>
                <a:gd name="connsiteY3" fmla="*/ 0 h 599334"/>
                <a:gd name="connsiteX4" fmla="*/ 43 w 8328327"/>
                <a:gd name="connsiteY4" fmla="*/ 599334 h 599334"/>
                <a:gd name="connsiteX5" fmla="*/ 8328327 w 8328327"/>
                <a:gd name="connsiteY5" fmla="*/ 599334 h 599334"/>
                <a:gd name="connsiteX0" fmla="*/ 8328285 w 8328285"/>
                <a:gd name="connsiteY0" fmla="*/ 599334 h 599334"/>
                <a:gd name="connsiteX1" fmla="*/ 8172565 w 8328285"/>
                <a:gd name="connsiteY1" fmla="*/ 242876 h 599334"/>
                <a:gd name="connsiteX2" fmla="*/ 8292619 w 8328285"/>
                <a:gd name="connsiteY2" fmla="*/ 3506 h 599334"/>
                <a:gd name="connsiteX3" fmla="*/ 341008 w 8328285"/>
                <a:gd name="connsiteY3" fmla="*/ 0 h 599334"/>
                <a:gd name="connsiteX4" fmla="*/ 1 w 8328285"/>
                <a:gd name="connsiteY4" fmla="*/ 599334 h 599334"/>
                <a:gd name="connsiteX5" fmla="*/ 8328285 w 8328285"/>
                <a:gd name="connsiteY5" fmla="*/ 599334 h 599334"/>
                <a:gd name="connsiteX0" fmla="*/ 7990094 w 7990094"/>
                <a:gd name="connsiteY0" fmla="*/ 599334 h 601239"/>
                <a:gd name="connsiteX1" fmla="*/ 7834374 w 7990094"/>
                <a:gd name="connsiteY1" fmla="*/ 242876 h 601239"/>
                <a:gd name="connsiteX2" fmla="*/ 7954428 w 7990094"/>
                <a:gd name="connsiteY2" fmla="*/ 3506 h 601239"/>
                <a:gd name="connsiteX3" fmla="*/ 2817 w 7990094"/>
                <a:gd name="connsiteY3" fmla="*/ 0 h 601239"/>
                <a:gd name="connsiteX4" fmla="*/ 22 w 7990094"/>
                <a:gd name="connsiteY4" fmla="*/ 601239 h 601239"/>
                <a:gd name="connsiteX5" fmla="*/ 7990094 w 7990094"/>
                <a:gd name="connsiteY5" fmla="*/ 599334 h 601239"/>
                <a:gd name="connsiteX0" fmla="*/ 8328284 w 8328284"/>
                <a:gd name="connsiteY0" fmla="*/ 599334 h 599334"/>
                <a:gd name="connsiteX1" fmla="*/ 8172564 w 8328284"/>
                <a:gd name="connsiteY1" fmla="*/ 242876 h 599334"/>
                <a:gd name="connsiteX2" fmla="*/ 8292618 w 8328284"/>
                <a:gd name="connsiteY2" fmla="*/ 3506 h 599334"/>
                <a:gd name="connsiteX3" fmla="*/ 341007 w 8328284"/>
                <a:gd name="connsiteY3" fmla="*/ 0 h 599334"/>
                <a:gd name="connsiteX4" fmla="*/ 0 w 8328284"/>
                <a:gd name="connsiteY4" fmla="*/ 597429 h 599334"/>
                <a:gd name="connsiteX5" fmla="*/ 8328284 w 8328284"/>
                <a:gd name="connsiteY5" fmla="*/ 599334 h 599334"/>
                <a:gd name="connsiteX0" fmla="*/ 8328284 w 8328284"/>
                <a:gd name="connsiteY0" fmla="*/ 599334 h 599334"/>
                <a:gd name="connsiteX1" fmla="*/ 8172564 w 8328284"/>
                <a:gd name="connsiteY1" fmla="*/ 242876 h 599334"/>
                <a:gd name="connsiteX2" fmla="*/ 8292618 w 8328284"/>
                <a:gd name="connsiteY2" fmla="*/ 3506 h 599334"/>
                <a:gd name="connsiteX3" fmla="*/ 341007 w 8328284"/>
                <a:gd name="connsiteY3" fmla="*/ 0 h 599334"/>
                <a:gd name="connsiteX4" fmla="*/ 0 w 8328284"/>
                <a:gd name="connsiteY4" fmla="*/ 599334 h 599334"/>
                <a:gd name="connsiteX5" fmla="*/ 8328284 w 8328284"/>
                <a:gd name="connsiteY5" fmla="*/ 599334 h 599334"/>
                <a:gd name="connsiteX0" fmla="*/ 8329247 w 8329247"/>
                <a:gd name="connsiteY0" fmla="*/ 599334 h 599334"/>
                <a:gd name="connsiteX1" fmla="*/ 8173527 w 8329247"/>
                <a:gd name="connsiteY1" fmla="*/ 242876 h 599334"/>
                <a:gd name="connsiteX2" fmla="*/ 8293581 w 8329247"/>
                <a:gd name="connsiteY2" fmla="*/ 3506 h 599334"/>
                <a:gd name="connsiteX3" fmla="*/ 0 w 8329247"/>
                <a:gd name="connsiteY3" fmla="*/ 0 h 599334"/>
                <a:gd name="connsiteX4" fmla="*/ 963 w 8329247"/>
                <a:gd name="connsiteY4" fmla="*/ 599334 h 599334"/>
                <a:gd name="connsiteX5" fmla="*/ 8329247 w 8329247"/>
                <a:gd name="connsiteY5" fmla="*/ 599334 h 59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9247" h="599334">
                  <a:moveTo>
                    <a:pt x="8329247" y="599334"/>
                  </a:moveTo>
                  <a:lnTo>
                    <a:pt x="8173527" y="242876"/>
                  </a:lnTo>
                  <a:lnTo>
                    <a:pt x="8293581" y="3506"/>
                  </a:lnTo>
                  <a:lnTo>
                    <a:pt x="0" y="0"/>
                  </a:lnTo>
                  <a:lnTo>
                    <a:pt x="963" y="599334"/>
                  </a:lnTo>
                  <a:lnTo>
                    <a:pt x="8329247" y="599334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22" name="Volný tvar 21"/>
            <p:cNvSpPr/>
            <p:nvPr userDrawn="1"/>
          </p:nvSpPr>
          <p:spPr>
            <a:xfrm>
              <a:off x="1907202" y="7204157"/>
              <a:ext cx="6537502" cy="357106"/>
            </a:xfrm>
            <a:custGeom>
              <a:avLst/>
              <a:gdLst>
                <a:gd name="connsiteX0" fmla="*/ 8186468 w 8186468"/>
                <a:gd name="connsiteY0" fmla="*/ 603849 h 603849"/>
                <a:gd name="connsiteX1" fmla="*/ 7962181 w 8186468"/>
                <a:gd name="connsiteY1" fmla="*/ 172528 h 603849"/>
                <a:gd name="connsiteX2" fmla="*/ 8074325 w 8186468"/>
                <a:gd name="connsiteY2" fmla="*/ 0 h 603849"/>
                <a:gd name="connsiteX3" fmla="*/ 112143 w 8186468"/>
                <a:gd name="connsiteY3" fmla="*/ 8626 h 603849"/>
                <a:gd name="connsiteX4" fmla="*/ 0 w 8186468"/>
                <a:gd name="connsiteY4" fmla="*/ 138023 h 603849"/>
                <a:gd name="connsiteX5" fmla="*/ 241540 w 8186468"/>
                <a:gd name="connsiteY5" fmla="*/ 603849 h 603849"/>
                <a:gd name="connsiteX6" fmla="*/ 8186468 w 8186468"/>
                <a:gd name="connsiteY6" fmla="*/ 603849 h 603849"/>
                <a:gd name="connsiteX0" fmla="*/ 8074325 w 8074325"/>
                <a:gd name="connsiteY0" fmla="*/ 603849 h 603849"/>
                <a:gd name="connsiteX1" fmla="*/ 7850038 w 8074325"/>
                <a:gd name="connsiteY1" fmla="*/ 172528 h 603849"/>
                <a:gd name="connsiteX2" fmla="*/ 7962182 w 8074325"/>
                <a:gd name="connsiteY2" fmla="*/ 0 h 603849"/>
                <a:gd name="connsiteX3" fmla="*/ 0 w 8074325"/>
                <a:gd name="connsiteY3" fmla="*/ 8626 h 603849"/>
                <a:gd name="connsiteX4" fmla="*/ 129397 w 8074325"/>
                <a:gd name="connsiteY4" fmla="*/ 603849 h 603849"/>
                <a:gd name="connsiteX5" fmla="*/ 8074325 w 8074325"/>
                <a:gd name="connsiteY5" fmla="*/ 603849 h 603849"/>
                <a:gd name="connsiteX0" fmla="*/ 8417032 w 8417032"/>
                <a:gd name="connsiteY0" fmla="*/ 603849 h 603849"/>
                <a:gd name="connsiteX1" fmla="*/ 8192745 w 8417032"/>
                <a:gd name="connsiteY1" fmla="*/ 172528 h 603849"/>
                <a:gd name="connsiteX2" fmla="*/ 8304889 w 8417032"/>
                <a:gd name="connsiteY2" fmla="*/ 0 h 603849"/>
                <a:gd name="connsiteX3" fmla="*/ 342707 w 8417032"/>
                <a:gd name="connsiteY3" fmla="*/ 8626 h 603849"/>
                <a:gd name="connsiteX4" fmla="*/ 0 w 8417032"/>
                <a:gd name="connsiteY4" fmla="*/ 601591 h 603849"/>
                <a:gd name="connsiteX5" fmla="*/ 8417032 w 8417032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1591 h 603849"/>
                <a:gd name="connsiteX5" fmla="*/ 8417269 w 8417269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3849 h 603849"/>
                <a:gd name="connsiteX5" fmla="*/ 8417269 w 8417269"/>
                <a:gd name="connsiteY5" fmla="*/ 603849 h 603849"/>
                <a:gd name="connsiteX0" fmla="*/ 8491108 w 8491108"/>
                <a:gd name="connsiteY0" fmla="*/ 603849 h 603849"/>
                <a:gd name="connsiteX1" fmla="*/ 8192982 w 8491108"/>
                <a:gd name="connsiteY1" fmla="*/ 172528 h 603849"/>
                <a:gd name="connsiteX2" fmla="*/ 8305126 w 8491108"/>
                <a:gd name="connsiteY2" fmla="*/ 0 h 603849"/>
                <a:gd name="connsiteX3" fmla="*/ 0 w 8491108"/>
                <a:gd name="connsiteY3" fmla="*/ 8626 h 603849"/>
                <a:gd name="connsiteX4" fmla="*/ 237 w 8491108"/>
                <a:gd name="connsiteY4" fmla="*/ 603849 h 603849"/>
                <a:gd name="connsiteX5" fmla="*/ 8491108 w 8491108"/>
                <a:gd name="connsiteY5" fmla="*/ 603849 h 603849"/>
                <a:gd name="connsiteX0" fmla="*/ 8491108 w 8491108"/>
                <a:gd name="connsiteY0" fmla="*/ 595828 h 595828"/>
                <a:gd name="connsiteX1" fmla="*/ 8192982 w 8491108"/>
                <a:gd name="connsiteY1" fmla="*/ 164507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5828 h 595828"/>
                <a:gd name="connsiteX1" fmla="*/ 8335388 w 8491108"/>
                <a:gd name="connsiteY1" fmla="*/ 239370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8455442 w 8491108"/>
                <a:gd name="connsiteY2" fmla="*/ 1478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2033595 w 8491108"/>
                <a:gd name="connsiteY2" fmla="*/ 594144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8490871 w 8490871"/>
                <a:gd name="connsiteY0" fmla="*/ 356458 h 356458"/>
                <a:gd name="connsiteX1" fmla="*/ 8335151 w 8490871"/>
                <a:gd name="connsiteY1" fmla="*/ 0 h 356458"/>
                <a:gd name="connsiteX2" fmla="*/ 2033358 w 8490871"/>
                <a:gd name="connsiteY2" fmla="*/ 353296 h 356458"/>
                <a:gd name="connsiteX3" fmla="*/ 0 w 8490871"/>
                <a:gd name="connsiteY3" fmla="*/ 356458 h 356458"/>
                <a:gd name="connsiteX4" fmla="*/ 8490871 w 8490871"/>
                <a:gd name="connsiteY4" fmla="*/ 356458 h 356458"/>
                <a:gd name="connsiteX0" fmla="*/ 6457513 w 6457513"/>
                <a:gd name="connsiteY0" fmla="*/ 356458 h 356458"/>
                <a:gd name="connsiteX1" fmla="*/ 6301793 w 6457513"/>
                <a:gd name="connsiteY1" fmla="*/ 0 h 356458"/>
                <a:gd name="connsiteX2" fmla="*/ 0 w 6457513"/>
                <a:gd name="connsiteY2" fmla="*/ 353296 h 356458"/>
                <a:gd name="connsiteX3" fmla="*/ 6457513 w 6457513"/>
                <a:gd name="connsiteY3" fmla="*/ 356458 h 356458"/>
                <a:gd name="connsiteX0" fmla="*/ 6448118 w 6448118"/>
                <a:gd name="connsiteY0" fmla="*/ 356458 h 357106"/>
                <a:gd name="connsiteX1" fmla="*/ 6292398 w 6448118"/>
                <a:gd name="connsiteY1" fmla="*/ 0 h 357106"/>
                <a:gd name="connsiteX2" fmla="*/ 0 w 6448118"/>
                <a:gd name="connsiteY2" fmla="*/ 357106 h 357106"/>
                <a:gd name="connsiteX3" fmla="*/ 6448118 w 6448118"/>
                <a:gd name="connsiteY3" fmla="*/ 356458 h 35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48118" h="357106">
                  <a:moveTo>
                    <a:pt x="6448118" y="356458"/>
                  </a:moveTo>
                  <a:lnTo>
                    <a:pt x="6292398" y="0"/>
                  </a:lnTo>
                  <a:lnTo>
                    <a:pt x="0" y="357106"/>
                  </a:lnTo>
                  <a:lnTo>
                    <a:pt x="6448118" y="356458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23" name="Volný tvar 22"/>
            <p:cNvSpPr/>
            <p:nvPr userDrawn="1"/>
          </p:nvSpPr>
          <p:spPr>
            <a:xfrm>
              <a:off x="3635636" y="6964787"/>
              <a:ext cx="4772907" cy="239370"/>
            </a:xfrm>
            <a:custGeom>
              <a:avLst/>
              <a:gdLst>
                <a:gd name="connsiteX0" fmla="*/ 8186468 w 8186468"/>
                <a:gd name="connsiteY0" fmla="*/ 603849 h 603849"/>
                <a:gd name="connsiteX1" fmla="*/ 7962181 w 8186468"/>
                <a:gd name="connsiteY1" fmla="*/ 172528 h 603849"/>
                <a:gd name="connsiteX2" fmla="*/ 8074325 w 8186468"/>
                <a:gd name="connsiteY2" fmla="*/ 0 h 603849"/>
                <a:gd name="connsiteX3" fmla="*/ 112143 w 8186468"/>
                <a:gd name="connsiteY3" fmla="*/ 8626 h 603849"/>
                <a:gd name="connsiteX4" fmla="*/ 0 w 8186468"/>
                <a:gd name="connsiteY4" fmla="*/ 138023 h 603849"/>
                <a:gd name="connsiteX5" fmla="*/ 241540 w 8186468"/>
                <a:gd name="connsiteY5" fmla="*/ 603849 h 603849"/>
                <a:gd name="connsiteX6" fmla="*/ 8186468 w 8186468"/>
                <a:gd name="connsiteY6" fmla="*/ 603849 h 603849"/>
                <a:gd name="connsiteX0" fmla="*/ 8074325 w 8074325"/>
                <a:gd name="connsiteY0" fmla="*/ 603849 h 603849"/>
                <a:gd name="connsiteX1" fmla="*/ 7850038 w 8074325"/>
                <a:gd name="connsiteY1" fmla="*/ 172528 h 603849"/>
                <a:gd name="connsiteX2" fmla="*/ 7962182 w 8074325"/>
                <a:gd name="connsiteY2" fmla="*/ 0 h 603849"/>
                <a:gd name="connsiteX3" fmla="*/ 0 w 8074325"/>
                <a:gd name="connsiteY3" fmla="*/ 8626 h 603849"/>
                <a:gd name="connsiteX4" fmla="*/ 129397 w 8074325"/>
                <a:gd name="connsiteY4" fmla="*/ 603849 h 603849"/>
                <a:gd name="connsiteX5" fmla="*/ 8074325 w 8074325"/>
                <a:gd name="connsiteY5" fmla="*/ 603849 h 603849"/>
                <a:gd name="connsiteX0" fmla="*/ 8417032 w 8417032"/>
                <a:gd name="connsiteY0" fmla="*/ 603849 h 603849"/>
                <a:gd name="connsiteX1" fmla="*/ 8192745 w 8417032"/>
                <a:gd name="connsiteY1" fmla="*/ 172528 h 603849"/>
                <a:gd name="connsiteX2" fmla="*/ 8304889 w 8417032"/>
                <a:gd name="connsiteY2" fmla="*/ 0 h 603849"/>
                <a:gd name="connsiteX3" fmla="*/ 342707 w 8417032"/>
                <a:gd name="connsiteY3" fmla="*/ 8626 h 603849"/>
                <a:gd name="connsiteX4" fmla="*/ 0 w 8417032"/>
                <a:gd name="connsiteY4" fmla="*/ 601591 h 603849"/>
                <a:gd name="connsiteX5" fmla="*/ 8417032 w 8417032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1591 h 603849"/>
                <a:gd name="connsiteX5" fmla="*/ 8417269 w 8417269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3849 h 603849"/>
                <a:gd name="connsiteX5" fmla="*/ 8417269 w 8417269"/>
                <a:gd name="connsiteY5" fmla="*/ 603849 h 603849"/>
                <a:gd name="connsiteX0" fmla="*/ 8491108 w 8491108"/>
                <a:gd name="connsiteY0" fmla="*/ 603849 h 603849"/>
                <a:gd name="connsiteX1" fmla="*/ 8192982 w 8491108"/>
                <a:gd name="connsiteY1" fmla="*/ 172528 h 603849"/>
                <a:gd name="connsiteX2" fmla="*/ 8305126 w 8491108"/>
                <a:gd name="connsiteY2" fmla="*/ 0 h 603849"/>
                <a:gd name="connsiteX3" fmla="*/ 0 w 8491108"/>
                <a:gd name="connsiteY3" fmla="*/ 8626 h 603849"/>
                <a:gd name="connsiteX4" fmla="*/ 237 w 8491108"/>
                <a:gd name="connsiteY4" fmla="*/ 603849 h 603849"/>
                <a:gd name="connsiteX5" fmla="*/ 8491108 w 8491108"/>
                <a:gd name="connsiteY5" fmla="*/ 603849 h 603849"/>
                <a:gd name="connsiteX0" fmla="*/ 8491108 w 8491108"/>
                <a:gd name="connsiteY0" fmla="*/ 595828 h 595828"/>
                <a:gd name="connsiteX1" fmla="*/ 8192982 w 8491108"/>
                <a:gd name="connsiteY1" fmla="*/ 164507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5828 h 595828"/>
                <a:gd name="connsiteX1" fmla="*/ 8335388 w 8491108"/>
                <a:gd name="connsiteY1" fmla="*/ 239370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8455442 w 8491108"/>
                <a:gd name="connsiteY2" fmla="*/ 1478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3747792 w 8455442"/>
                <a:gd name="connsiteY0" fmla="*/ 0 h 601133"/>
                <a:gd name="connsiteX1" fmla="*/ 8335388 w 8455442"/>
                <a:gd name="connsiteY1" fmla="*/ 244675 h 601133"/>
                <a:gd name="connsiteX2" fmla="*/ 8455442 w 8455442"/>
                <a:gd name="connsiteY2" fmla="*/ 5305 h 601133"/>
                <a:gd name="connsiteX3" fmla="*/ 0 w 8455442"/>
                <a:gd name="connsiteY3" fmla="*/ 3827 h 601133"/>
                <a:gd name="connsiteX4" fmla="*/ 237 w 8455442"/>
                <a:gd name="connsiteY4" fmla="*/ 601133 h 601133"/>
                <a:gd name="connsiteX5" fmla="*/ 3747792 w 8455442"/>
                <a:gd name="connsiteY5" fmla="*/ 0 h 601133"/>
                <a:gd name="connsiteX0" fmla="*/ 3747792 w 8455442"/>
                <a:gd name="connsiteY0" fmla="*/ 0 h 244675"/>
                <a:gd name="connsiteX1" fmla="*/ 8335388 w 8455442"/>
                <a:gd name="connsiteY1" fmla="*/ 244675 h 244675"/>
                <a:gd name="connsiteX2" fmla="*/ 8455442 w 8455442"/>
                <a:gd name="connsiteY2" fmla="*/ 5305 h 244675"/>
                <a:gd name="connsiteX3" fmla="*/ 0 w 8455442"/>
                <a:gd name="connsiteY3" fmla="*/ 3827 h 244675"/>
                <a:gd name="connsiteX4" fmla="*/ 3747792 w 8455442"/>
                <a:gd name="connsiteY4" fmla="*/ 0 h 244675"/>
                <a:gd name="connsiteX0" fmla="*/ 0 w 4707650"/>
                <a:gd name="connsiteY0" fmla="*/ 0 h 244675"/>
                <a:gd name="connsiteX1" fmla="*/ 4587596 w 4707650"/>
                <a:gd name="connsiteY1" fmla="*/ 244675 h 244675"/>
                <a:gd name="connsiteX2" fmla="*/ 4707650 w 4707650"/>
                <a:gd name="connsiteY2" fmla="*/ 5305 h 244675"/>
                <a:gd name="connsiteX3" fmla="*/ 0 w 4707650"/>
                <a:gd name="connsiteY3" fmla="*/ 0 h 244675"/>
                <a:gd name="connsiteX0" fmla="*/ 0 w 4707650"/>
                <a:gd name="connsiteY0" fmla="*/ 410 h 239370"/>
                <a:gd name="connsiteX1" fmla="*/ 4587596 w 4707650"/>
                <a:gd name="connsiteY1" fmla="*/ 239370 h 239370"/>
                <a:gd name="connsiteX2" fmla="*/ 4707650 w 4707650"/>
                <a:gd name="connsiteY2" fmla="*/ 0 h 239370"/>
                <a:gd name="connsiteX3" fmla="*/ 0 w 4707650"/>
                <a:gd name="connsiteY3" fmla="*/ 410 h 23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07650" h="239370">
                  <a:moveTo>
                    <a:pt x="0" y="410"/>
                  </a:moveTo>
                  <a:lnTo>
                    <a:pt x="4587596" y="239370"/>
                  </a:lnTo>
                  <a:lnTo>
                    <a:pt x="4707650" y="0"/>
                  </a:lnTo>
                  <a:lnTo>
                    <a:pt x="0" y="41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cxnSp>
          <p:nvCxnSpPr>
            <p:cNvPr id="24" name="Přímá spojnice 23"/>
            <p:cNvCxnSpPr/>
            <p:nvPr userDrawn="1"/>
          </p:nvCxnSpPr>
          <p:spPr>
            <a:xfrm flipH="1" flipV="1">
              <a:off x="8389400" y="6966692"/>
              <a:ext cx="2304000" cy="402"/>
            </a:xfrm>
            <a:prstGeom prst="line">
              <a:avLst/>
            </a:prstGeom>
            <a:ln w="6350">
              <a:solidFill>
                <a:srgbClr val="C3C3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3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3" name="think-cell Slide" r:id="rId15" imgW="399" imgH="398" progId="TCLayout.ActiveDocument.1">
                  <p:embed/>
                </p:oleObj>
              </mc:Choice>
              <mc:Fallback>
                <p:oleObj name="think-cell Slide" r:id="rId15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850" y="1439562"/>
            <a:ext cx="10006115" cy="51836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719894" y="7162496"/>
            <a:ext cx="6173596" cy="1799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4"/>
          </p:nvPr>
        </p:nvSpPr>
        <p:spPr>
          <a:xfrm>
            <a:off x="342849" y="7162496"/>
            <a:ext cx="269960" cy="1799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42850" y="360287"/>
            <a:ext cx="10006115" cy="4319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noProof="0" dirty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399860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36" r:id="rId2"/>
    <p:sldLayoutId id="214748373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</p:sldLayoutIdLst>
  <p:hf hdr="0" dt="0"/>
  <p:txStyles>
    <p:titleStyle>
      <a:lvl1pPr algn="l" defTabSz="1043056" rtl="0" eaLnBrk="1" latinLnBrk="0" hangingPunct="1">
        <a:lnSpc>
          <a:spcPts val="3200"/>
        </a:lnSpc>
        <a:spcBef>
          <a:spcPct val="0"/>
        </a:spcBef>
        <a:buNone/>
        <a:defRPr sz="2800" b="1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1pPr>
    </p:titleStyle>
    <p:bodyStyle>
      <a:lvl1pPr marL="18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1pPr>
      <a:lvl2pPr marL="36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2pPr>
      <a:lvl3pPr marL="54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3pPr>
      <a:lvl4pPr marL="72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4pPr>
      <a:lvl5pPr marL="90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7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39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7" userDrawn="1">
          <p15:clr>
            <a:srgbClr val="F26B43"/>
          </p15:clr>
        </p15:guide>
        <p15:guide id="2" pos="3255" userDrawn="1">
          <p15:clr>
            <a:srgbClr val="F26B43"/>
          </p15:clr>
        </p15:guide>
        <p15:guide id="3" pos="2393" userDrawn="1">
          <p15:clr>
            <a:srgbClr val="F26B43"/>
          </p15:clr>
        </p15:guide>
        <p15:guide id="4" pos="2166" userDrawn="1">
          <p15:clr>
            <a:srgbClr val="F26B43"/>
          </p15:clr>
        </p15:guide>
        <p15:guide id="5" pos="1304" userDrawn="1">
          <p15:clr>
            <a:srgbClr val="F26B43"/>
          </p15:clr>
        </p15:guide>
        <p15:guide id="6" pos="1077" userDrawn="1">
          <p15:clr>
            <a:srgbClr val="F26B43"/>
          </p15:clr>
        </p15:guide>
        <p15:guide id="7" pos="216" userDrawn="1">
          <p15:clr>
            <a:srgbClr val="F26B43"/>
          </p15:clr>
        </p15:guide>
        <p15:guide id="8" pos="3480" userDrawn="1">
          <p15:clr>
            <a:srgbClr val="F26B43"/>
          </p15:clr>
        </p15:guide>
        <p15:guide id="9" pos="4342" userDrawn="1">
          <p15:clr>
            <a:srgbClr val="F26B43"/>
          </p15:clr>
        </p15:guide>
        <p15:guide id="10" pos="4569" userDrawn="1">
          <p15:clr>
            <a:srgbClr val="F26B43"/>
          </p15:clr>
        </p15:guide>
        <p15:guide id="11" pos="5431" userDrawn="1">
          <p15:clr>
            <a:srgbClr val="F26B43"/>
          </p15:clr>
        </p15:guide>
        <p15:guide id="12" pos="5658" userDrawn="1">
          <p15:clr>
            <a:srgbClr val="F26B43"/>
          </p15:clr>
        </p15:guide>
        <p15:guide id="13" pos="6519" userDrawn="1">
          <p15:clr>
            <a:srgbClr val="F26B43"/>
          </p15:clr>
        </p15:guide>
        <p15:guide id="14" orient="horz" pos="907" userDrawn="1">
          <p15:clr>
            <a:srgbClr val="F26B43"/>
          </p15:clr>
        </p15:guide>
        <p15:guide id="15" orient="horz" pos="4172" userDrawn="1">
          <p15:clr>
            <a:srgbClr val="F26B43"/>
          </p15:clr>
        </p15:guide>
        <p15:guide id="16" orient="horz" pos="2471" userDrawn="1">
          <p15:clr>
            <a:srgbClr val="F26B43"/>
          </p15:clr>
        </p15:guide>
        <p15:guide id="17" orient="horz" pos="260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 userDrawn="1"/>
        </p:nvGrpSpPr>
        <p:grpSpPr>
          <a:xfrm>
            <a:off x="0" y="6961281"/>
            <a:ext cx="10693400" cy="599982"/>
            <a:chOff x="0" y="6961281"/>
            <a:chExt cx="10693400" cy="599982"/>
          </a:xfrm>
        </p:grpSpPr>
        <p:pic>
          <p:nvPicPr>
            <p:cNvPr id="20" name="Obrázek 19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3721" y="7084105"/>
              <a:ext cx="1726779" cy="360000"/>
            </a:xfrm>
            <a:prstGeom prst="rect">
              <a:avLst/>
            </a:prstGeom>
          </p:spPr>
        </p:pic>
        <p:sp>
          <p:nvSpPr>
            <p:cNvPr id="21" name="Volný tvar 20"/>
            <p:cNvSpPr/>
            <p:nvPr userDrawn="1"/>
          </p:nvSpPr>
          <p:spPr>
            <a:xfrm>
              <a:off x="0" y="6961281"/>
              <a:ext cx="8444706" cy="599334"/>
            </a:xfrm>
            <a:custGeom>
              <a:avLst/>
              <a:gdLst>
                <a:gd name="connsiteX0" fmla="*/ 8186468 w 8186468"/>
                <a:gd name="connsiteY0" fmla="*/ 603849 h 603849"/>
                <a:gd name="connsiteX1" fmla="*/ 7962181 w 8186468"/>
                <a:gd name="connsiteY1" fmla="*/ 172528 h 603849"/>
                <a:gd name="connsiteX2" fmla="*/ 8074325 w 8186468"/>
                <a:gd name="connsiteY2" fmla="*/ 0 h 603849"/>
                <a:gd name="connsiteX3" fmla="*/ 112143 w 8186468"/>
                <a:gd name="connsiteY3" fmla="*/ 8626 h 603849"/>
                <a:gd name="connsiteX4" fmla="*/ 0 w 8186468"/>
                <a:gd name="connsiteY4" fmla="*/ 138023 h 603849"/>
                <a:gd name="connsiteX5" fmla="*/ 241540 w 8186468"/>
                <a:gd name="connsiteY5" fmla="*/ 603849 h 603849"/>
                <a:gd name="connsiteX6" fmla="*/ 8186468 w 8186468"/>
                <a:gd name="connsiteY6" fmla="*/ 603849 h 603849"/>
                <a:gd name="connsiteX0" fmla="*/ 8074325 w 8074325"/>
                <a:gd name="connsiteY0" fmla="*/ 603849 h 603849"/>
                <a:gd name="connsiteX1" fmla="*/ 7850038 w 8074325"/>
                <a:gd name="connsiteY1" fmla="*/ 172528 h 603849"/>
                <a:gd name="connsiteX2" fmla="*/ 7962182 w 8074325"/>
                <a:gd name="connsiteY2" fmla="*/ 0 h 603849"/>
                <a:gd name="connsiteX3" fmla="*/ 0 w 8074325"/>
                <a:gd name="connsiteY3" fmla="*/ 8626 h 603849"/>
                <a:gd name="connsiteX4" fmla="*/ 129397 w 8074325"/>
                <a:gd name="connsiteY4" fmla="*/ 603849 h 603849"/>
                <a:gd name="connsiteX5" fmla="*/ 8074325 w 8074325"/>
                <a:gd name="connsiteY5" fmla="*/ 603849 h 603849"/>
                <a:gd name="connsiteX0" fmla="*/ 8417032 w 8417032"/>
                <a:gd name="connsiteY0" fmla="*/ 603849 h 603849"/>
                <a:gd name="connsiteX1" fmla="*/ 8192745 w 8417032"/>
                <a:gd name="connsiteY1" fmla="*/ 172528 h 603849"/>
                <a:gd name="connsiteX2" fmla="*/ 8304889 w 8417032"/>
                <a:gd name="connsiteY2" fmla="*/ 0 h 603849"/>
                <a:gd name="connsiteX3" fmla="*/ 342707 w 8417032"/>
                <a:gd name="connsiteY3" fmla="*/ 8626 h 603849"/>
                <a:gd name="connsiteX4" fmla="*/ 0 w 8417032"/>
                <a:gd name="connsiteY4" fmla="*/ 601591 h 603849"/>
                <a:gd name="connsiteX5" fmla="*/ 8417032 w 8417032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1591 h 603849"/>
                <a:gd name="connsiteX5" fmla="*/ 8417269 w 8417269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3849 h 603849"/>
                <a:gd name="connsiteX5" fmla="*/ 8417269 w 8417269"/>
                <a:gd name="connsiteY5" fmla="*/ 603849 h 603849"/>
                <a:gd name="connsiteX0" fmla="*/ 8491108 w 8491108"/>
                <a:gd name="connsiteY0" fmla="*/ 603849 h 603849"/>
                <a:gd name="connsiteX1" fmla="*/ 8192982 w 8491108"/>
                <a:gd name="connsiteY1" fmla="*/ 172528 h 603849"/>
                <a:gd name="connsiteX2" fmla="*/ 8305126 w 8491108"/>
                <a:gd name="connsiteY2" fmla="*/ 0 h 603849"/>
                <a:gd name="connsiteX3" fmla="*/ 0 w 8491108"/>
                <a:gd name="connsiteY3" fmla="*/ 8626 h 603849"/>
                <a:gd name="connsiteX4" fmla="*/ 237 w 8491108"/>
                <a:gd name="connsiteY4" fmla="*/ 603849 h 603849"/>
                <a:gd name="connsiteX5" fmla="*/ 8491108 w 8491108"/>
                <a:gd name="connsiteY5" fmla="*/ 603849 h 603849"/>
                <a:gd name="connsiteX0" fmla="*/ 8491108 w 8491108"/>
                <a:gd name="connsiteY0" fmla="*/ 595828 h 595828"/>
                <a:gd name="connsiteX1" fmla="*/ 8192982 w 8491108"/>
                <a:gd name="connsiteY1" fmla="*/ 164507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5828 h 595828"/>
                <a:gd name="connsiteX1" fmla="*/ 8335388 w 8491108"/>
                <a:gd name="connsiteY1" fmla="*/ 239370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8455442 w 8491108"/>
                <a:gd name="connsiteY2" fmla="*/ 1478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8490871 w 8490871"/>
                <a:gd name="connsiteY0" fmla="*/ 599334 h 599334"/>
                <a:gd name="connsiteX1" fmla="*/ 8335151 w 8490871"/>
                <a:gd name="connsiteY1" fmla="*/ 242876 h 599334"/>
                <a:gd name="connsiteX2" fmla="*/ 8455205 w 8490871"/>
                <a:gd name="connsiteY2" fmla="*/ 3506 h 599334"/>
                <a:gd name="connsiteX3" fmla="*/ 159745 w 8490871"/>
                <a:gd name="connsiteY3" fmla="*/ 0 h 599334"/>
                <a:gd name="connsiteX4" fmla="*/ 0 w 8490871"/>
                <a:gd name="connsiteY4" fmla="*/ 599334 h 599334"/>
                <a:gd name="connsiteX5" fmla="*/ 8490871 w 8490871"/>
                <a:gd name="connsiteY5" fmla="*/ 599334 h 599334"/>
                <a:gd name="connsiteX0" fmla="*/ 8331126 w 8331126"/>
                <a:gd name="connsiteY0" fmla="*/ 599334 h 599334"/>
                <a:gd name="connsiteX1" fmla="*/ 8175406 w 8331126"/>
                <a:gd name="connsiteY1" fmla="*/ 242876 h 599334"/>
                <a:gd name="connsiteX2" fmla="*/ 8295460 w 8331126"/>
                <a:gd name="connsiteY2" fmla="*/ 3506 h 599334"/>
                <a:gd name="connsiteX3" fmla="*/ 0 w 8331126"/>
                <a:gd name="connsiteY3" fmla="*/ 0 h 599334"/>
                <a:gd name="connsiteX4" fmla="*/ 12236 w 8331126"/>
                <a:gd name="connsiteY4" fmla="*/ 599334 h 599334"/>
                <a:gd name="connsiteX5" fmla="*/ 8331126 w 8331126"/>
                <a:gd name="connsiteY5" fmla="*/ 599334 h 599334"/>
                <a:gd name="connsiteX0" fmla="*/ 8331126 w 8331126"/>
                <a:gd name="connsiteY0" fmla="*/ 599334 h 599334"/>
                <a:gd name="connsiteX1" fmla="*/ 8175406 w 8331126"/>
                <a:gd name="connsiteY1" fmla="*/ 242876 h 599334"/>
                <a:gd name="connsiteX2" fmla="*/ 8295460 w 8331126"/>
                <a:gd name="connsiteY2" fmla="*/ 3506 h 599334"/>
                <a:gd name="connsiteX3" fmla="*/ 0 w 8331126"/>
                <a:gd name="connsiteY3" fmla="*/ 0 h 599334"/>
                <a:gd name="connsiteX4" fmla="*/ 2842 w 8331126"/>
                <a:gd name="connsiteY4" fmla="*/ 599334 h 599334"/>
                <a:gd name="connsiteX5" fmla="*/ 8331126 w 8331126"/>
                <a:gd name="connsiteY5" fmla="*/ 599334 h 599334"/>
                <a:gd name="connsiteX0" fmla="*/ 8328482 w 8328482"/>
                <a:gd name="connsiteY0" fmla="*/ 599334 h 599334"/>
                <a:gd name="connsiteX1" fmla="*/ 8172762 w 8328482"/>
                <a:gd name="connsiteY1" fmla="*/ 242876 h 599334"/>
                <a:gd name="connsiteX2" fmla="*/ 8292816 w 8328482"/>
                <a:gd name="connsiteY2" fmla="*/ 3506 h 599334"/>
                <a:gd name="connsiteX3" fmla="*/ 1114 w 8328482"/>
                <a:gd name="connsiteY3" fmla="*/ 0 h 599334"/>
                <a:gd name="connsiteX4" fmla="*/ 198 w 8328482"/>
                <a:gd name="connsiteY4" fmla="*/ 599334 h 599334"/>
                <a:gd name="connsiteX5" fmla="*/ 8328482 w 8328482"/>
                <a:gd name="connsiteY5" fmla="*/ 599334 h 599334"/>
                <a:gd name="connsiteX0" fmla="*/ 8329247 w 8329247"/>
                <a:gd name="connsiteY0" fmla="*/ 599334 h 599334"/>
                <a:gd name="connsiteX1" fmla="*/ 8173527 w 8329247"/>
                <a:gd name="connsiteY1" fmla="*/ 242876 h 599334"/>
                <a:gd name="connsiteX2" fmla="*/ 8293581 w 8329247"/>
                <a:gd name="connsiteY2" fmla="*/ 3506 h 599334"/>
                <a:gd name="connsiteX3" fmla="*/ 0 w 8329247"/>
                <a:gd name="connsiteY3" fmla="*/ 0 h 599334"/>
                <a:gd name="connsiteX4" fmla="*/ 963 w 8329247"/>
                <a:gd name="connsiteY4" fmla="*/ 599334 h 599334"/>
                <a:gd name="connsiteX5" fmla="*/ 8329247 w 8329247"/>
                <a:gd name="connsiteY5" fmla="*/ 599334 h 599334"/>
                <a:gd name="connsiteX0" fmla="*/ 8328325 w 8328325"/>
                <a:gd name="connsiteY0" fmla="*/ 599334 h 599334"/>
                <a:gd name="connsiteX1" fmla="*/ 8172605 w 8328325"/>
                <a:gd name="connsiteY1" fmla="*/ 242876 h 599334"/>
                <a:gd name="connsiteX2" fmla="*/ 8292659 w 8328325"/>
                <a:gd name="connsiteY2" fmla="*/ 3506 h 599334"/>
                <a:gd name="connsiteX3" fmla="*/ 14110 w 8328325"/>
                <a:gd name="connsiteY3" fmla="*/ 0 h 599334"/>
                <a:gd name="connsiteX4" fmla="*/ 41 w 8328325"/>
                <a:gd name="connsiteY4" fmla="*/ 599334 h 599334"/>
                <a:gd name="connsiteX5" fmla="*/ 8328325 w 8328325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21630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2841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2841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30206 w 8330206"/>
                <a:gd name="connsiteY0" fmla="*/ 599334 h 599334"/>
                <a:gd name="connsiteX1" fmla="*/ 8174486 w 8330206"/>
                <a:gd name="connsiteY1" fmla="*/ 242876 h 599334"/>
                <a:gd name="connsiteX2" fmla="*/ 8294540 w 8330206"/>
                <a:gd name="connsiteY2" fmla="*/ 3506 h 599334"/>
                <a:gd name="connsiteX3" fmla="*/ 960 w 8330206"/>
                <a:gd name="connsiteY3" fmla="*/ 0 h 599334"/>
                <a:gd name="connsiteX4" fmla="*/ 43 w 8330206"/>
                <a:gd name="connsiteY4" fmla="*/ 599334 h 599334"/>
                <a:gd name="connsiteX5" fmla="*/ 8330206 w 8330206"/>
                <a:gd name="connsiteY5" fmla="*/ 599334 h 599334"/>
                <a:gd name="connsiteX0" fmla="*/ 8331125 w 8331125"/>
                <a:gd name="connsiteY0" fmla="*/ 599334 h 599334"/>
                <a:gd name="connsiteX1" fmla="*/ 8175405 w 8331125"/>
                <a:gd name="connsiteY1" fmla="*/ 242876 h 599334"/>
                <a:gd name="connsiteX2" fmla="*/ 8295459 w 8331125"/>
                <a:gd name="connsiteY2" fmla="*/ 3506 h 599334"/>
                <a:gd name="connsiteX3" fmla="*/ 0 w 8331125"/>
                <a:gd name="connsiteY3" fmla="*/ 0 h 599334"/>
                <a:gd name="connsiteX4" fmla="*/ 962 w 8331125"/>
                <a:gd name="connsiteY4" fmla="*/ 599334 h 599334"/>
                <a:gd name="connsiteX5" fmla="*/ 8331125 w 8331125"/>
                <a:gd name="connsiteY5" fmla="*/ 599334 h 599334"/>
                <a:gd name="connsiteX0" fmla="*/ 8330185 w 8330185"/>
                <a:gd name="connsiteY0" fmla="*/ 599334 h 599334"/>
                <a:gd name="connsiteX1" fmla="*/ 8174465 w 8330185"/>
                <a:gd name="connsiteY1" fmla="*/ 242876 h 599334"/>
                <a:gd name="connsiteX2" fmla="*/ 8294519 w 8330185"/>
                <a:gd name="connsiteY2" fmla="*/ 3506 h 599334"/>
                <a:gd name="connsiteX3" fmla="*/ 2818 w 8330185"/>
                <a:gd name="connsiteY3" fmla="*/ 0 h 599334"/>
                <a:gd name="connsiteX4" fmla="*/ 22 w 8330185"/>
                <a:gd name="connsiteY4" fmla="*/ 599334 h 599334"/>
                <a:gd name="connsiteX5" fmla="*/ 8330185 w 8330185"/>
                <a:gd name="connsiteY5" fmla="*/ 599334 h 599334"/>
                <a:gd name="connsiteX0" fmla="*/ 8328328 w 8328328"/>
                <a:gd name="connsiteY0" fmla="*/ 599334 h 599334"/>
                <a:gd name="connsiteX1" fmla="*/ 8172608 w 8328328"/>
                <a:gd name="connsiteY1" fmla="*/ 242876 h 599334"/>
                <a:gd name="connsiteX2" fmla="*/ 8292662 w 8328328"/>
                <a:gd name="connsiteY2" fmla="*/ 3506 h 599334"/>
                <a:gd name="connsiteX3" fmla="*/ 961 w 8328328"/>
                <a:gd name="connsiteY3" fmla="*/ 0 h 599334"/>
                <a:gd name="connsiteX4" fmla="*/ 44 w 8328328"/>
                <a:gd name="connsiteY4" fmla="*/ 599334 h 599334"/>
                <a:gd name="connsiteX5" fmla="*/ 8328328 w 8328328"/>
                <a:gd name="connsiteY5" fmla="*/ 599334 h 599334"/>
                <a:gd name="connsiteX0" fmla="*/ 8327367 w 8327367"/>
                <a:gd name="connsiteY0" fmla="*/ 599334 h 599334"/>
                <a:gd name="connsiteX1" fmla="*/ 8171647 w 8327367"/>
                <a:gd name="connsiteY1" fmla="*/ 242876 h 599334"/>
                <a:gd name="connsiteX2" fmla="*/ 8291701 w 8327367"/>
                <a:gd name="connsiteY2" fmla="*/ 3506 h 599334"/>
                <a:gd name="connsiteX3" fmla="*/ 0 w 8327367"/>
                <a:gd name="connsiteY3" fmla="*/ 0 h 599334"/>
                <a:gd name="connsiteX4" fmla="*/ 962 w 8327367"/>
                <a:gd name="connsiteY4" fmla="*/ 599334 h 599334"/>
                <a:gd name="connsiteX5" fmla="*/ 8327367 w 8327367"/>
                <a:gd name="connsiteY5" fmla="*/ 599334 h 599334"/>
                <a:gd name="connsiteX0" fmla="*/ 8328327 w 8328327"/>
                <a:gd name="connsiteY0" fmla="*/ 599334 h 599334"/>
                <a:gd name="connsiteX1" fmla="*/ 8172607 w 8328327"/>
                <a:gd name="connsiteY1" fmla="*/ 242876 h 599334"/>
                <a:gd name="connsiteX2" fmla="*/ 8292661 w 8328327"/>
                <a:gd name="connsiteY2" fmla="*/ 3506 h 599334"/>
                <a:gd name="connsiteX3" fmla="*/ 960 w 8328327"/>
                <a:gd name="connsiteY3" fmla="*/ 0 h 599334"/>
                <a:gd name="connsiteX4" fmla="*/ 43 w 8328327"/>
                <a:gd name="connsiteY4" fmla="*/ 599334 h 599334"/>
                <a:gd name="connsiteX5" fmla="*/ 8328327 w 8328327"/>
                <a:gd name="connsiteY5" fmla="*/ 599334 h 599334"/>
                <a:gd name="connsiteX0" fmla="*/ 8328285 w 8328285"/>
                <a:gd name="connsiteY0" fmla="*/ 599334 h 599334"/>
                <a:gd name="connsiteX1" fmla="*/ 8172565 w 8328285"/>
                <a:gd name="connsiteY1" fmla="*/ 242876 h 599334"/>
                <a:gd name="connsiteX2" fmla="*/ 8292619 w 8328285"/>
                <a:gd name="connsiteY2" fmla="*/ 3506 h 599334"/>
                <a:gd name="connsiteX3" fmla="*/ 341008 w 8328285"/>
                <a:gd name="connsiteY3" fmla="*/ 0 h 599334"/>
                <a:gd name="connsiteX4" fmla="*/ 1 w 8328285"/>
                <a:gd name="connsiteY4" fmla="*/ 599334 h 599334"/>
                <a:gd name="connsiteX5" fmla="*/ 8328285 w 8328285"/>
                <a:gd name="connsiteY5" fmla="*/ 599334 h 599334"/>
                <a:gd name="connsiteX0" fmla="*/ 7990094 w 7990094"/>
                <a:gd name="connsiteY0" fmla="*/ 599334 h 601239"/>
                <a:gd name="connsiteX1" fmla="*/ 7834374 w 7990094"/>
                <a:gd name="connsiteY1" fmla="*/ 242876 h 601239"/>
                <a:gd name="connsiteX2" fmla="*/ 7954428 w 7990094"/>
                <a:gd name="connsiteY2" fmla="*/ 3506 h 601239"/>
                <a:gd name="connsiteX3" fmla="*/ 2817 w 7990094"/>
                <a:gd name="connsiteY3" fmla="*/ 0 h 601239"/>
                <a:gd name="connsiteX4" fmla="*/ 22 w 7990094"/>
                <a:gd name="connsiteY4" fmla="*/ 601239 h 601239"/>
                <a:gd name="connsiteX5" fmla="*/ 7990094 w 7990094"/>
                <a:gd name="connsiteY5" fmla="*/ 599334 h 601239"/>
                <a:gd name="connsiteX0" fmla="*/ 8328284 w 8328284"/>
                <a:gd name="connsiteY0" fmla="*/ 599334 h 599334"/>
                <a:gd name="connsiteX1" fmla="*/ 8172564 w 8328284"/>
                <a:gd name="connsiteY1" fmla="*/ 242876 h 599334"/>
                <a:gd name="connsiteX2" fmla="*/ 8292618 w 8328284"/>
                <a:gd name="connsiteY2" fmla="*/ 3506 h 599334"/>
                <a:gd name="connsiteX3" fmla="*/ 341007 w 8328284"/>
                <a:gd name="connsiteY3" fmla="*/ 0 h 599334"/>
                <a:gd name="connsiteX4" fmla="*/ 0 w 8328284"/>
                <a:gd name="connsiteY4" fmla="*/ 597429 h 599334"/>
                <a:gd name="connsiteX5" fmla="*/ 8328284 w 8328284"/>
                <a:gd name="connsiteY5" fmla="*/ 599334 h 599334"/>
                <a:gd name="connsiteX0" fmla="*/ 8328284 w 8328284"/>
                <a:gd name="connsiteY0" fmla="*/ 599334 h 599334"/>
                <a:gd name="connsiteX1" fmla="*/ 8172564 w 8328284"/>
                <a:gd name="connsiteY1" fmla="*/ 242876 h 599334"/>
                <a:gd name="connsiteX2" fmla="*/ 8292618 w 8328284"/>
                <a:gd name="connsiteY2" fmla="*/ 3506 h 599334"/>
                <a:gd name="connsiteX3" fmla="*/ 341007 w 8328284"/>
                <a:gd name="connsiteY3" fmla="*/ 0 h 599334"/>
                <a:gd name="connsiteX4" fmla="*/ 0 w 8328284"/>
                <a:gd name="connsiteY4" fmla="*/ 599334 h 599334"/>
                <a:gd name="connsiteX5" fmla="*/ 8328284 w 8328284"/>
                <a:gd name="connsiteY5" fmla="*/ 599334 h 599334"/>
                <a:gd name="connsiteX0" fmla="*/ 8329247 w 8329247"/>
                <a:gd name="connsiteY0" fmla="*/ 599334 h 599334"/>
                <a:gd name="connsiteX1" fmla="*/ 8173527 w 8329247"/>
                <a:gd name="connsiteY1" fmla="*/ 242876 h 599334"/>
                <a:gd name="connsiteX2" fmla="*/ 8293581 w 8329247"/>
                <a:gd name="connsiteY2" fmla="*/ 3506 h 599334"/>
                <a:gd name="connsiteX3" fmla="*/ 0 w 8329247"/>
                <a:gd name="connsiteY3" fmla="*/ 0 h 599334"/>
                <a:gd name="connsiteX4" fmla="*/ 963 w 8329247"/>
                <a:gd name="connsiteY4" fmla="*/ 599334 h 599334"/>
                <a:gd name="connsiteX5" fmla="*/ 8329247 w 8329247"/>
                <a:gd name="connsiteY5" fmla="*/ 599334 h 59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9247" h="599334">
                  <a:moveTo>
                    <a:pt x="8329247" y="599334"/>
                  </a:moveTo>
                  <a:lnTo>
                    <a:pt x="8173527" y="242876"/>
                  </a:lnTo>
                  <a:lnTo>
                    <a:pt x="8293581" y="3506"/>
                  </a:lnTo>
                  <a:lnTo>
                    <a:pt x="0" y="0"/>
                  </a:lnTo>
                  <a:lnTo>
                    <a:pt x="963" y="599334"/>
                  </a:lnTo>
                  <a:lnTo>
                    <a:pt x="8329247" y="599334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22" name="Volný tvar 21"/>
            <p:cNvSpPr/>
            <p:nvPr userDrawn="1"/>
          </p:nvSpPr>
          <p:spPr>
            <a:xfrm>
              <a:off x="1907202" y="7204157"/>
              <a:ext cx="6537502" cy="357106"/>
            </a:xfrm>
            <a:custGeom>
              <a:avLst/>
              <a:gdLst>
                <a:gd name="connsiteX0" fmla="*/ 8186468 w 8186468"/>
                <a:gd name="connsiteY0" fmla="*/ 603849 h 603849"/>
                <a:gd name="connsiteX1" fmla="*/ 7962181 w 8186468"/>
                <a:gd name="connsiteY1" fmla="*/ 172528 h 603849"/>
                <a:gd name="connsiteX2" fmla="*/ 8074325 w 8186468"/>
                <a:gd name="connsiteY2" fmla="*/ 0 h 603849"/>
                <a:gd name="connsiteX3" fmla="*/ 112143 w 8186468"/>
                <a:gd name="connsiteY3" fmla="*/ 8626 h 603849"/>
                <a:gd name="connsiteX4" fmla="*/ 0 w 8186468"/>
                <a:gd name="connsiteY4" fmla="*/ 138023 h 603849"/>
                <a:gd name="connsiteX5" fmla="*/ 241540 w 8186468"/>
                <a:gd name="connsiteY5" fmla="*/ 603849 h 603849"/>
                <a:gd name="connsiteX6" fmla="*/ 8186468 w 8186468"/>
                <a:gd name="connsiteY6" fmla="*/ 603849 h 603849"/>
                <a:gd name="connsiteX0" fmla="*/ 8074325 w 8074325"/>
                <a:gd name="connsiteY0" fmla="*/ 603849 h 603849"/>
                <a:gd name="connsiteX1" fmla="*/ 7850038 w 8074325"/>
                <a:gd name="connsiteY1" fmla="*/ 172528 h 603849"/>
                <a:gd name="connsiteX2" fmla="*/ 7962182 w 8074325"/>
                <a:gd name="connsiteY2" fmla="*/ 0 h 603849"/>
                <a:gd name="connsiteX3" fmla="*/ 0 w 8074325"/>
                <a:gd name="connsiteY3" fmla="*/ 8626 h 603849"/>
                <a:gd name="connsiteX4" fmla="*/ 129397 w 8074325"/>
                <a:gd name="connsiteY4" fmla="*/ 603849 h 603849"/>
                <a:gd name="connsiteX5" fmla="*/ 8074325 w 8074325"/>
                <a:gd name="connsiteY5" fmla="*/ 603849 h 603849"/>
                <a:gd name="connsiteX0" fmla="*/ 8417032 w 8417032"/>
                <a:gd name="connsiteY0" fmla="*/ 603849 h 603849"/>
                <a:gd name="connsiteX1" fmla="*/ 8192745 w 8417032"/>
                <a:gd name="connsiteY1" fmla="*/ 172528 h 603849"/>
                <a:gd name="connsiteX2" fmla="*/ 8304889 w 8417032"/>
                <a:gd name="connsiteY2" fmla="*/ 0 h 603849"/>
                <a:gd name="connsiteX3" fmla="*/ 342707 w 8417032"/>
                <a:gd name="connsiteY3" fmla="*/ 8626 h 603849"/>
                <a:gd name="connsiteX4" fmla="*/ 0 w 8417032"/>
                <a:gd name="connsiteY4" fmla="*/ 601591 h 603849"/>
                <a:gd name="connsiteX5" fmla="*/ 8417032 w 8417032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1591 h 603849"/>
                <a:gd name="connsiteX5" fmla="*/ 8417269 w 8417269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3849 h 603849"/>
                <a:gd name="connsiteX5" fmla="*/ 8417269 w 8417269"/>
                <a:gd name="connsiteY5" fmla="*/ 603849 h 603849"/>
                <a:gd name="connsiteX0" fmla="*/ 8491108 w 8491108"/>
                <a:gd name="connsiteY0" fmla="*/ 603849 h 603849"/>
                <a:gd name="connsiteX1" fmla="*/ 8192982 w 8491108"/>
                <a:gd name="connsiteY1" fmla="*/ 172528 h 603849"/>
                <a:gd name="connsiteX2" fmla="*/ 8305126 w 8491108"/>
                <a:gd name="connsiteY2" fmla="*/ 0 h 603849"/>
                <a:gd name="connsiteX3" fmla="*/ 0 w 8491108"/>
                <a:gd name="connsiteY3" fmla="*/ 8626 h 603849"/>
                <a:gd name="connsiteX4" fmla="*/ 237 w 8491108"/>
                <a:gd name="connsiteY4" fmla="*/ 603849 h 603849"/>
                <a:gd name="connsiteX5" fmla="*/ 8491108 w 8491108"/>
                <a:gd name="connsiteY5" fmla="*/ 603849 h 603849"/>
                <a:gd name="connsiteX0" fmla="*/ 8491108 w 8491108"/>
                <a:gd name="connsiteY0" fmla="*/ 595828 h 595828"/>
                <a:gd name="connsiteX1" fmla="*/ 8192982 w 8491108"/>
                <a:gd name="connsiteY1" fmla="*/ 164507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5828 h 595828"/>
                <a:gd name="connsiteX1" fmla="*/ 8335388 w 8491108"/>
                <a:gd name="connsiteY1" fmla="*/ 239370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8455442 w 8491108"/>
                <a:gd name="connsiteY2" fmla="*/ 1478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2033595 w 8491108"/>
                <a:gd name="connsiteY2" fmla="*/ 594144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8490871 w 8490871"/>
                <a:gd name="connsiteY0" fmla="*/ 356458 h 356458"/>
                <a:gd name="connsiteX1" fmla="*/ 8335151 w 8490871"/>
                <a:gd name="connsiteY1" fmla="*/ 0 h 356458"/>
                <a:gd name="connsiteX2" fmla="*/ 2033358 w 8490871"/>
                <a:gd name="connsiteY2" fmla="*/ 353296 h 356458"/>
                <a:gd name="connsiteX3" fmla="*/ 0 w 8490871"/>
                <a:gd name="connsiteY3" fmla="*/ 356458 h 356458"/>
                <a:gd name="connsiteX4" fmla="*/ 8490871 w 8490871"/>
                <a:gd name="connsiteY4" fmla="*/ 356458 h 356458"/>
                <a:gd name="connsiteX0" fmla="*/ 6457513 w 6457513"/>
                <a:gd name="connsiteY0" fmla="*/ 356458 h 356458"/>
                <a:gd name="connsiteX1" fmla="*/ 6301793 w 6457513"/>
                <a:gd name="connsiteY1" fmla="*/ 0 h 356458"/>
                <a:gd name="connsiteX2" fmla="*/ 0 w 6457513"/>
                <a:gd name="connsiteY2" fmla="*/ 353296 h 356458"/>
                <a:gd name="connsiteX3" fmla="*/ 6457513 w 6457513"/>
                <a:gd name="connsiteY3" fmla="*/ 356458 h 356458"/>
                <a:gd name="connsiteX0" fmla="*/ 6448118 w 6448118"/>
                <a:gd name="connsiteY0" fmla="*/ 356458 h 357106"/>
                <a:gd name="connsiteX1" fmla="*/ 6292398 w 6448118"/>
                <a:gd name="connsiteY1" fmla="*/ 0 h 357106"/>
                <a:gd name="connsiteX2" fmla="*/ 0 w 6448118"/>
                <a:gd name="connsiteY2" fmla="*/ 357106 h 357106"/>
                <a:gd name="connsiteX3" fmla="*/ 6448118 w 6448118"/>
                <a:gd name="connsiteY3" fmla="*/ 356458 h 35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48118" h="357106">
                  <a:moveTo>
                    <a:pt x="6448118" y="356458"/>
                  </a:moveTo>
                  <a:lnTo>
                    <a:pt x="6292398" y="0"/>
                  </a:lnTo>
                  <a:lnTo>
                    <a:pt x="0" y="357106"/>
                  </a:lnTo>
                  <a:lnTo>
                    <a:pt x="6448118" y="356458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23" name="Volný tvar 22"/>
            <p:cNvSpPr/>
            <p:nvPr userDrawn="1"/>
          </p:nvSpPr>
          <p:spPr>
            <a:xfrm>
              <a:off x="3635636" y="6964787"/>
              <a:ext cx="4772907" cy="239370"/>
            </a:xfrm>
            <a:custGeom>
              <a:avLst/>
              <a:gdLst>
                <a:gd name="connsiteX0" fmla="*/ 8186468 w 8186468"/>
                <a:gd name="connsiteY0" fmla="*/ 603849 h 603849"/>
                <a:gd name="connsiteX1" fmla="*/ 7962181 w 8186468"/>
                <a:gd name="connsiteY1" fmla="*/ 172528 h 603849"/>
                <a:gd name="connsiteX2" fmla="*/ 8074325 w 8186468"/>
                <a:gd name="connsiteY2" fmla="*/ 0 h 603849"/>
                <a:gd name="connsiteX3" fmla="*/ 112143 w 8186468"/>
                <a:gd name="connsiteY3" fmla="*/ 8626 h 603849"/>
                <a:gd name="connsiteX4" fmla="*/ 0 w 8186468"/>
                <a:gd name="connsiteY4" fmla="*/ 138023 h 603849"/>
                <a:gd name="connsiteX5" fmla="*/ 241540 w 8186468"/>
                <a:gd name="connsiteY5" fmla="*/ 603849 h 603849"/>
                <a:gd name="connsiteX6" fmla="*/ 8186468 w 8186468"/>
                <a:gd name="connsiteY6" fmla="*/ 603849 h 603849"/>
                <a:gd name="connsiteX0" fmla="*/ 8074325 w 8074325"/>
                <a:gd name="connsiteY0" fmla="*/ 603849 h 603849"/>
                <a:gd name="connsiteX1" fmla="*/ 7850038 w 8074325"/>
                <a:gd name="connsiteY1" fmla="*/ 172528 h 603849"/>
                <a:gd name="connsiteX2" fmla="*/ 7962182 w 8074325"/>
                <a:gd name="connsiteY2" fmla="*/ 0 h 603849"/>
                <a:gd name="connsiteX3" fmla="*/ 0 w 8074325"/>
                <a:gd name="connsiteY3" fmla="*/ 8626 h 603849"/>
                <a:gd name="connsiteX4" fmla="*/ 129397 w 8074325"/>
                <a:gd name="connsiteY4" fmla="*/ 603849 h 603849"/>
                <a:gd name="connsiteX5" fmla="*/ 8074325 w 8074325"/>
                <a:gd name="connsiteY5" fmla="*/ 603849 h 603849"/>
                <a:gd name="connsiteX0" fmla="*/ 8417032 w 8417032"/>
                <a:gd name="connsiteY0" fmla="*/ 603849 h 603849"/>
                <a:gd name="connsiteX1" fmla="*/ 8192745 w 8417032"/>
                <a:gd name="connsiteY1" fmla="*/ 172528 h 603849"/>
                <a:gd name="connsiteX2" fmla="*/ 8304889 w 8417032"/>
                <a:gd name="connsiteY2" fmla="*/ 0 h 603849"/>
                <a:gd name="connsiteX3" fmla="*/ 342707 w 8417032"/>
                <a:gd name="connsiteY3" fmla="*/ 8626 h 603849"/>
                <a:gd name="connsiteX4" fmla="*/ 0 w 8417032"/>
                <a:gd name="connsiteY4" fmla="*/ 601591 h 603849"/>
                <a:gd name="connsiteX5" fmla="*/ 8417032 w 8417032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1591 h 603849"/>
                <a:gd name="connsiteX5" fmla="*/ 8417269 w 8417269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3849 h 603849"/>
                <a:gd name="connsiteX5" fmla="*/ 8417269 w 8417269"/>
                <a:gd name="connsiteY5" fmla="*/ 603849 h 603849"/>
                <a:gd name="connsiteX0" fmla="*/ 8491108 w 8491108"/>
                <a:gd name="connsiteY0" fmla="*/ 603849 h 603849"/>
                <a:gd name="connsiteX1" fmla="*/ 8192982 w 8491108"/>
                <a:gd name="connsiteY1" fmla="*/ 172528 h 603849"/>
                <a:gd name="connsiteX2" fmla="*/ 8305126 w 8491108"/>
                <a:gd name="connsiteY2" fmla="*/ 0 h 603849"/>
                <a:gd name="connsiteX3" fmla="*/ 0 w 8491108"/>
                <a:gd name="connsiteY3" fmla="*/ 8626 h 603849"/>
                <a:gd name="connsiteX4" fmla="*/ 237 w 8491108"/>
                <a:gd name="connsiteY4" fmla="*/ 603849 h 603849"/>
                <a:gd name="connsiteX5" fmla="*/ 8491108 w 8491108"/>
                <a:gd name="connsiteY5" fmla="*/ 603849 h 603849"/>
                <a:gd name="connsiteX0" fmla="*/ 8491108 w 8491108"/>
                <a:gd name="connsiteY0" fmla="*/ 595828 h 595828"/>
                <a:gd name="connsiteX1" fmla="*/ 8192982 w 8491108"/>
                <a:gd name="connsiteY1" fmla="*/ 164507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5828 h 595828"/>
                <a:gd name="connsiteX1" fmla="*/ 8335388 w 8491108"/>
                <a:gd name="connsiteY1" fmla="*/ 239370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8455442 w 8491108"/>
                <a:gd name="connsiteY2" fmla="*/ 1478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3747792 w 8455442"/>
                <a:gd name="connsiteY0" fmla="*/ 0 h 601133"/>
                <a:gd name="connsiteX1" fmla="*/ 8335388 w 8455442"/>
                <a:gd name="connsiteY1" fmla="*/ 244675 h 601133"/>
                <a:gd name="connsiteX2" fmla="*/ 8455442 w 8455442"/>
                <a:gd name="connsiteY2" fmla="*/ 5305 h 601133"/>
                <a:gd name="connsiteX3" fmla="*/ 0 w 8455442"/>
                <a:gd name="connsiteY3" fmla="*/ 3827 h 601133"/>
                <a:gd name="connsiteX4" fmla="*/ 237 w 8455442"/>
                <a:gd name="connsiteY4" fmla="*/ 601133 h 601133"/>
                <a:gd name="connsiteX5" fmla="*/ 3747792 w 8455442"/>
                <a:gd name="connsiteY5" fmla="*/ 0 h 601133"/>
                <a:gd name="connsiteX0" fmla="*/ 3747792 w 8455442"/>
                <a:gd name="connsiteY0" fmla="*/ 0 h 244675"/>
                <a:gd name="connsiteX1" fmla="*/ 8335388 w 8455442"/>
                <a:gd name="connsiteY1" fmla="*/ 244675 h 244675"/>
                <a:gd name="connsiteX2" fmla="*/ 8455442 w 8455442"/>
                <a:gd name="connsiteY2" fmla="*/ 5305 h 244675"/>
                <a:gd name="connsiteX3" fmla="*/ 0 w 8455442"/>
                <a:gd name="connsiteY3" fmla="*/ 3827 h 244675"/>
                <a:gd name="connsiteX4" fmla="*/ 3747792 w 8455442"/>
                <a:gd name="connsiteY4" fmla="*/ 0 h 244675"/>
                <a:gd name="connsiteX0" fmla="*/ 0 w 4707650"/>
                <a:gd name="connsiteY0" fmla="*/ 0 h 244675"/>
                <a:gd name="connsiteX1" fmla="*/ 4587596 w 4707650"/>
                <a:gd name="connsiteY1" fmla="*/ 244675 h 244675"/>
                <a:gd name="connsiteX2" fmla="*/ 4707650 w 4707650"/>
                <a:gd name="connsiteY2" fmla="*/ 5305 h 244675"/>
                <a:gd name="connsiteX3" fmla="*/ 0 w 4707650"/>
                <a:gd name="connsiteY3" fmla="*/ 0 h 244675"/>
                <a:gd name="connsiteX0" fmla="*/ 0 w 4707650"/>
                <a:gd name="connsiteY0" fmla="*/ 410 h 239370"/>
                <a:gd name="connsiteX1" fmla="*/ 4587596 w 4707650"/>
                <a:gd name="connsiteY1" fmla="*/ 239370 h 239370"/>
                <a:gd name="connsiteX2" fmla="*/ 4707650 w 4707650"/>
                <a:gd name="connsiteY2" fmla="*/ 0 h 239370"/>
                <a:gd name="connsiteX3" fmla="*/ 0 w 4707650"/>
                <a:gd name="connsiteY3" fmla="*/ 410 h 23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07650" h="239370">
                  <a:moveTo>
                    <a:pt x="0" y="410"/>
                  </a:moveTo>
                  <a:lnTo>
                    <a:pt x="4587596" y="239370"/>
                  </a:lnTo>
                  <a:lnTo>
                    <a:pt x="4707650" y="0"/>
                  </a:lnTo>
                  <a:lnTo>
                    <a:pt x="0" y="41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cxnSp>
          <p:nvCxnSpPr>
            <p:cNvPr id="24" name="Přímá spojnice 23"/>
            <p:cNvCxnSpPr/>
            <p:nvPr userDrawn="1"/>
          </p:nvCxnSpPr>
          <p:spPr>
            <a:xfrm flipH="1" flipV="1">
              <a:off x="8389400" y="6966692"/>
              <a:ext cx="2304000" cy="402"/>
            </a:xfrm>
            <a:prstGeom prst="line">
              <a:avLst/>
            </a:prstGeom>
            <a:ln w="6350">
              <a:solidFill>
                <a:srgbClr val="C3C3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645814287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" name="think-cell Slide" r:id="rId15" imgW="399" imgH="398" progId="TCLayout.ActiveDocument.1">
                  <p:embed/>
                </p:oleObj>
              </mc:Choice>
              <mc:Fallback>
                <p:oleObj name="think-cell Slide" r:id="rId15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850" y="1439562"/>
            <a:ext cx="10006115" cy="51836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719894" y="7162496"/>
            <a:ext cx="6173596" cy="1799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/>
              <a:t>Název prezentace, oddělení, jméno, datum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4"/>
          </p:nvPr>
        </p:nvSpPr>
        <p:spPr>
          <a:xfrm>
            <a:off x="342849" y="7162496"/>
            <a:ext cx="269960" cy="1799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42850" y="360287"/>
            <a:ext cx="10006115" cy="4319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noProof="0" dirty="0"/>
              <a:t>Nadpis (shrnutí stránky)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37" r:id="rId2"/>
    <p:sldLayoutId id="2147483686" r:id="rId3"/>
    <p:sldLayoutId id="2147483691" r:id="rId4"/>
    <p:sldLayoutId id="2147483692" r:id="rId5"/>
    <p:sldLayoutId id="2147483687" r:id="rId6"/>
    <p:sldLayoutId id="2147483688" r:id="rId7"/>
    <p:sldLayoutId id="2147483690" r:id="rId8"/>
    <p:sldLayoutId id="2147483689" r:id="rId9"/>
    <p:sldLayoutId id="2147483685" r:id="rId10"/>
  </p:sldLayoutIdLst>
  <p:hf hdr="0" dt="0"/>
  <p:txStyles>
    <p:titleStyle>
      <a:lvl1pPr algn="l" defTabSz="1043056" rtl="0" eaLnBrk="1" latinLnBrk="0" hangingPunct="1">
        <a:lnSpc>
          <a:spcPts val="3200"/>
        </a:lnSpc>
        <a:spcBef>
          <a:spcPct val="0"/>
        </a:spcBef>
        <a:buNone/>
        <a:defRPr sz="2800" b="1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1pPr>
    </p:titleStyle>
    <p:bodyStyle>
      <a:lvl1pPr marL="18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1pPr>
      <a:lvl2pPr marL="36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2pPr>
      <a:lvl3pPr marL="54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3pPr>
      <a:lvl4pPr marL="72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4pPr>
      <a:lvl5pPr marL="90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7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39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7" userDrawn="1">
          <p15:clr>
            <a:srgbClr val="F26B43"/>
          </p15:clr>
        </p15:guide>
        <p15:guide id="2" pos="3255" userDrawn="1">
          <p15:clr>
            <a:srgbClr val="F26B43"/>
          </p15:clr>
        </p15:guide>
        <p15:guide id="3" pos="2393" userDrawn="1">
          <p15:clr>
            <a:srgbClr val="F26B43"/>
          </p15:clr>
        </p15:guide>
        <p15:guide id="4" pos="2166" userDrawn="1">
          <p15:clr>
            <a:srgbClr val="F26B43"/>
          </p15:clr>
        </p15:guide>
        <p15:guide id="5" pos="1304" userDrawn="1">
          <p15:clr>
            <a:srgbClr val="F26B43"/>
          </p15:clr>
        </p15:guide>
        <p15:guide id="6" pos="1077" userDrawn="1">
          <p15:clr>
            <a:srgbClr val="F26B43"/>
          </p15:clr>
        </p15:guide>
        <p15:guide id="7" pos="216" userDrawn="1">
          <p15:clr>
            <a:srgbClr val="F26B43"/>
          </p15:clr>
        </p15:guide>
        <p15:guide id="8" pos="3480" userDrawn="1">
          <p15:clr>
            <a:srgbClr val="F26B43"/>
          </p15:clr>
        </p15:guide>
        <p15:guide id="9" pos="4342" userDrawn="1">
          <p15:clr>
            <a:srgbClr val="F26B43"/>
          </p15:clr>
        </p15:guide>
        <p15:guide id="10" pos="4569" userDrawn="1">
          <p15:clr>
            <a:srgbClr val="F26B43"/>
          </p15:clr>
        </p15:guide>
        <p15:guide id="11" pos="5431" userDrawn="1">
          <p15:clr>
            <a:srgbClr val="F26B43"/>
          </p15:clr>
        </p15:guide>
        <p15:guide id="12" pos="5658" userDrawn="1">
          <p15:clr>
            <a:srgbClr val="F26B43"/>
          </p15:clr>
        </p15:guide>
        <p15:guide id="13" pos="6519" userDrawn="1">
          <p15:clr>
            <a:srgbClr val="F26B43"/>
          </p15:clr>
        </p15:guide>
        <p15:guide id="14" orient="horz" pos="907" userDrawn="1">
          <p15:clr>
            <a:srgbClr val="F26B43"/>
          </p15:clr>
        </p15:guide>
        <p15:guide id="15" orient="horz" pos="4172" userDrawn="1">
          <p15:clr>
            <a:srgbClr val="F26B43"/>
          </p15:clr>
        </p15:guide>
        <p15:guide id="16" orient="horz" pos="2471" userDrawn="1">
          <p15:clr>
            <a:srgbClr val="F26B43"/>
          </p15:clr>
        </p15:guide>
        <p15:guide id="17" orient="horz" pos="260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 userDrawn="1"/>
        </p:nvGrpSpPr>
        <p:grpSpPr>
          <a:xfrm>
            <a:off x="0" y="6961281"/>
            <a:ext cx="10693400" cy="599982"/>
            <a:chOff x="0" y="6961281"/>
            <a:chExt cx="10693400" cy="599982"/>
          </a:xfrm>
        </p:grpSpPr>
        <p:pic>
          <p:nvPicPr>
            <p:cNvPr id="20" name="Obrázek 19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3721" y="7084105"/>
              <a:ext cx="1726779" cy="360000"/>
            </a:xfrm>
            <a:prstGeom prst="rect">
              <a:avLst/>
            </a:prstGeom>
          </p:spPr>
        </p:pic>
        <p:sp>
          <p:nvSpPr>
            <p:cNvPr id="21" name="Volný tvar 20"/>
            <p:cNvSpPr/>
            <p:nvPr userDrawn="1"/>
          </p:nvSpPr>
          <p:spPr>
            <a:xfrm>
              <a:off x="0" y="6961281"/>
              <a:ext cx="8444706" cy="599334"/>
            </a:xfrm>
            <a:custGeom>
              <a:avLst/>
              <a:gdLst>
                <a:gd name="connsiteX0" fmla="*/ 8186468 w 8186468"/>
                <a:gd name="connsiteY0" fmla="*/ 603849 h 603849"/>
                <a:gd name="connsiteX1" fmla="*/ 7962181 w 8186468"/>
                <a:gd name="connsiteY1" fmla="*/ 172528 h 603849"/>
                <a:gd name="connsiteX2" fmla="*/ 8074325 w 8186468"/>
                <a:gd name="connsiteY2" fmla="*/ 0 h 603849"/>
                <a:gd name="connsiteX3" fmla="*/ 112143 w 8186468"/>
                <a:gd name="connsiteY3" fmla="*/ 8626 h 603849"/>
                <a:gd name="connsiteX4" fmla="*/ 0 w 8186468"/>
                <a:gd name="connsiteY4" fmla="*/ 138023 h 603849"/>
                <a:gd name="connsiteX5" fmla="*/ 241540 w 8186468"/>
                <a:gd name="connsiteY5" fmla="*/ 603849 h 603849"/>
                <a:gd name="connsiteX6" fmla="*/ 8186468 w 8186468"/>
                <a:gd name="connsiteY6" fmla="*/ 603849 h 603849"/>
                <a:gd name="connsiteX0" fmla="*/ 8074325 w 8074325"/>
                <a:gd name="connsiteY0" fmla="*/ 603849 h 603849"/>
                <a:gd name="connsiteX1" fmla="*/ 7850038 w 8074325"/>
                <a:gd name="connsiteY1" fmla="*/ 172528 h 603849"/>
                <a:gd name="connsiteX2" fmla="*/ 7962182 w 8074325"/>
                <a:gd name="connsiteY2" fmla="*/ 0 h 603849"/>
                <a:gd name="connsiteX3" fmla="*/ 0 w 8074325"/>
                <a:gd name="connsiteY3" fmla="*/ 8626 h 603849"/>
                <a:gd name="connsiteX4" fmla="*/ 129397 w 8074325"/>
                <a:gd name="connsiteY4" fmla="*/ 603849 h 603849"/>
                <a:gd name="connsiteX5" fmla="*/ 8074325 w 8074325"/>
                <a:gd name="connsiteY5" fmla="*/ 603849 h 603849"/>
                <a:gd name="connsiteX0" fmla="*/ 8417032 w 8417032"/>
                <a:gd name="connsiteY0" fmla="*/ 603849 h 603849"/>
                <a:gd name="connsiteX1" fmla="*/ 8192745 w 8417032"/>
                <a:gd name="connsiteY1" fmla="*/ 172528 h 603849"/>
                <a:gd name="connsiteX2" fmla="*/ 8304889 w 8417032"/>
                <a:gd name="connsiteY2" fmla="*/ 0 h 603849"/>
                <a:gd name="connsiteX3" fmla="*/ 342707 w 8417032"/>
                <a:gd name="connsiteY3" fmla="*/ 8626 h 603849"/>
                <a:gd name="connsiteX4" fmla="*/ 0 w 8417032"/>
                <a:gd name="connsiteY4" fmla="*/ 601591 h 603849"/>
                <a:gd name="connsiteX5" fmla="*/ 8417032 w 8417032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1591 h 603849"/>
                <a:gd name="connsiteX5" fmla="*/ 8417269 w 8417269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3849 h 603849"/>
                <a:gd name="connsiteX5" fmla="*/ 8417269 w 8417269"/>
                <a:gd name="connsiteY5" fmla="*/ 603849 h 603849"/>
                <a:gd name="connsiteX0" fmla="*/ 8491108 w 8491108"/>
                <a:gd name="connsiteY0" fmla="*/ 603849 h 603849"/>
                <a:gd name="connsiteX1" fmla="*/ 8192982 w 8491108"/>
                <a:gd name="connsiteY1" fmla="*/ 172528 h 603849"/>
                <a:gd name="connsiteX2" fmla="*/ 8305126 w 8491108"/>
                <a:gd name="connsiteY2" fmla="*/ 0 h 603849"/>
                <a:gd name="connsiteX3" fmla="*/ 0 w 8491108"/>
                <a:gd name="connsiteY3" fmla="*/ 8626 h 603849"/>
                <a:gd name="connsiteX4" fmla="*/ 237 w 8491108"/>
                <a:gd name="connsiteY4" fmla="*/ 603849 h 603849"/>
                <a:gd name="connsiteX5" fmla="*/ 8491108 w 8491108"/>
                <a:gd name="connsiteY5" fmla="*/ 603849 h 603849"/>
                <a:gd name="connsiteX0" fmla="*/ 8491108 w 8491108"/>
                <a:gd name="connsiteY0" fmla="*/ 595828 h 595828"/>
                <a:gd name="connsiteX1" fmla="*/ 8192982 w 8491108"/>
                <a:gd name="connsiteY1" fmla="*/ 164507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5828 h 595828"/>
                <a:gd name="connsiteX1" fmla="*/ 8335388 w 8491108"/>
                <a:gd name="connsiteY1" fmla="*/ 239370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8455442 w 8491108"/>
                <a:gd name="connsiteY2" fmla="*/ 1478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8490871 w 8490871"/>
                <a:gd name="connsiteY0" fmla="*/ 599334 h 599334"/>
                <a:gd name="connsiteX1" fmla="*/ 8335151 w 8490871"/>
                <a:gd name="connsiteY1" fmla="*/ 242876 h 599334"/>
                <a:gd name="connsiteX2" fmla="*/ 8455205 w 8490871"/>
                <a:gd name="connsiteY2" fmla="*/ 3506 h 599334"/>
                <a:gd name="connsiteX3" fmla="*/ 159745 w 8490871"/>
                <a:gd name="connsiteY3" fmla="*/ 0 h 599334"/>
                <a:gd name="connsiteX4" fmla="*/ 0 w 8490871"/>
                <a:gd name="connsiteY4" fmla="*/ 599334 h 599334"/>
                <a:gd name="connsiteX5" fmla="*/ 8490871 w 8490871"/>
                <a:gd name="connsiteY5" fmla="*/ 599334 h 599334"/>
                <a:gd name="connsiteX0" fmla="*/ 8331126 w 8331126"/>
                <a:gd name="connsiteY0" fmla="*/ 599334 h 599334"/>
                <a:gd name="connsiteX1" fmla="*/ 8175406 w 8331126"/>
                <a:gd name="connsiteY1" fmla="*/ 242876 h 599334"/>
                <a:gd name="connsiteX2" fmla="*/ 8295460 w 8331126"/>
                <a:gd name="connsiteY2" fmla="*/ 3506 h 599334"/>
                <a:gd name="connsiteX3" fmla="*/ 0 w 8331126"/>
                <a:gd name="connsiteY3" fmla="*/ 0 h 599334"/>
                <a:gd name="connsiteX4" fmla="*/ 12236 w 8331126"/>
                <a:gd name="connsiteY4" fmla="*/ 599334 h 599334"/>
                <a:gd name="connsiteX5" fmla="*/ 8331126 w 8331126"/>
                <a:gd name="connsiteY5" fmla="*/ 599334 h 599334"/>
                <a:gd name="connsiteX0" fmla="*/ 8331126 w 8331126"/>
                <a:gd name="connsiteY0" fmla="*/ 599334 h 599334"/>
                <a:gd name="connsiteX1" fmla="*/ 8175406 w 8331126"/>
                <a:gd name="connsiteY1" fmla="*/ 242876 h 599334"/>
                <a:gd name="connsiteX2" fmla="*/ 8295460 w 8331126"/>
                <a:gd name="connsiteY2" fmla="*/ 3506 h 599334"/>
                <a:gd name="connsiteX3" fmla="*/ 0 w 8331126"/>
                <a:gd name="connsiteY3" fmla="*/ 0 h 599334"/>
                <a:gd name="connsiteX4" fmla="*/ 2842 w 8331126"/>
                <a:gd name="connsiteY4" fmla="*/ 599334 h 599334"/>
                <a:gd name="connsiteX5" fmla="*/ 8331126 w 8331126"/>
                <a:gd name="connsiteY5" fmla="*/ 599334 h 599334"/>
                <a:gd name="connsiteX0" fmla="*/ 8328482 w 8328482"/>
                <a:gd name="connsiteY0" fmla="*/ 599334 h 599334"/>
                <a:gd name="connsiteX1" fmla="*/ 8172762 w 8328482"/>
                <a:gd name="connsiteY1" fmla="*/ 242876 h 599334"/>
                <a:gd name="connsiteX2" fmla="*/ 8292816 w 8328482"/>
                <a:gd name="connsiteY2" fmla="*/ 3506 h 599334"/>
                <a:gd name="connsiteX3" fmla="*/ 1114 w 8328482"/>
                <a:gd name="connsiteY3" fmla="*/ 0 h 599334"/>
                <a:gd name="connsiteX4" fmla="*/ 198 w 8328482"/>
                <a:gd name="connsiteY4" fmla="*/ 599334 h 599334"/>
                <a:gd name="connsiteX5" fmla="*/ 8328482 w 8328482"/>
                <a:gd name="connsiteY5" fmla="*/ 599334 h 599334"/>
                <a:gd name="connsiteX0" fmla="*/ 8329247 w 8329247"/>
                <a:gd name="connsiteY0" fmla="*/ 599334 h 599334"/>
                <a:gd name="connsiteX1" fmla="*/ 8173527 w 8329247"/>
                <a:gd name="connsiteY1" fmla="*/ 242876 h 599334"/>
                <a:gd name="connsiteX2" fmla="*/ 8293581 w 8329247"/>
                <a:gd name="connsiteY2" fmla="*/ 3506 h 599334"/>
                <a:gd name="connsiteX3" fmla="*/ 0 w 8329247"/>
                <a:gd name="connsiteY3" fmla="*/ 0 h 599334"/>
                <a:gd name="connsiteX4" fmla="*/ 963 w 8329247"/>
                <a:gd name="connsiteY4" fmla="*/ 599334 h 599334"/>
                <a:gd name="connsiteX5" fmla="*/ 8329247 w 8329247"/>
                <a:gd name="connsiteY5" fmla="*/ 599334 h 599334"/>
                <a:gd name="connsiteX0" fmla="*/ 8328325 w 8328325"/>
                <a:gd name="connsiteY0" fmla="*/ 599334 h 599334"/>
                <a:gd name="connsiteX1" fmla="*/ 8172605 w 8328325"/>
                <a:gd name="connsiteY1" fmla="*/ 242876 h 599334"/>
                <a:gd name="connsiteX2" fmla="*/ 8292659 w 8328325"/>
                <a:gd name="connsiteY2" fmla="*/ 3506 h 599334"/>
                <a:gd name="connsiteX3" fmla="*/ 14110 w 8328325"/>
                <a:gd name="connsiteY3" fmla="*/ 0 h 599334"/>
                <a:gd name="connsiteX4" fmla="*/ 41 w 8328325"/>
                <a:gd name="connsiteY4" fmla="*/ 599334 h 599334"/>
                <a:gd name="connsiteX5" fmla="*/ 8328325 w 8328325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21630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2841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2841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30206 w 8330206"/>
                <a:gd name="connsiteY0" fmla="*/ 599334 h 599334"/>
                <a:gd name="connsiteX1" fmla="*/ 8174486 w 8330206"/>
                <a:gd name="connsiteY1" fmla="*/ 242876 h 599334"/>
                <a:gd name="connsiteX2" fmla="*/ 8294540 w 8330206"/>
                <a:gd name="connsiteY2" fmla="*/ 3506 h 599334"/>
                <a:gd name="connsiteX3" fmla="*/ 960 w 8330206"/>
                <a:gd name="connsiteY3" fmla="*/ 0 h 599334"/>
                <a:gd name="connsiteX4" fmla="*/ 43 w 8330206"/>
                <a:gd name="connsiteY4" fmla="*/ 599334 h 599334"/>
                <a:gd name="connsiteX5" fmla="*/ 8330206 w 8330206"/>
                <a:gd name="connsiteY5" fmla="*/ 599334 h 599334"/>
                <a:gd name="connsiteX0" fmla="*/ 8331125 w 8331125"/>
                <a:gd name="connsiteY0" fmla="*/ 599334 h 599334"/>
                <a:gd name="connsiteX1" fmla="*/ 8175405 w 8331125"/>
                <a:gd name="connsiteY1" fmla="*/ 242876 h 599334"/>
                <a:gd name="connsiteX2" fmla="*/ 8295459 w 8331125"/>
                <a:gd name="connsiteY2" fmla="*/ 3506 h 599334"/>
                <a:gd name="connsiteX3" fmla="*/ 0 w 8331125"/>
                <a:gd name="connsiteY3" fmla="*/ 0 h 599334"/>
                <a:gd name="connsiteX4" fmla="*/ 962 w 8331125"/>
                <a:gd name="connsiteY4" fmla="*/ 599334 h 599334"/>
                <a:gd name="connsiteX5" fmla="*/ 8331125 w 8331125"/>
                <a:gd name="connsiteY5" fmla="*/ 599334 h 599334"/>
                <a:gd name="connsiteX0" fmla="*/ 8330185 w 8330185"/>
                <a:gd name="connsiteY0" fmla="*/ 599334 h 599334"/>
                <a:gd name="connsiteX1" fmla="*/ 8174465 w 8330185"/>
                <a:gd name="connsiteY1" fmla="*/ 242876 h 599334"/>
                <a:gd name="connsiteX2" fmla="*/ 8294519 w 8330185"/>
                <a:gd name="connsiteY2" fmla="*/ 3506 h 599334"/>
                <a:gd name="connsiteX3" fmla="*/ 2818 w 8330185"/>
                <a:gd name="connsiteY3" fmla="*/ 0 h 599334"/>
                <a:gd name="connsiteX4" fmla="*/ 22 w 8330185"/>
                <a:gd name="connsiteY4" fmla="*/ 599334 h 599334"/>
                <a:gd name="connsiteX5" fmla="*/ 8330185 w 8330185"/>
                <a:gd name="connsiteY5" fmla="*/ 599334 h 599334"/>
                <a:gd name="connsiteX0" fmla="*/ 8328328 w 8328328"/>
                <a:gd name="connsiteY0" fmla="*/ 599334 h 599334"/>
                <a:gd name="connsiteX1" fmla="*/ 8172608 w 8328328"/>
                <a:gd name="connsiteY1" fmla="*/ 242876 h 599334"/>
                <a:gd name="connsiteX2" fmla="*/ 8292662 w 8328328"/>
                <a:gd name="connsiteY2" fmla="*/ 3506 h 599334"/>
                <a:gd name="connsiteX3" fmla="*/ 961 w 8328328"/>
                <a:gd name="connsiteY3" fmla="*/ 0 h 599334"/>
                <a:gd name="connsiteX4" fmla="*/ 44 w 8328328"/>
                <a:gd name="connsiteY4" fmla="*/ 599334 h 599334"/>
                <a:gd name="connsiteX5" fmla="*/ 8328328 w 8328328"/>
                <a:gd name="connsiteY5" fmla="*/ 599334 h 599334"/>
                <a:gd name="connsiteX0" fmla="*/ 8327367 w 8327367"/>
                <a:gd name="connsiteY0" fmla="*/ 599334 h 599334"/>
                <a:gd name="connsiteX1" fmla="*/ 8171647 w 8327367"/>
                <a:gd name="connsiteY1" fmla="*/ 242876 h 599334"/>
                <a:gd name="connsiteX2" fmla="*/ 8291701 w 8327367"/>
                <a:gd name="connsiteY2" fmla="*/ 3506 h 599334"/>
                <a:gd name="connsiteX3" fmla="*/ 0 w 8327367"/>
                <a:gd name="connsiteY3" fmla="*/ 0 h 599334"/>
                <a:gd name="connsiteX4" fmla="*/ 962 w 8327367"/>
                <a:gd name="connsiteY4" fmla="*/ 599334 h 599334"/>
                <a:gd name="connsiteX5" fmla="*/ 8327367 w 8327367"/>
                <a:gd name="connsiteY5" fmla="*/ 599334 h 599334"/>
                <a:gd name="connsiteX0" fmla="*/ 8328327 w 8328327"/>
                <a:gd name="connsiteY0" fmla="*/ 599334 h 599334"/>
                <a:gd name="connsiteX1" fmla="*/ 8172607 w 8328327"/>
                <a:gd name="connsiteY1" fmla="*/ 242876 h 599334"/>
                <a:gd name="connsiteX2" fmla="*/ 8292661 w 8328327"/>
                <a:gd name="connsiteY2" fmla="*/ 3506 h 599334"/>
                <a:gd name="connsiteX3" fmla="*/ 960 w 8328327"/>
                <a:gd name="connsiteY3" fmla="*/ 0 h 599334"/>
                <a:gd name="connsiteX4" fmla="*/ 43 w 8328327"/>
                <a:gd name="connsiteY4" fmla="*/ 599334 h 599334"/>
                <a:gd name="connsiteX5" fmla="*/ 8328327 w 8328327"/>
                <a:gd name="connsiteY5" fmla="*/ 599334 h 599334"/>
                <a:gd name="connsiteX0" fmla="*/ 8328285 w 8328285"/>
                <a:gd name="connsiteY0" fmla="*/ 599334 h 599334"/>
                <a:gd name="connsiteX1" fmla="*/ 8172565 w 8328285"/>
                <a:gd name="connsiteY1" fmla="*/ 242876 h 599334"/>
                <a:gd name="connsiteX2" fmla="*/ 8292619 w 8328285"/>
                <a:gd name="connsiteY2" fmla="*/ 3506 h 599334"/>
                <a:gd name="connsiteX3" fmla="*/ 341008 w 8328285"/>
                <a:gd name="connsiteY3" fmla="*/ 0 h 599334"/>
                <a:gd name="connsiteX4" fmla="*/ 1 w 8328285"/>
                <a:gd name="connsiteY4" fmla="*/ 599334 h 599334"/>
                <a:gd name="connsiteX5" fmla="*/ 8328285 w 8328285"/>
                <a:gd name="connsiteY5" fmla="*/ 599334 h 599334"/>
                <a:gd name="connsiteX0" fmla="*/ 7990094 w 7990094"/>
                <a:gd name="connsiteY0" fmla="*/ 599334 h 601239"/>
                <a:gd name="connsiteX1" fmla="*/ 7834374 w 7990094"/>
                <a:gd name="connsiteY1" fmla="*/ 242876 h 601239"/>
                <a:gd name="connsiteX2" fmla="*/ 7954428 w 7990094"/>
                <a:gd name="connsiteY2" fmla="*/ 3506 h 601239"/>
                <a:gd name="connsiteX3" fmla="*/ 2817 w 7990094"/>
                <a:gd name="connsiteY3" fmla="*/ 0 h 601239"/>
                <a:gd name="connsiteX4" fmla="*/ 22 w 7990094"/>
                <a:gd name="connsiteY4" fmla="*/ 601239 h 601239"/>
                <a:gd name="connsiteX5" fmla="*/ 7990094 w 7990094"/>
                <a:gd name="connsiteY5" fmla="*/ 599334 h 601239"/>
                <a:gd name="connsiteX0" fmla="*/ 8328284 w 8328284"/>
                <a:gd name="connsiteY0" fmla="*/ 599334 h 599334"/>
                <a:gd name="connsiteX1" fmla="*/ 8172564 w 8328284"/>
                <a:gd name="connsiteY1" fmla="*/ 242876 h 599334"/>
                <a:gd name="connsiteX2" fmla="*/ 8292618 w 8328284"/>
                <a:gd name="connsiteY2" fmla="*/ 3506 h 599334"/>
                <a:gd name="connsiteX3" fmla="*/ 341007 w 8328284"/>
                <a:gd name="connsiteY3" fmla="*/ 0 h 599334"/>
                <a:gd name="connsiteX4" fmla="*/ 0 w 8328284"/>
                <a:gd name="connsiteY4" fmla="*/ 597429 h 599334"/>
                <a:gd name="connsiteX5" fmla="*/ 8328284 w 8328284"/>
                <a:gd name="connsiteY5" fmla="*/ 599334 h 599334"/>
                <a:gd name="connsiteX0" fmla="*/ 8328284 w 8328284"/>
                <a:gd name="connsiteY0" fmla="*/ 599334 h 599334"/>
                <a:gd name="connsiteX1" fmla="*/ 8172564 w 8328284"/>
                <a:gd name="connsiteY1" fmla="*/ 242876 h 599334"/>
                <a:gd name="connsiteX2" fmla="*/ 8292618 w 8328284"/>
                <a:gd name="connsiteY2" fmla="*/ 3506 h 599334"/>
                <a:gd name="connsiteX3" fmla="*/ 341007 w 8328284"/>
                <a:gd name="connsiteY3" fmla="*/ 0 h 599334"/>
                <a:gd name="connsiteX4" fmla="*/ 0 w 8328284"/>
                <a:gd name="connsiteY4" fmla="*/ 599334 h 599334"/>
                <a:gd name="connsiteX5" fmla="*/ 8328284 w 8328284"/>
                <a:gd name="connsiteY5" fmla="*/ 599334 h 599334"/>
                <a:gd name="connsiteX0" fmla="*/ 8329247 w 8329247"/>
                <a:gd name="connsiteY0" fmla="*/ 599334 h 599334"/>
                <a:gd name="connsiteX1" fmla="*/ 8173527 w 8329247"/>
                <a:gd name="connsiteY1" fmla="*/ 242876 h 599334"/>
                <a:gd name="connsiteX2" fmla="*/ 8293581 w 8329247"/>
                <a:gd name="connsiteY2" fmla="*/ 3506 h 599334"/>
                <a:gd name="connsiteX3" fmla="*/ 0 w 8329247"/>
                <a:gd name="connsiteY3" fmla="*/ 0 h 599334"/>
                <a:gd name="connsiteX4" fmla="*/ 963 w 8329247"/>
                <a:gd name="connsiteY4" fmla="*/ 599334 h 599334"/>
                <a:gd name="connsiteX5" fmla="*/ 8329247 w 8329247"/>
                <a:gd name="connsiteY5" fmla="*/ 599334 h 59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9247" h="599334">
                  <a:moveTo>
                    <a:pt x="8329247" y="599334"/>
                  </a:moveTo>
                  <a:lnTo>
                    <a:pt x="8173527" y="242876"/>
                  </a:lnTo>
                  <a:lnTo>
                    <a:pt x="8293581" y="3506"/>
                  </a:lnTo>
                  <a:lnTo>
                    <a:pt x="0" y="0"/>
                  </a:lnTo>
                  <a:lnTo>
                    <a:pt x="963" y="599334"/>
                  </a:lnTo>
                  <a:lnTo>
                    <a:pt x="8329247" y="599334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22" name="Volný tvar 21"/>
            <p:cNvSpPr/>
            <p:nvPr userDrawn="1"/>
          </p:nvSpPr>
          <p:spPr>
            <a:xfrm>
              <a:off x="1907202" y="7204157"/>
              <a:ext cx="6537502" cy="357106"/>
            </a:xfrm>
            <a:custGeom>
              <a:avLst/>
              <a:gdLst>
                <a:gd name="connsiteX0" fmla="*/ 8186468 w 8186468"/>
                <a:gd name="connsiteY0" fmla="*/ 603849 h 603849"/>
                <a:gd name="connsiteX1" fmla="*/ 7962181 w 8186468"/>
                <a:gd name="connsiteY1" fmla="*/ 172528 h 603849"/>
                <a:gd name="connsiteX2" fmla="*/ 8074325 w 8186468"/>
                <a:gd name="connsiteY2" fmla="*/ 0 h 603849"/>
                <a:gd name="connsiteX3" fmla="*/ 112143 w 8186468"/>
                <a:gd name="connsiteY3" fmla="*/ 8626 h 603849"/>
                <a:gd name="connsiteX4" fmla="*/ 0 w 8186468"/>
                <a:gd name="connsiteY4" fmla="*/ 138023 h 603849"/>
                <a:gd name="connsiteX5" fmla="*/ 241540 w 8186468"/>
                <a:gd name="connsiteY5" fmla="*/ 603849 h 603849"/>
                <a:gd name="connsiteX6" fmla="*/ 8186468 w 8186468"/>
                <a:gd name="connsiteY6" fmla="*/ 603849 h 603849"/>
                <a:gd name="connsiteX0" fmla="*/ 8074325 w 8074325"/>
                <a:gd name="connsiteY0" fmla="*/ 603849 h 603849"/>
                <a:gd name="connsiteX1" fmla="*/ 7850038 w 8074325"/>
                <a:gd name="connsiteY1" fmla="*/ 172528 h 603849"/>
                <a:gd name="connsiteX2" fmla="*/ 7962182 w 8074325"/>
                <a:gd name="connsiteY2" fmla="*/ 0 h 603849"/>
                <a:gd name="connsiteX3" fmla="*/ 0 w 8074325"/>
                <a:gd name="connsiteY3" fmla="*/ 8626 h 603849"/>
                <a:gd name="connsiteX4" fmla="*/ 129397 w 8074325"/>
                <a:gd name="connsiteY4" fmla="*/ 603849 h 603849"/>
                <a:gd name="connsiteX5" fmla="*/ 8074325 w 8074325"/>
                <a:gd name="connsiteY5" fmla="*/ 603849 h 603849"/>
                <a:gd name="connsiteX0" fmla="*/ 8417032 w 8417032"/>
                <a:gd name="connsiteY0" fmla="*/ 603849 h 603849"/>
                <a:gd name="connsiteX1" fmla="*/ 8192745 w 8417032"/>
                <a:gd name="connsiteY1" fmla="*/ 172528 h 603849"/>
                <a:gd name="connsiteX2" fmla="*/ 8304889 w 8417032"/>
                <a:gd name="connsiteY2" fmla="*/ 0 h 603849"/>
                <a:gd name="connsiteX3" fmla="*/ 342707 w 8417032"/>
                <a:gd name="connsiteY3" fmla="*/ 8626 h 603849"/>
                <a:gd name="connsiteX4" fmla="*/ 0 w 8417032"/>
                <a:gd name="connsiteY4" fmla="*/ 601591 h 603849"/>
                <a:gd name="connsiteX5" fmla="*/ 8417032 w 8417032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1591 h 603849"/>
                <a:gd name="connsiteX5" fmla="*/ 8417269 w 8417269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3849 h 603849"/>
                <a:gd name="connsiteX5" fmla="*/ 8417269 w 8417269"/>
                <a:gd name="connsiteY5" fmla="*/ 603849 h 603849"/>
                <a:gd name="connsiteX0" fmla="*/ 8491108 w 8491108"/>
                <a:gd name="connsiteY0" fmla="*/ 603849 h 603849"/>
                <a:gd name="connsiteX1" fmla="*/ 8192982 w 8491108"/>
                <a:gd name="connsiteY1" fmla="*/ 172528 h 603849"/>
                <a:gd name="connsiteX2" fmla="*/ 8305126 w 8491108"/>
                <a:gd name="connsiteY2" fmla="*/ 0 h 603849"/>
                <a:gd name="connsiteX3" fmla="*/ 0 w 8491108"/>
                <a:gd name="connsiteY3" fmla="*/ 8626 h 603849"/>
                <a:gd name="connsiteX4" fmla="*/ 237 w 8491108"/>
                <a:gd name="connsiteY4" fmla="*/ 603849 h 603849"/>
                <a:gd name="connsiteX5" fmla="*/ 8491108 w 8491108"/>
                <a:gd name="connsiteY5" fmla="*/ 603849 h 603849"/>
                <a:gd name="connsiteX0" fmla="*/ 8491108 w 8491108"/>
                <a:gd name="connsiteY0" fmla="*/ 595828 h 595828"/>
                <a:gd name="connsiteX1" fmla="*/ 8192982 w 8491108"/>
                <a:gd name="connsiteY1" fmla="*/ 164507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5828 h 595828"/>
                <a:gd name="connsiteX1" fmla="*/ 8335388 w 8491108"/>
                <a:gd name="connsiteY1" fmla="*/ 239370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8455442 w 8491108"/>
                <a:gd name="connsiteY2" fmla="*/ 1478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2033595 w 8491108"/>
                <a:gd name="connsiteY2" fmla="*/ 594144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8490871 w 8490871"/>
                <a:gd name="connsiteY0" fmla="*/ 356458 h 356458"/>
                <a:gd name="connsiteX1" fmla="*/ 8335151 w 8490871"/>
                <a:gd name="connsiteY1" fmla="*/ 0 h 356458"/>
                <a:gd name="connsiteX2" fmla="*/ 2033358 w 8490871"/>
                <a:gd name="connsiteY2" fmla="*/ 353296 h 356458"/>
                <a:gd name="connsiteX3" fmla="*/ 0 w 8490871"/>
                <a:gd name="connsiteY3" fmla="*/ 356458 h 356458"/>
                <a:gd name="connsiteX4" fmla="*/ 8490871 w 8490871"/>
                <a:gd name="connsiteY4" fmla="*/ 356458 h 356458"/>
                <a:gd name="connsiteX0" fmla="*/ 6457513 w 6457513"/>
                <a:gd name="connsiteY0" fmla="*/ 356458 h 356458"/>
                <a:gd name="connsiteX1" fmla="*/ 6301793 w 6457513"/>
                <a:gd name="connsiteY1" fmla="*/ 0 h 356458"/>
                <a:gd name="connsiteX2" fmla="*/ 0 w 6457513"/>
                <a:gd name="connsiteY2" fmla="*/ 353296 h 356458"/>
                <a:gd name="connsiteX3" fmla="*/ 6457513 w 6457513"/>
                <a:gd name="connsiteY3" fmla="*/ 356458 h 356458"/>
                <a:gd name="connsiteX0" fmla="*/ 6448118 w 6448118"/>
                <a:gd name="connsiteY0" fmla="*/ 356458 h 357106"/>
                <a:gd name="connsiteX1" fmla="*/ 6292398 w 6448118"/>
                <a:gd name="connsiteY1" fmla="*/ 0 h 357106"/>
                <a:gd name="connsiteX2" fmla="*/ 0 w 6448118"/>
                <a:gd name="connsiteY2" fmla="*/ 357106 h 357106"/>
                <a:gd name="connsiteX3" fmla="*/ 6448118 w 6448118"/>
                <a:gd name="connsiteY3" fmla="*/ 356458 h 35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48118" h="357106">
                  <a:moveTo>
                    <a:pt x="6448118" y="356458"/>
                  </a:moveTo>
                  <a:lnTo>
                    <a:pt x="6292398" y="0"/>
                  </a:lnTo>
                  <a:lnTo>
                    <a:pt x="0" y="357106"/>
                  </a:lnTo>
                  <a:lnTo>
                    <a:pt x="6448118" y="356458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23" name="Volný tvar 22"/>
            <p:cNvSpPr/>
            <p:nvPr userDrawn="1"/>
          </p:nvSpPr>
          <p:spPr>
            <a:xfrm>
              <a:off x="3635636" y="6964787"/>
              <a:ext cx="4772907" cy="239370"/>
            </a:xfrm>
            <a:custGeom>
              <a:avLst/>
              <a:gdLst>
                <a:gd name="connsiteX0" fmla="*/ 8186468 w 8186468"/>
                <a:gd name="connsiteY0" fmla="*/ 603849 h 603849"/>
                <a:gd name="connsiteX1" fmla="*/ 7962181 w 8186468"/>
                <a:gd name="connsiteY1" fmla="*/ 172528 h 603849"/>
                <a:gd name="connsiteX2" fmla="*/ 8074325 w 8186468"/>
                <a:gd name="connsiteY2" fmla="*/ 0 h 603849"/>
                <a:gd name="connsiteX3" fmla="*/ 112143 w 8186468"/>
                <a:gd name="connsiteY3" fmla="*/ 8626 h 603849"/>
                <a:gd name="connsiteX4" fmla="*/ 0 w 8186468"/>
                <a:gd name="connsiteY4" fmla="*/ 138023 h 603849"/>
                <a:gd name="connsiteX5" fmla="*/ 241540 w 8186468"/>
                <a:gd name="connsiteY5" fmla="*/ 603849 h 603849"/>
                <a:gd name="connsiteX6" fmla="*/ 8186468 w 8186468"/>
                <a:gd name="connsiteY6" fmla="*/ 603849 h 603849"/>
                <a:gd name="connsiteX0" fmla="*/ 8074325 w 8074325"/>
                <a:gd name="connsiteY0" fmla="*/ 603849 h 603849"/>
                <a:gd name="connsiteX1" fmla="*/ 7850038 w 8074325"/>
                <a:gd name="connsiteY1" fmla="*/ 172528 h 603849"/>
                <a:gd name="connsiteX2" fmla="*/ 7962182 w 8074325"/>
                <a:gd name="connsiteY2" fmla="*/ 0 h 603849"/>
                <a:gd name="connsiteX3" fmla="*/ 0 w 8074325"/>
                <a:gd name="connsiteY3" fmla="*/ 8626 h 603849"/>
                <a:gd name="connsiteX4" fmla="*/ 129397 w 8074325"/>
                <a:gd name="connsiteY4" fmla="*/ 603849 h 603849"/>
                <a:gd name="connsiteX5" fmla="*/ 8074325 w 8074325"/>
                <a:gd name="connsiteY5" fmla="*/ 603849 h 603849"/>
                <a:gd name="connsiteX0" fmla="*/ 8417032 w 8417032"/>
                <a:gd name="connsiteY0" fmla="*/ 603849 h 603849"/>
                <a:gd name="connsiteX1" fmla="*/ 8192745 w 8417032"/>
                <a:gd name="connsiteY1" fmla="*/ 172528 h 603849"/>
                <a:gd name="connsiteX2" fmla="*/ 8304889 w 8417032"/>
                <a:gd name="connsiteY2" fmla="*/ 0 h 603849"/>
                <a:gd name="connsiteX3" fmla="*/ 342707 w 8417032"/>
                <a:gd name="connsiteY3" fmla="*/ 8626 h 603849"/>
                <a:gd name="connsiteX4" fmla="*/ 0 w 8417032"/>
                <a:gd name="connsiteY4" fmla="*/ 601591 h 603849"/>
                <a:gd name="connsiteX5" fmla="*/ 8417032 w 8417032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1591 h 603849"/>
                <a:gd name="connsiteX5" fmla="*/ 8417269 w 8417269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3849 h 603849"/>
                <a:gd name="connsiteX5" fmla="*/ 8417269 w 8417269"/>
                <a:gd name="connsiteY5" fmla="*/ 603849 h 603849"/>
                <a:gd name="connsiteX0" fmla="*/ 8491108 w 8491108"/>
                <a:gd name="connsiteY0" fmla="*/ 603849 h 603849"/>
                <a:gd name="connsiteX1" fmla="*/ 8192982 w 8491108"/>
                <a:gd name="connsiteY1" fmla="*/ 172528 h 603849"/>
                <a:gd name="connsiteX2" fmla="*/ 8305126 w 8491108"/>
                <a:gd name="connsiteY2" fmla="*/ 0 h 603849"/>
                <a:gd name="connsiteX3" fmla="*/ 0 w 8491108"/>
                <a:gd name="connsiteY3" fmla="*/ 8626 h 603849"/>
                <a:gd name="connsiteX4" fmla="*/ 237 w 8491108"/>
                <a:gd name="connsiteY4" fmla="*/ 603849 h 603849"/>
                <a:gd name="connsiteX5" fmla="*/ 8491108 w 8491108"/>
                <a:gd name="connsiteY5" fmla="*/ 603849 h 603849"/>
                <a:gd name="connsiteX0" fmla="*/ 8491108 w 8491108"/>
                <a:gd name="connsiteY0" fmla="*/ 595828 h 595828"/>
                <a:gd name="connsiteX1" fmla="*/ 8192982 w 8491108"/>
                <a:gd name="connsiteY1" fmla="*/ 164507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5828 h 595828"/>
                <a:gd name="connsiteX1" fmla="*/ 8335388 w 8491108"/>
                <a:gd name="connsiteY1" fmla="*/ 239370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8455442 w 8491108"/>
                <a:gd name="connsiteY2" fmla="*/ 1478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3747792 w 8455442"/>
                <a:gd name="connsiteY0" fmla="*/ 0 h 601133"/>
                <a:gd name="connsiteX1" fmla="*/ 8335388 w 8455442"/>
                <a:gd name="connsiteY1" fmla="*/ 244675 h 601133"/>
                <a:gd name="connsiteX2" fmla="*/ 8455442 w 8455442"/>
                <a:gd name="connsiteY2" fmla="*/ 5305 h 601133"/>
                <a:gd name="connsiteX3" fmla="*/ 0 w 8455442"/>
                <a:gd name="connsiteY3" fmla="*/ 3827 h 601133"/>
                <a:gd name="connsiteX4" fmla="*/ 237 w 8455442"/>
                <a:gd name="connsiteY4" fmla="*/ 601133 h 601133"/>
                <a:gd name="connsiteX5" fmla="*/ 3747792 w 8455442"/>
                <a:gd name="connsiteY5" fmla="*/ 0 h 601133"/>
                <a:gd name="connsiteX0" fmla="*/ 3747792 w 8455442"/>
                <a:gd name="connsiteY0" fmla="*/ 0 h 244675"/>
                <a:gd name="connsiteX1" fmla="*/ 8335388 w 8455442"/>
                <a:gd name="connsiteY1" fmla="*/ 244675 h 244675"/>
                <a:gd name="connsiteX2" fmla="*/ 8455442 w 8455442"/>
                <a:gd name="connsiteY2" fmla="*/ 5305 h 244675"/>
                <a:gd name="connsiteX3" fmla="*/ 0 w 8455442"/>
                <a:gd name="connsiteY3" fmla="*/ 3827 h 244675"/>
                <a:gd name="connsiteX4" fmla="*/ 3747792 w 8455442"/>
                <a:gd name="connsiteY4" fmla="*/ 0 h 244675"/>
                <a:gd name="connsiteX0" fmla="*/ 0 w 4707650"/>
                <a:gd name="connsiteY0" fmla="*/ 0 h 244675"/>
                <a:gd name="connsiteX1" fmla="*/ 4587596 w 4707650"/>
                <a:gd name="connsiteY1" fmla="*/ 244675 h 244675"/>
                <a:gd name="connsiteX2" fmla="*/ 4707650 w 4707650"/>
                <a:gd name="connsiteY2" fmla="*/ 5305 h 244675"/>
                <a:gd name="connsiteX3" fmla="*/ 0 w 4707650"/>
                <a:gd name="connsiteY3" fmla="*/ 0 h 244675"/>
                <a:gd name="connsiteX0" fmla="*/ 0 w 4707650"/>
                <a:gd name="connsiteY0" fmla="*/ 410 h 239370"/>
                <a:gd name="connsiteX1" fmla="*/ 4587596 w 4707650"/>
                <a:gd name="connsiteY1" fmla="*/ 239370 h 239370"/>
                <a:gd name="connsiteX2" fmla="*/ 4707650 w 4707650"/>
                <a:gd name="connsiteY2" fmla="*/ 0 h 239370"/>
                <a:gd name="connsiteX3" fmla="*/ 0 w 4707650"/>
                <a:gd name="connsiteY3" fmla="*/ 410 h 23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07650" h="239370">
                  <a:moveTo>
                    <a:pt x="0" y="410"/>
                  </a:moveTo>
                  <a:lnTo>
                    <a:pt x="4587596" y="239370"/>
                  </a:lnTo>
                  <a:lnTo>
                    <a:pt x="4707650" y="0"/>
                  </a:lnTo>
                  <a:lnTo>
                    <a:pt x="0" y="41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cxnSp>
          <p:nvCxnSpPr>
            <p:cNvPr id="24" name="Přímá spojnice 23"/>
            <p:cNvCxnSpPr/>
            <p:nvPr userDrawn="1"/>
          </p:nvCxnSpPr>
          <p:spPr>
            <a:xfrm flipH="1" flipV="1">
              <a:off x="8389400" y="6966692"/>
              <a:ext cx="2304000" cy="402"/>
            </a:xfrm>
            <a:prstGeom prst="line">
              <a:avLst/>
            </a:prstGeom>
            <a:ln w="6350">
              <a:solidFill>
                <a:srgbClr val="C3C3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3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" name="think-cell Slide" r:id="rId15" imgW="399" imgH="398" progId="TCLayout.ActiveDocument.1">
                  <p:embed/>
                </p:oleObj>
              </mc:Choice>
              <mc:Fallback>
                <p:oleObj name="think-cell Slide" r:id="rId15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850" y="1439562"/>
            <a:ext cx="10006115" cy="51836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719894" y="7162496"/>
            <a:ext cx="6173596" cy="1799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/>
              <a:t>Název prezentace, oddělení, jméno, datum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4"/>
          </p:nvPr>
        </p:nvSpPr>
        <p:spPr>
          <a:xfrm>
            <a:off x="342849" y="7162496"/>
            <a:ext cx="269960" cy="1799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42850" y="360287"/>
            <a:ext cx="10006115" cy="4319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noProof="0" dirty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154138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38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</p:sldLayoutIdLst>
  <p:hf hdr="0" dt="0"/>
  <p:txStyles>
    <p:titleStyle>
      <a:lvl1pPr algn="l" defTabSz="1043056" rtl="0" eaLnBrk="1" latinLnBrk="0" hangingPunct="1">
        <a:lnSpc>
          <a:spcPts val="3200"/>
        </a:lnSpc>
        <a:spcBef>
          <a:spcPct val="0"/>
        </a:spcBef>
        <a:buNone/>
        <a:defRPr sz="2800" b="1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1pPr>
    </p:titleStyle>
    <p:bodyStyle>
      <a:lvl1pPr marL="18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1pPr>
      <a:lvl2pPr marL="36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2pPr>
      <a:lvl3pPr marL="54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3pPr>
      <a:lvl4pPr marL="72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4pPr>
      <a:lvl5pPr marL="90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7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39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7" userDrawn="1">
          <p15:clr>
            <a:srgbClr val="F26B43"/>
          </p15:clr>
        </p15:guide>
        <p15:guide id="2" pos="3255" userDrawn="1">
          <p15:clr>
            <a:srgbClr val="F26B43"/>
          </p15:clr>
        </p15:guide>
        <p15:guide id="3" pos="2393" userDrawn="1">
          <p15:clr>
            <a:srgbClr val="F26B43"/>
          </p15:clr>
        </p15:guide>
        <p15:guide id="4" pos="2166" userDrawn="1">
          <p15:clr>
            <a:srgbClr val="F26B43"/>
          </p15:clr>
        </p15:guide>
        <p15:guide id="5" pos="1304" userDrawn="1">
          <p15:clr>
            <a:srgbClr val="F26B43"/>
          </p15:clr>
        </p15:guide>
        <p15:guide id="6" pos="1077" userDrawn="1">
          <p15:clr>
            <a:srgbClr val="F26B43"/>
          </p15:clr>
        </p15:guide>
        <p15:guide id="7" pos="216" userDrawn="1">
          <p15:clr>
            <a:srgbClr val="F26B43"/>
          </p15:clr>
        </p15:guide>
        <p15:guide id="8" pos="3480" userDrawn="1">
          <p15:clr>
            <a:srgbClr val="F26B43"/>
          </p15:clr>
        </p15:guide>
        <p15:guide id="9" pos="4342" userDrawn="1">
          <p15:clr>
            <a:srgbClr val="F26B43"/>
          </p15:clr>
        </p15:guide>
        <p15:guide id="10" pos="4569" userDrawn="1">
          <p15:clr>
            <a:srgbClr val="F26B43"/>
          </p15:clr>
        </p15:guide>
        <p15:guide id="11" pos="5431" userDrawn="1">
          <p15:clr>
            <a:srgbClr val="F26B43"/>
          </p15:clr>
        </p15:guide>
        <p15:guide id="12" pos="5658" userDrawn="1">
          <p15:clr>
            <a:srgbClr val="F26B43"/>
          </p15:clr>
        </p15:guide>
        <p15:guide id="13" pos="6519" userDrawn="1">
          <p15:clr>
            <a:srgbClr val="F26B43"/>
          </p15:clr>
        </p15:guide>
        <p15:guide id="14" orient="horz" pos="907" userDrawn="1">
          <p15:clr>
            <a:srgbClr val="F26B43"/>
          </p15:clr>
        </p15:guide>
        <p15:guide id="15" orient="horz" pos="4172" userDrawn="1">
          <p15:clr>
            <a:srgbClr val="F26B43"/>
          </p15:clr>
        </p15:guide>
        <p15:guide id="16" orient="horz" pos="2471" userDrawn="1">
          <p15:clr>
            <a:srgbClr val="F26B43"/>
          </p15:clr>
        </p15:guide>
        <p15:guide id="17" orient="horz" pos="2607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 userDrawn="1"/>
        </p:nvGrpSpPr>
        <p:grpSpPr>
          <a:xfrm>
            <a:off x="0" y="6961281"/>
            <a:ext cx="10693400" cy="599982"/>
            <a:chOff x="0" y="6961281"/>
            <a:chExt cx="10693400" cy="599982"/>
          </a:xfrm>
        </p:grpSpPr>
        <p:pic>
          <p:nvPicPr>
            <p:cNvPr id="20" name="Obrázek 19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3721" y="7084105"/>
              <a:ext cx="1726779" cy="360000"/>
            </a:xfrm>
            <a:prstGeom prst="rect">
              <a:avLst/>
            </a:prstGeom>
          </p:spPr>
        </p:pic>
        <p:sp>
          <p:nvSpPr>
            <p:cNvPr id="21" name="Volný tvar 20"/>
            <p:cNvSpPr/>
            <p:nvPr userDrawn="1"/>
          </p:nvSpPr>
          <p:spPr>
            <a:xfrm>
              <a:off x="0" y="6961281"/>
              <a:ext cx="8444706" cy="599334"/>
            </a:xfrm>
            <a:custGeom>
              <a:avLst/>
              <a:gdLst>
                <a:gd name="connsiteX0" fmla="*/ 8186468 w 8186468"/>
                <a:gd name="connsiteY0" fmla="*/ 603849 h 603849"/>
                <a:gd name="connsiteX1" fmla="*/ 7962181 w 8186468"/>
                <a:gd name="connsiteY1" fmla="*/ 172528 h 603849"/>
                <a:gd name="connsiteX2" fmla="*/ 8074325 w 8186468"/>
                <a:gd name="connsiteY2" fmla="*/ 0 h 603849"/>
                <a:gd name="connsiteX3" fmla="*/ 112143 w 8186468"/>
                <a:gd name="connsiteY3" fmla="*/ 8626 h 603849"/>
                <a:gd name="connsiteX4" fmla="*/ 0 w 8186468"/>
                <a:gd name="connsiteY4" fmla="*/ 138023 h 603849"/>
                <a:gd name="connsiteX5" fmla="*/ 241540 w 8186468"/>
                <a:gd name="connsiteY5" fmla="*/ 603849 h 603849"/>
                <a:gd name="connsiteX6" fmla="*/ 8186468 w 8186468"/>
                <a:gd name="connsiteY6" fmla="*/ 603849 h 603849"/>
                <a:gd name="connsiteX0" fmla="*/ 8074325 w 8074325"/>
                <a:gd name="connsiteY0" fmla="*/ 603849 h 603849"/>
                <a:gd name="connsiteX1" fmla="*/ 7850038 w 8074325"/>
                <a:gd name="connsiteY1" fmla="*/ 172528 h 603849"/>
                <a:gd name="connsiteX2" fmla="*/ 7962182 w 8074325"/>
                <a:gd name="connsiteY2" fmla="*/ 0 h 603849"/>
                <a:gd name="connsiteX3" fmla="*/ 0 w 8074325"/>
                <a:gd name="connsiteY3" fmla="*/ 8626 h 603849"/>
                <a:gd name="connsiteX4" fmla="*/ 129397 w 8074325"/>
                <a:gd name="connsiteY4" fmla="*/ 603849 h 603849"/>
                <a:gd name="connsiteX5" fmla="*/ 8074325 w 8074325"/>
                <a:gd name="connsiteY5" fmla="*/ 603849 h 603849"/>
                <a:gd name="connsiteX0" fmla="*/ 8417032 w 8417032"/>
                <a:gd name="connsiteY0" fmla="*/ 603849 h 603849"/>
                <a:gd name="connsiteX1" fmla="*/ 8192745 w 8417032"/>
                <a:gd name="connsiteY1" fmla="*/ 172528 h 603849"/>
                <a:gd name="connsiteX2" fmla="*/ 8304889 w 8417032"/>
                <a:gd name="connsiteY2" fmla="*/ 0 h 603849"/>
                <a:gd name="connsiteX3" fmla="*/ 342707 w 8417032"/>
                <a:gd name="connsiteY3" fmla="*/ 8626 h 603849"/>
                <a:gd name="connsiteX4" fmla="*/ 0 w 8417032"/>
                <a:gd name="connsiteY4" fmla="*/ 601591 h 603849"/>
                <a:gd name="connsiteX5" fmla="*/ 8417032 w 8417032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1591 h 603849"/>
                <a:gd name="connsiteX5" fmla="*/ 8417269 w 8417269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3849 h 603849"/>
                <a:gd name="connsiteX5" fmla="*/ 8417269 w 8417269"/>
                <a:gd name="connsiteY5" fmla="*/ 603849 h 603849"/>
                <a:gd name="connsiteX0" fmla="*/ 8491108 w 8491108"/>
                <a:gd name="connsiteY0" fmla="*/ 603849 h 603849"/>
                <a:gd name="connsiteX1" fmla="*/ 8192982 w 8491108"/>
                <a:gd name="connsiteY1" fmla="*/ 172528 h 603849"/>
                <a:gd name="connsiteX2" fmla="*/ 8305126 w 8491108"/>
                <a:gd name="connsiteY2" fmla="*/ 0 h 603849"/>
                <a:gd name="connsiteX3" fmla="*/ 0 w 8491108"/>
                <a:gd name="connsiteY3" fmla="*/ 8626 h 603849"/>
                <a:gd name="connsiteX4" fmla="*/ 237 w 8491108"/>
                <a:gd name="connsiteY4" fmla="*/ 603849 h 603849"/>
                <a:gd name="connsiteX5" fmla="*/ 8491108 w 8491108"/>
                <a:gd name="connsiteY5" fmla="*/ 603849 h 603849"/>
                <a:gd name="connsiteX0" fmla="*/ 8491108 w 8491108"/>
                <a:gd name="connsiteY0" fmla="*/ 595828 h 595828"/>
                <a:gd name="connsiteX1" fmla="*/ 8192982 w 8491108"/>
                <a:gd name="connsiteY1" fmla="*/ 164507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5828 h 595828"/>
                <a:gd name="connsiteX1" fmla="*/ 8335388 w 8491108"/>
                <a:gd name="connsiteY1" fmla="*/ 239370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8455442 w 8491108"/>
                <a:gd name="connsiteY2" fmla="*/ 1478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8490871 w 8490871"/>
                <a:gd name="connsiteY0" fmla="*/ 599334 h 599334"/>
                <a:gd name="connsiteX1" fmla="*/ 8335151 w 8490871"/>
                <a:gd name="connsiteY1" fmla="*/ 242876 h 599334"/>
                <a:gd name="connsiteX2" fmla="*/ 8455205 w 8490871"/>
                <a:gd name="connsiteY2" fmla="*/ 3506 h 599334"/>
                <a:gd name="connsiteX3" fmla="*/ 159745 w 8490871"/>
                <a:gd name="connsiteY3" fmla="*/ 0 h 599334"/>
                <a:gd name="connsiteX4" fmla="*/ 0 w 8490871"/>
                <a:gd name="connsiteY4" fmla="*/ 599334 h 599334"/>
                <a:gd name="connsiteX5" fmla="*/ 8490871 w 8490871"/>
                <a:gd name="connsiteY5" fmla="*/ 599334 h 599334"/>
                <a:gd name="connsiteX0" fmla="*/ 8331126 w 8331126"/>
                <a:gd name="connsiteY0" fmla="*/ 599334 h 599334"/>
                <a:gd name="connsiteX1" fmla="*/ 8175406 w 8331126"/>
                <a:gd name="connsiteY1" fmla="*/ 242876 h 599334"/>
                <a:gd name="connsiteX2" fmla="*/ 8295460 w 8331126"/>
                <a:gd name="connsiteY2" fmla="*/ 3506 h 599334"/>
                <a:gd name="connsiteX3" fmla="*/ 0 w 8331126"/>
                <a:gd name="connsiteY3" fmla="*/ 0 h 599334"/>
                <a:gd name="connsiteX4" fmla="*/ 12236 w 8331126"/>
                <a:gd name="connsiteY4" fmla="*/ 599334 h 599334"/>
                <a:gd name="connsiteX5" fmla="*/ 8331126 w 8331126"/>
                <a:gd name="connsiteY5" fmla="*/ 599334 h 599334"/>
                <a:gd name="connsiteX0" fmla="*/ 8331126 w 8331126"/>
                <a:gd name="connsiteY0" fmla="*/ 599334 h 599334"/>
                <a:gd name="connsiteX1" fmla="*/ 8175406 w 8331126"/>
                <a:gd name="connsiteY1" fmla="*/ 242876 h 599334"/>
                <a:gd name="connsiteX2" fmla="*/ 8295460 w 8331126"/>
                <a:gd name="connsiteY2" fmla="*/ 3506 h 599334"/>
                <a:gd name="connsiteX3" fmla="*/ 0 w 8331126"/>
                <a:gd name="connsiteY3" fmla="*/ 0 h 599334"/>
                <a:gd name="connsiteX4" fmla="*/ 2842 w 8331126"/>
                <a:gd name="connsiteY4" fmla="*/ 599334 h 599334"/>
                <a:gd name="connsiteX5" fmla="*/ 8331126 w 8331126"/>
                <a:gd name="connsiteY5" fmla="*/ 599334 h 599334"/>
                <a:gd name="connsiteX0" fmla="*/ 8328482 w 8328482"/>
                <a:gd name="connsiteY0" fmla="*/ 599334 h 599334"/>
                <a:gd name="connsiteX1" fmla="*/ 8172762 w 8328482"/>
                <a:gd name="connsiteY1" fmla="*/ 242876 h 599334"/>
                <a:gd name="connsiteX2" fmla="*/ 8292816 w 8328482"/>
                <a:gd name="connsiteY2" fmla="*/ 3506 h 599334"/>
                <a:gd name="connsiteX3" fmla="*/ 1114 w 8328482"/>
                <a:gd name="connsiteY3" fmla="*/ 0 h 599334"/>
                <a:gd name="connsiteX4" fmla="*/ 198 w 8328482"/>
                <a:gd name="connsiteY4" fmla="*/ 599334 h 599334"/>
                <a:gd name="connsiteX5" fmla="*/ 8328482 w 8328482"/>
                <a:gd name="connsiteY5" fmla="*/ 599334 h 599334"/>
                <a:gd name="connsiteX0" fmla="*/ 8329247 w 8329247"/>
                <a:gd name="connsiteY0" fmla="*/ 599334 h 599334"/>
                <a:gd name="connsiteX1" fmla="*/ 8173527 w 8329247"/>
                <a:gd name="connsiteY1" fmla="*/ 242876 h 599334"/>
                <a:gd name="connsiteX2" fmla="*/ 8293581 w 8329247"/>
                <a:gd name="connsiteY2" fmla="*/ 3506 h 599334"/>
                <a:gd name="connsiteX3" fmla="*/ 0 w 8329247"/>
                <a:gd name="connsiteY3" fmla="*/ 0 h 599334"/>
                <a:gd name="connsiteX4" fmla="*/ 963 w 8329247"/>
                <a:gd name="connsiteY4" fmla="*/ 599334 h 599334"/>
                <a:gd name="connsiteX5" fmla="*/ 8329247 w 8329247"/>
                <a:gd name="connsiteY5" fmla="*/ 599334 h 599334"/>
                <a:gd name="connsiteX0" fmla="*/ 8328325 w 8328325"/>
                <a:gd name="connsiteY0" fmla="*/ 599334 h 599334"/>
                <a:gd name="connsiteX1" fmla="*/ 8172605 w 8328325"/>
                <a:gd name="connsiteY1" fmla="*/ 242876 h 599334"/>
                <a:gd name="connsiteX2" fmla="*/ 8292659 w 8328325"/>
                <a:gd name="connsiteY2" fmla="*/ 3506 h 599334"/>
                <a:gd name="connsiteX3" fmla="*/ 14110 w 8328325"/>
                <a:gd name="connsiteY3" fmla="*/ 0 h 599334"/>
                <a:gd name="connsiteX4" fmla="*/ 41 w 8328325"/>
                <a:gd name="connsiteY4" fmla="*/ 599334 h 599334"/>
                <a:gd name="connsiteX5" fmla="*/ 8328325 w 8328325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21630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2841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2841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30206 w 8330206"/>
                <a:gd name="connsiteY0" fmla="*/ 599334 h 599334"/>
                <a:gd name="connsiteX1" fmla="*/ 8174486 w 8330206"/>
                <a:gd name="connsiteY1" fmla="*/ 242876 h 599334"/>
                <a:gd name="connsiteX2" fmla="*/ 8294540 w 8330206"/>
                <a:gd name="connsiteY2" fmla="*/ 3506 h 599334"/>
                <a:gd name="connsiteX3" fmla="*/ 960 w 8330206"/>
                <a:gd name="connsiteY3" fmla="*/ 0 h 599334"/>
                <a:gd name="connsiteX4" fmla="*/ 43 w 8330206"/>
                <a:gd name="connsiteY4" fmla="*/ 599334 h 599334"/>
                <a:gd name="connsiteX5" fmla="*/ 8330206 w 8330206"/>
                <a:gd name="connsiteY5" fmla="*/ 599334 h 599334"/>
                <a:gd name="connsiteX0" fmla="*/ 8331125 w 8331125"/>
                <a:gd name="connsiteY0" fmla="*/ 599334 h 599334"/>
                <a:gd name="connsiteX1" fmla="*/ 8175405 w 8331125"/>
                <a:gd name="connsiteY1" fmla="*/ 242876 h 599334"/>
                <a:gd name="connsiteX2" fmla="*/ 8295459 w 8331125"/>
                <a:gd name="connsiteY2" fmla="*/ 3506 h 599334"/>
                <a:gd name="connsiteX3" fmla="*/ 0 w 8331125"/>
                <a:gd name="connsiteY3" fmla="*/ 0 h 599334"/>
                <a:gd name="connsiteX4" fmla="*/ 962 w 8331125"/>
                <a:gd name="connsiteY4" fmla="*/ 599334 h 599334"/>
                <a:gd name="connsiteX5" fmla="*/ 8331125 w 8331125"/>
                <a:gd name="connsiteY5" fmla="*/ 599334 h 599334"/>
                <a:gd name="connsiteX0" fmla="*/ 8330185 w 8330185"/>
                <a:gd name="connsiteY0" fmla="*/ 599334 h 599334"/>
                <a:gd name="connsiteX1" fmla="*/ 8174465 w 8330185"/>
                <a:gd name="connsiteY1" fmla="*/ 242876 h 599334"/>
                <a:gd name="connsiteX2" fmla="*/ 8294519 w 8330185"/>
                <a:gd name="connsiteY2" fmla="*/ 3506 h 599334"/>
                <a:gd name="connsiteX3" fmla="*/ 2818 w 8330185"/>
                <a:gd name="connsiteY3" fmla="*/ 0 h 599334"/>
                <a:gd name="connsiteX4" fmla="*/ 22 w 8330185"/>
                <a:gd name="connsiteY4" fmla="*/ 599334 h 599334"/>
                <a:gd name="connsiteX5" fmla="*/ 8330185 w 8330185"/>
                <a:gd name="connsiteY5" fmla="*/ 599334 h 599334"/>
                <a:gd name="connsiteX0" fmla="*/ 8328328 w 8328328"/>
                <a:gd name="connsiteY0" fmla="*/ 599334 h 599334"/>
                <a:gd name="connsiteX1" fmla="*/ 8172608 w 8328328"/>
                <a:gd name="connsiteY1" fmla="*/ 242876 h 599334"/>
                <a:gd name="connsiteX2" fmla="*/ 8292662 w 8328328"/>
                <a:gd name="connsiteY2" fmla="*/ 3506 h 599334"/>
                <a:gd name="connsiteX3" fmla="*/ 961 w 8328328"/>
                <a:gd name="connsiteY3" fmla="*/ 0 h 599334"/>
                <a:gd name="connsiteX4" fmla="*/ 44 w 8328328"/>
                <a:gd name="connsiteY4" fmla="*/ 599334 h 599334"/>
                <a:gd name="connsiteX5" fmla="*/ 8328328 w 8328328"/>
                <a:gd name="connsiteY5" fmla="*/ 599334 h 599334"/>
                <a:gd name="connsiteX0" fmla="*/ 8327367 w 8327367"/>
                <a:gd name="connsiteY0" fmla="*/ 599334 h 599334"/>
                <a:gd name="connsiteX1" fmla="*/ 8171647 w 8327367"/>
                <a:gd name="connsiteY1" fmla="*/ 242876 h 599334"/>
                <a:gd name="connsiteX2" fmla="*/ 8291701 w 8327367"/>
                <a:gd name="connsiteY2" fmla="*/ 3506 h 599334"/>
                <a:gd name="connsiteX3" fmla="*/ 0 w 8327367"/>
                <a:gd name="connsiteY3" fmla="*/ 0 h 599334"/>
                <a:gd name="connsiteX4" fmla="*/ 962 w 8327367"/>
                <a:gd name="connsiteY4" fmla="*/ 599334 h 599334"/>
                <a:gd name="connsiteX5" fmla="*/ 8327367 w 8327367"/>
                <a:gd name="connsiteY5" fmla="*/ 599334 h 599334"/>
                <a:gd name="connsiteX0" fmla="*/ 8328327 w 8328327"/>
                <a:gd name="connsiteY0" fmla="*/ 599334 h 599334"/>
                <a:gd name="connsiteX1" fmla="*/ 8172607 w 8328327"/>
                <a:gd name="connsiteY1" fmla="*/ 242876 h 599334"/>
                <a:gd name="connsiteX2" fmla="*/ 8292661 w 8328327"/>
                <a:gd name="connsiteY2" fmla="*/ 3506 h 599334"/>
                <a:gd name="connsiteX3" fmla="*/ 960 w 8328327"/>
                <a:gd name="connsiteY3" fmla="*/ 0 h 599334"/>
                <a:gd name="connsiteX4" fmla="*/ 43 w 8328327"/>
                <a:gd name="connsiteY4" fmla="*/ 599334 h 599334"/>
                <a:gd name="connsiteX5" fmla="*/ 8328327 w 8328327"/>
                <a:gd name="connsiteY5" fmla="*/ 599334 h 599334"/>
                <a:gd name="connsiteX0" fmla="*/ 8328285 w 8328285"/>
                <a:gd name="connsiteY0" fmla="*/ 599334 h 599334"/>
                <a:gd name="connsiteX1" fmla="*/ 8172565 w 8328285"/>
                <a:gd name="connsiteY1" fmla="*/ 242876 h 599334"/>
                <a:gd name="connsiteX2" fmla="*/ 8292619 w 8328285"/>
                <a:gd name="connsiteY2" fmla="*/ 3506 h 599334"/>
                <a:gd name="connsiteX3" fmla="*/ 341008 w 8328285"/>
                <a:gd name="connsiteY3" fmla="*/ 0 h 599334"/>
                <a:gd name="connsiteX4" fmla="*/ 1 w 8328285"/>
                <a:gd name="connsiteY4" fmla="*/ 599334 h 599334"/>
                <a:gd name="connsiteX5" fmla="*/ 8328285 w 8328285"/>
                <a:gd name="connsiteY5" fmla="*/ 599334 h 599334"/>
                <a:gd name="connsiteX0" fmla="*/ 7990094 w 7990094"/>
                <a:gd name="connsiteY0" fmla="*/ 599334 h 601239"/>
                <a:gd name="connsiteX1" fmla="*/ 7834374 w 7990094"/>
                <a:gd name="connsiteY1" fmla="*/ 242876 h 601239"/>
                <a:gd name="connsiteX2" fmla="*/ 7954428 w 7990094"/>
                <a:gd name="connsiteY2" fmla="*/ 3506 h 601239"/>
                <a:gd name="connsiteX3" fmla="*/ 2817 w 7990094"/>
                <a:gd name="connsiteY3" fmla="*/ 0 h 601239"/>
                <a:gd name="connsiteX4" fmla="*/ 22 w 7990094"/>
                <a:gd name="connsiteY4" fmla="*/ 601239 h 601239"/>
                <a:gd name="connsiteX5" fmla="*/ 7990094 w 7990094"/>
                <a:gd name="connsiteY5" fmla="*/ 599334 h 601239"/>
                <a:gd name="connsiteX0" fmla="*/ 8328284 w 8328284"/>
                <a:gd name="connsiteY0" fmla="*/ 599334 h 599334"/>
                <a:gd name="connsiteX1" fmla="*/ 8172564 w 8328284"/>
                <a:gd name="connsiteY1" fmla="*/ 242876 h 599334"/>
                <a:gd name="connsiteX2" fmla="*/ 8292618 w 8328284"/>
                <a:gd name="connsiteY2" fmla="*/ 3506 h 599334"/>
                <a:gd name="connsiteX3" fmla="*/ 341007 w 8328284"/>
                <a:gd name="connsiteY3" fmla="*/ 0 h 599334"/>
                <a:gd name="connsiteX4" fmla="*/ 0 w 8328284"/>
                <a:gd name="connsiteY4" fmla="*/ 597429 h 599334"/>
                <a:gd name="connsiteX5" fmla="*/ 8328284 w 8328284"/>
                <a:gd name="connsiteY5" fmla="*/ 599334 h 599334"/>
                <a:gd name="connsiteX0" fmla="*/ 8328284 w 8328284"/>
                <a:gd name="connsiteY0" fmla="*/ 599334 h 599334"/>
                <a:gd name="connsiteX1" fmla="*/ 8172564 w 8328284"/>
                <a:gd name="connsiteY1" fmla="*/ 242876 h 599334"/>
                <a:gd name="connsiteX2" fmla="*/ 8292618 w 8328284"/>
                <a:gd name="connsiteY2" fmla="*/ 3506 h 599334"/>
                <a:gd name="connsiteX3" fmla="*/ 341007 w 8328284"/>
                <a:gd name="connsiteY3" fmla="*/ 0 h 599334"/>
                <a:gd name="connsiteX4" fmla="*/ 0 w 8328284"/>
                <a:gd name="connsiteY4" fmla="*/ 599334 h 599334"/>
                <a:gd name="connsiteX5" fmla="*/ 8328284 w 8328284"/>
                <a:gd name="connsiteY5" fmla="*/ 599334 h 599334"/>
                <a:gd name="connsiteX0" fmla="*/ 8329247 w 8329247"/>
                <a:gd name="connsiteY0" fmla="*/ 599334 h 599334"/>
                <a:gd name="connsiteX1" fmla="*/ 8173527 w 8329247"/>
                <a:gd name="connsiteY1" fmla="*/ 242876 h 599334"/>
                <a:gd name="connsiteX2" fmla="*/ 8293581 w 8329247"/>
                <a:gd name="connsiteY2" fmla="*/ 3506 h 599334"/>
                <a:gd name="connsiteX3" fmla="*/ 0 w 8329247"/>
                <a:gd name="connsiteY3" fmla="*/ 0 h 599334"/>
                <a:gd name="connsiteX4" fmla="*/ 963 w 8329247"/>
                <a:gd name="connsiteY4" fmla="*/ 599334 h 599334"/>
                <a:gd name="connsiteX5" fmla="*/ 8329247 w 8329247"/>
                <a:gd name="connsiteY5" fmla="*/ 599334 h 59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9247" h="599334">
                  <a:moveTo>
                    <a:pt x="8329247" y="599334"/>
                  </a:moveTo>
                  <a:lnTo>
                    <a:pt x="8173527" y="242876"/>
                  </a:lnTo>
                  <a:lnTo>
                    <a:pt x="8293581" y="3506"/>
                  </a:lnTo>
                  <a:lnTo>
                    <a:pt x="0" y="0"/>
                  </a:lnTo>
                  <a:lnTo>
                    <a:pt x="963" y="599334"/>
                  </a:lnTo>
                  <a:lnTo>
                    <a:pt x="8329247" y="599334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22" name="Volný tvar 21"/>
            <p:cNvSpPr/>
            <p:nvPr userDrawn="1"/>
          </p:nvSpPr>
          <p:spPr>
            <a:xfrm>
              <a:off x="1907202" y="7204157"/>
              <a:ext cx="6537502" cy="357106"/>
            </a:xfrm>
            <a:custGeom>
              <a:avLst/>
              <a:gdLst>
                <a:gd name="connsiteX0" fmla="*/ 8186468 w 8186468"/>
                <a:gd name="connsiteY0" fmla="*/ 603849 h 603849"/>
                <a:gd name="connsiteX1" fmla="*/ 7962181 w 8186468"/>
                <a:gd name="connsiteY1" fmla="*/ 172528 h 603849"/>
                <a:gd name="connsiteX2" fmla="*/ 8074325 w 8186468"/>
                <a:gd name="connsiteY2" fmla="*/ 0 h 603849"/>
                <a:gd name="connsiteX3" fmla="*/ 112143 w 8186468"/>
                <a:gd name="connsiteY3" fmla="*/ 8626 h 603849"/>
                <a:gd name="connsiteX4" fmla="*/ 0 w 8186468"/>
                <a:gd name="connsiteY4" fmla="*/ 138023 h 603849"/>
                <a:gd name="connsiteX5" fmla="*/ 241540 w 8186468"/>
                <a:gd name="connsiteY5" fmla="*/ 603849 h 603849"/>
                <a:gd name="connsiteX6" fmla="*/ 8186468 w 8186468"/>
                <a:gd name="connsiteY6" fmla="*/ 603849 h 603849"/>
                <a:gd name="connsiteX0" fmla="*/ 8074325 w 8074325"/>
                <a:gd name="connsiteY0" fmla="*/ 603849 h 603849"/>
                <a:gd name="connsiteX1" fmla="*/ 7850038 w 8074325"/>
                <a:gd name="connsiteY1" fmla="*/ 172528 h 603849"/>
                <a:gd name="connsiteX2" fmla="*/ 7962182 w 8074325"/>
                <a:gd name="connsiteY2" fmla="*/ 0 h 603849"/>
                <a:gd name="connsiteX3" fmla="*/ 0 w 8074325"/>
                <a:gd name="connsiteY3" fmla="*/ 8626 h 603849"/>
                <a:gd name="connsiteX4" fmla="*/ 129397 w 8074325"/>
                <a:gd name="connsiteY4" fmla="*/ 603849 h 603849"/>
                <a:gd name="connsiteX5" fmla="*/ 8074325 w 8074325"/>
                <a:gd name="connsiteY5" fmla="*/ 603849 h 603849"/>
                <a:gd name="connsiteX0" fmla="*/ 8417032 w 8417032"/>
                <a:gd name="connsiteY0" fmla="*/ 603849 h 603849"/>
                <a:gd name="connsiteX1" fmla="*/ 8192745 w 8417032"/>
                <a:gd name="connsiteY1" fmla="*/ 172528 h 603849"/>
                <a:gd name="connsiteX2" fmla="*/ 8304889 w 8417032"/>
                <a:gd name="connsiteY2" fmla="*/ 0 h 603849"/>
                <a:gd name="connsiteX3" fmla="*/ 342707 w 8417032"/>
                <a:gd name="connsiteY3" fmla="*/ 8626 h 603849"/>
                <a:gd name="connsiteX4" fmla="*/ 0 w 8417032"/>
                <a:gd name="connsiteY4" fmla="*/ 601591 h 603849"/>
                <a:gd name="connsiteX5" fmla="*/ 8417032 w 8417032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1591 h 603849"/>
                <a:gd name="connsiteX5" fmla="*/ 8417269 w 8417269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3849 h 603849"/>
                <a:gd name="connsiteX5" fmla="*/ 8417269 w 8417269"/>
                <a:gd name="connsiteY5" fmla="*/ 603849 h 603849"/>
                <a:gd name="connsiteX0" fmla="*/ 8491108 w 8491108"/>
                <a:gd name="connsiteY0" fmla="*/ 603849 h 603849"/>
                <a:gd name="connsiteX1" fmla="*/ 8192982 w 8491108"/>
                <a:gd name="connsiteY1" fmla="*/ 172528 h 603849"/>
                <a:gd name="connsiteX2" fmla="*/ 8305126 w 8491108"/>
                <a:gd name="connsiteY2" fmla="*/ 0 h 603849"/>
                <a:gd name="connsiteX3" fmla="*/ 0 w 8491108"/>
                <a:gd name="connsiteY3" fmla="*/ 8626 h 603849"/>
                <a:gd name="connsiteX4" fmla="*/ 237 w 8491108"/>
                <a:gd name="connsiteY4" fmla="*/ 603849 h 603849"/>
                <a:gd name="connsiteX5" fmla="*/ 8491108 w 8491108"/>
                <a:gd name="connsiteY5" fmla="*/ 603849 h 603849"/>
                <a:gd name="connsiteX0" fmla="*/ 8491108 w 8491108"/>
                <a:gd name="connsiteY0" fmla="*/ 595828 h 595828"/>
                <a:gd name="connsiteX1" fmla="*/ 8192982 w 8491108"/>
                <a:gd name="connsiteY1" fmla="*/ 164507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5828 h 595828"/>
                <a:gd name="connsiteX1" fmla="*/ 8335388 w 8491108"/>
                <a:gd name="connsiteY1" fmla="*/ 239370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8455442 w 8491108"/>
                <a:gd name="connsiteY2" fmla="*/ 1478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2033595 w 8491108"/>
                <a:gd name="connsiteY2" fmla="*/ 594144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8490871 w 8490871"/>
                <a:gd name="connsiteY0" fmla="*/ 356458 h 356458"/>
                <a:gd name="connsiteX1" fmla="*/ 8335151 w 8490871"/>
                <a:gd name="connsiteY1" fmla="*/ 0 h 356458"/>
                <a:gd name="connsiteX2" fmla="*/ 2033358 w 8490871"/>
                <a:gd name="connsiteY2" fmla="*/ 353296 h 356458"/>
                <a:gd name="connsiteX3" fmla="*/ 0 w 8490871"/>
                <a:gd name="connsiteY3" fmla="*/ 356458 h 356458"/>
                <a:gd name="connsiteX4" fmla="*/ 8490871 w 8490871"/>
                <a:gd name="connsiteY4" fmla="*/ 356458 h 356458"/>
                <a:gd name="connsiteX0" fmla="*/ 6457513 w 6457513"/>
                <a:gd name="connsiteY0" fmla="*/ 356458 h 356458"/>
                <a:gd name="connsiteX1" fmla="*/ 6301793 w 6457513"/>
                <a:gd name="connsiteY1" fmla="*/ 0 h 356458"/>
                <a:gd name="connsiteX2" fmla="*/ 0 w 6457513"/>
                <a:gd name="connsiteY2" fmla="*/ 353296 h 356458"/>
                <a:gd name="connsiteX3" fmla="*/ 6457513 w 6457513"/>
                <a:gd name="connsiteY3" fmla="*/ 356458 h 356458"/>
                <a:gd name="connsiteX0" fmla="*/ 6448118 w 6448118"/>
                <a:gd name="connsiteY0" fmla="*/ 356458 h 357106"/>
                <a:gd name="connsiteX1" fmla="*/ 6292398 w 6448118"/>
                <a:gd name="connsiteY1" fmla="*/ 0 h 357106"/>
                <a:gd name="connsiteX2" fmla="*/ 0 w 6448118"/>
                <a:gd name="connsiteY2" fmla="*/ 357106 h 357106"/>
                <a:gd name="connsiteX3" fmla="*/ 6448118 w 6448118"/>
                <a:gd name="connsiteY3" fmla="*/ 356458 h 35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48118" h="357106">
                  <a:moveTo>
                    <a:pt x="6448118" y="356458"/>
                  </a:moveTo>
                  <a:lnTo>
                    <a:pt x="6292398" y="0"/>
                  </a:lnTo>
                  <a:lnTo>
                    <a:pt x="0" y="357106"/>
                  </a:lnTo>
                  <a:lnTo>
                    <a:pt x="6448118" y="356458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23" name="Volný tvar 22"/>
            <p:cNvSpPr/>
            <p:nvPr userDrawn="1"/>
          </p:nvSpPr>
          <p:spPr>
            <a:xfrm>
              <a:off x="3635636" y="6964787"/>
              <a:ext cx="4772907" cy="239370"/>
            </a:xfrm>
            <a:custGeom>
              <a:avLst/>
              <a:gdLst>
                <a:gd name="connsiteX0" fmla="*/ 8186468 w 8186468"/>
                <a:gd name="connsiteY0" fmla="*/ 603849 h 603849"/>
                <a:gd name="connsiteX1" fmla="*/ 7962181 w 8186468"/>
                <a:gd name="connsiteY1" fmla="*/ 172528 h 603849"/>
                <a:gd name="connsiteX2" fmla="*/ 8074325 w 8186468"/>
                <a:gd name="connsiteY2" fmla="*/ 0 h 603849"/>
                <a:gd name="connsiteX3" fmla="*/ 112143 w 8186468"/>
                <a:gd name="connsiteY3" fmla="*/ 8626 h 603849"/>
                <a:gd name="connsiteX4" fmla="*/ 0 w 8186468"/>
                <a:gd name="connsiteY4" fmla="*/ 138023 h 603849"/>
                <a:gd name="connsiteX5" fmla="*/ 241540 w 8186468"/>
                <a:gd name="connsiteY5" fmla="*/ 603849 h 603849"/>
                <a:gd name="connsiteX6" fmla="*/ 8186468 w 8186468"/>
                <a:gd name="connsiteY6" fmla="*/ 603849 h 603849"/>
                <a:gd name="connsiteX0" fmla="*/ 8074325 w 8074325"/>
                <a:gd name="connsiteY0" fmla="*/ 603849 h 603849"/>
                <a:gd name="connsiteX1" fmla="*/ 7850038 w 8074325"/>
                <a:gd name="connsiteY1" fmla="*/ 172528 h 603849"/>
                <a:gd name="connsiteX2" fmla="*/ 7962182 w 8074325"/>
                <a:gd name="connsiteY2" fmla="*/ 0 h 603849"/>
                <a:gd name="connsiteX3" fmla="*/ 0 w 8074325"/>
                <a:gd name="connsiteY3" fmla="*/ 8626 h 603849"/>
                <a:gd name="connsiteX4" fmla="*/ 129397 w 8074325"/>
                <a:gd name="connsiteY4" fmla="*/ 603849 h 603849"/>
                <a:gd name="connsiteX5" fmla="*/ 8074325 w 8074325"/>
                <a:gd name="connsiteY5" fmla="*/ 603849 h 603849"/>
                <a:gd name="connsiteX0" fmla="*/ 8417032 w 8417032"/>
                <a:gd name="connsiteY0" fmla="*/ 603849 h 603849"/>
                <a:gd name="connsiteX1" fmla="*/ 8192745 w 8417032"/>
                <a:gd name="connsiteY1" fmla="*/ 172528 h 603849"/>
                <a:gd name="connsiteX2" fmla="*/ 8304889 w 8417032"/>
                <a:gd name="connsiteY2" fmla="*/ 0 h 603849"/>
                <a:gd name="connsiteX3" fmla="*/ 342707 w 8417032"/>
                <a:gd name="connsiteY3" fmla="*/ 8626 h 603849"/>
                <a:gd name="connsiteX4" fmla="*/ 0 w 8417032"/>
                <a:gd name="connsiteY4" fmla="*/ 601591 h 603849"/>
                <a:gd name="connsiteX5" fmla="*/ 8417032 w 8417032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1591 h 603849"/>
                <a:gd name="connsiteX5" fmla="*/ 8417269 w 8417269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3849 h 603849"/>
                <a:gd name="connsiteX5" fmla="*/ 8417269 w 8417269"/>
                <a:gd name="connsiteY5" fmla="*/ 603849 h 603849"/>
                <a:gd name="connsiteX0" fmla="*/ 8491108 w 8491108"/>
                <a:gd name="connsiteY0" fmla="*/ 603849 h 603849"/>
                <a:gd name="connsiteX1" fmla="*/ 8192982 w 8491108"/>
                <a:gd name="connsiteY1" fmla="*/ 172528 h 603849"/>
                <a:gd name="connsiteX2" fmla="*/ 8305126 w 8491108"/>
                <a:gd name="connsiteY2" fmla="*/ 0 h 603849"/>
                <a:gd name="connsiteX3" fmla="*/ 0 w 8491108"/>
                <a:gd name="connsiteY3" fmla="*/ 8626 h 603849"/>
                <a:gd name="connsiteX4" fmla="*/ 237 w 8491108"/>
                <a:gd name="connsiteY4" fmla="*/ 603849 h 603849"/>
                <a:gd name="connsiteX5" fmla="*/ 8491108 w 8491108"/>
                <a:gd name="connsiteY5" fmla="*/ 603849 h 603849"/>
                <a:gd name="connsiteX0" fmla="*/ 8491108 w 8491108"/>
                <a:gd name="connsiteY0" fmla="*/ 595828 h 595828"/>
                <a:gd name="connsiteX1" fmla="*/ 8192982 w 8491108"/>
                <a:gd name="connsiteY1" fmla="*/ 164507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5828 h 595828"/>
                <a:gd name="connsiteX1" fmla="*/ 8335388 w 8491108"/>
                <a:gd name="connsiteY1" fmla="*/ 239370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8455442 w 8491108"/>
                <a:gd name="connsiteY2" fmla="*/ 1478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3747792 w 8455442"/>
                <a:gd name="connsiteY0" fmla="*/ 0 h 601133"/>
                <a:gd name="connsiteX1" fmla="*/ 8335388 w 8455442"/>
                <a:gd name="connsiteY1" fmla="*/ 244675 h 601133"/>
                <a:gd name="connsiteX2" fmla="*/ 8455442 w 8455442"/>
                <a:gd name="connsiteY2" fmla="*/ 5305 h 601133"/>
                <a:gd name="connsiteX3" fmla="*/ 0 w 8455442"/>
                <a:gd name="connsiteY3" fmla="*/ 3827 h 601133"/>
                <a:gd name="connsiteX4" fmla="*/ 237 w 8455442"/>
                <a:gd name="connsiteY4" fmla="*/ 601133 h 601133"/>
                <a:gd name="connsiteX5" fmla="*/ 3747792 w 8455442"/>
                <a:gd name="connsiteY5" fmla="*/ 0 h 601133"/>
                <a:gd name="connsiteX0" fmla="*/ 3747792 w 8455442"/>
                <a:gd name="connsiteY0" fmla="*/ 0 h 244675"/>
                <a:gd name="connsiteX1" fmla="*/ 8335388 w 8455442"/>
                <a:gd name="connsiteY1" fmla="*/ 244675 h 244675"/>
                <a:gd name="connsiteX2" fmla="*/ 8455442 w 8455442"/>
                <a:gd name="connsiteY2" fmla="*/ 5305 h 244675"/>
                <a:gd name="connsiteX3" fmla="*/ 0 w 8455442"/>
                <a:gd name="connsiteY3" fmla="*/ 3827 h 244675"/>
                <a:gd name="connsiteX4" fmla="*/ 3747792 w 8455442"/>
                <a:gd name="connsiteY4" fmla="*/ 0 h 244675"/>
                <a:gd name="connsiteX0" fmla="*/ 0 w 4707650"/>
                <a:gd name="connsiteY0" fmla="*/ 0 h 244675"/>
                <a:gd name="connsiteX1" fmla="*/ 4587596 w 4707650"/>
                <a:gd name="connsiteY1" fmla="*/ 244675 h 244675"/>
                <a:gd name="connsiteX2" fmla="*/ 4707650 w 4707650"/>
                <a:gd name="connsiteY2" fmla="*/ 5305 h 244675"/>
                <a:gd name="connsiteX3" fmla="*/ 0 w 4707650"/>
                <a:gd name="connsiteY3" fmla="*/ 0 h 244675"/>
                <a:gd name="connsiteX0" fmla="*/ 0 w 4707650"/>
                <a:gd name="connsiteY0" fmla="*/ 410 h 239370"/>
                <a:gd name="connsiteX1" fmla="*/ 4587596 w 4707650"/>
                <a:gd name="connsiteY1" fmla="*/ 239370 h 239370"/>
                <a:gd name="connsiteX2" fmla="*/ 4707650 w 4707650"/>
                <a:gd name="connsiteY2" fmla="*/ 0 h 239370"/>
                <a:gd name="connsiteX3" fmla="*/ 0 w 4707650"/>
                <a:gd name="connsiteY3" fmla="*/ 410 h 23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07650" h="239370">
                  <a:moveTo>
                    <a:pt x="0" y="410"/>
                  </a:moveTo>
                  <a:lnTo>
                    <a:pt x="4587596" y="239370"/>
                  </a:lnTo>
                  <a:lnTo>
                    <a:pt x="4707650" y="0"/>
                  </a:lnTo>
                  <a:lnTo>
                    <a:pt x="0" y="41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cxnSp>
          <p:nvCxnSpPr>
            <p:cNvPr id="24" name="Přímá spojnice 23"/>
            <p:cNvCxnSpPr/>
            <p:nvPr userDrawn="1"/>
          </p:nvCxnSpPr>
          <p:spPr>
            <a:xfrm flipH="1" flipV="1">
              <a:off x="8389400" y="6966692"/>
              <a:ext cx="2304000" cy="402"/>
            </a:xfrm>
            <a:prstGeom prst="line">
              <a:avLst/>
            </a:prstGeom>
            <a:ln w="6350">
              <a:solidFill>
                <a:srgbClr val="C3C3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3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8" name="think-cell Slide" r:id="rId15" imgW="399" imgH="398" progId="TCLayout.ActiveDocument.1">
                  <p:embed/>
                </p:oleObj>
              </mc:Choice>
              <mc:Fallback>
                <p:oleObj name="think-cell Slide" r:id="rId15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850" y="1439562"/>
            <a:ext cx="10006115" cy="51836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719894" y="7162496"/>
            <a:ext cx="6173596" cy="1799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/>
              <a:t>Název prezentace, oddělení, jméno, datum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4"/>
          </p:nvPr>
        </p:nvSpPr>
        <p:spPr>
          <a:xfrm>
            <a:off x="342849" y="7162496"/>
            <a:ext cx="269960" cy="1799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42850" y="360287"/>
            <a:ext cx="10006115" cy="4319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noProof="0" dirty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245730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39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</p:sldLayoutIdLst>
  <p:hf hdr="0" dt="0"/>
  <p:txStyles>
    <p:titleStyle>
      <a:lvl1pPr algn="l" defTabSz="1043056" rtl="0" eaLnBrk="1" latinLnBrk="0" hangingPunct="1">
        <a:lnSpc>
          <a:spcPts val="3200"/>
        </a:lnSpc>
        <a:spcBef>
          <a:spcPct val="0"/>
        </a:spcBef>
        <a:buNone/>
        <a:defRPr sz="2800" b="1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1pPr>
    </p:titleStyle>
    <p:bodyStyle>
      <a:lvl1pPr marL="18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1pPr>
      <a:lvl2pPr marL="36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2pPr>
      <a:lvl3pPr marL="54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3pPr>
      <a:lvl4pPr marL="72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4pPr>
      <a:lvl5pPr marL="90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7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39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7" userDrawn="1">
          <p15:clr>
            <a:srgbClr val="F26B43"/>
          </p15:clr>
        </p15:guide>
        <p15:guide id="2" pos="3255" userDrawn="1">
          <p15:clr>
            <a:srgbClr val="F26B43"/>
          </p15:clr>
        </p15:guide>
        <p15:guide id="3" pos="2393" userDrawn="1">
          <p15:clr>
            <a:srgbClr val="F26B43"/>
          </p15:clr>
        </p15:guide>
        <p15:guide id="4" pos="2166" userDrawn="1">
          <p15:clr>
            <a:srgbClr val="F26B43"/>
          </p15:clr>
        </p15:guide>
        <p15:guide id="5" pos="1304" userDrawn="1">
          <p15:clr>
            <a:srgbClr val="F26B43"/>
          </p15:clr>
        </p15:guide>
        <p15:guide id="6" pos="1077" userDrawn="1">
          <p15:clr>
            <a:srgbClr val="F26B43"/>
          </p15:clr>
        </p15:guide>
        <p15:guide id="7" pos="216" userDrawn="1">
          <p15:clr>
            <a:srgbClr val="F26B43"/>
          </p15:clr>
        </p15:guide>
        <p15:guide id="8" pos="3480" userDrawn="1">
          <p15:clr>
            <a:srgbClr val="F26B43"/>
          </p15:clr>
        </p15:guide>
        <p15:guide id="9" pos="4342" userDrawn="1">
          <p15:clr>
            <a:srgbClr val="F26B43"/>
          </p15:clr>
        </p15:guide>
        <p15:guide id="10" pos="4569" userDrawn="1">
          <p15:clr>
            <a:srgbClr val="F26B43"/>
          </p15:clr>
        </p15:guide>
        <p15:guide id="11" pos="5431" userDrawn="1">
          <p15:clr>
            <a:srgbClr val="F26B43"/>
          </p15:clr>
        </p15:guide>
        <p15:guide id="12" pos="5658" userDrawn="1">
          <p15:clr>
            <a:srgbClr val="F26B43"/>
          </p15:clr>
        </p15:guide>
        <p15:guide id="13" pos="6519" userDrawn="1">
          <p15:clr>
            <a:srgbClr val="F26B43"/>
          </p15:clr>
        </p15:guide>
        <p15:guide id="14" orient="horz" pos="907" userDrawn="1">
          <p15:clr>
            <a:srgbClr val="F26B43"/>
          </p15:clr>
        </p15:guide>
        <p15:guide id="15" orient="horz" pos="4172" userDrawn="1">
          <p15:clr>
            <a:srgbClr val="F26B43"/>
          </p15:clr>
        </p15:guide>
        <p15:guide id="16" orient="horz" pos="2471" userDrawn="1">
          <p15:clr>
            <a:srgbClr val="F26B43"/>
          </p15:clr>
        </p15:guide>
        <p15:guide id="17" orient="horz" pos="2607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 userDrawn="1"/>
        </p:nvGrpSpPr>
        <p:grpSpPr>
          <a:xfrm>
            <a:off x="0" y="6961281"/>
            <a:ext cx="10693400" cy="599982"/>
            <a:chOff x="0" y="6961281"/>
            <a:chExt cx="10693400" cy="599982"/>
          </a:xfrm>
        </p:grpSpPr>
        <p:pic>
          <p:nvPicPr>
            <p:cNvPr id="20" name="Obrázek 19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3721" y="7084105"/>
              <a:ext cx="1726779" cy="360000"/>
            </a:xfrm>
            <a:prstGeom prst="rect">
              <a:avLst/>
            </a:prstGeom>
          </p:spPr>
        </p:pic>
        <p:sp>
          <p:nvSpPr>
            <p:cNvPr id="21" name="Volný tvar 20"/>
            <p:cNvSpPr/>
            <p:nvPr userDrawn="1"/>
          </p:nvSpPr>
          <p:spPr>
            <a:xfrm>
              <a:off x="0" y="6961281"/>
              <a:ext cx="8444706" cy="599334"/>
            </a:xfrm>
            <a:custGeom>
              <a:avLst/>
              <a:gdLst>
                <a:gd name="connsiteX0" fmla="*/ 8186468 w 8186468"/>
                <a:gd name="connsiteY0" fmla="*/ 603849 h 603849"/>
                <a:gd name="connsiteX1" fmla="*/ 7962181 w 8186468"/>
                <a:gd name="connsiteY1" fmla="*/ 172528 h 603849"/>
                <a:gd name="connsiteX2" fmla="*/ 8074325 w 8186468"/>
                <a:gd name="connsiteY2" fmla="*/ 0 h 603849"/>
                <a:gd name="connsiteX3" fmla="*/ 112143 w 8186468"/>
                <a:gd name="connsiteY3" fmla="*/ 8626 h 603849"/>
                <a:gd name="connsiteX4" fmla="*/ 0 w 8186468"/>
                <a:gd name="connsiteY4" fmla="*/ 138023 h 603849"/>
                <a:gd name="connsiteX5" fmla="*/ 241540 w 8186468"/>
                <a:gd name="connsiteY5" fmla="*/ 603849 h 603849"/>
                <a:gd name="connsiteX6" fmla="*/ 8186468 w 8186468"/>
                <a:gd name="connsiteY6" fmla="*/ 603849 h 603849"/>
                <a:gd name="connsiteX0" fmla="*/ 8074325 w 8074325"/>
                <a:gd name="connsiteY0" fmla="*/ 603849 h 603849"/>
                <a:gd name="connsiteX1" fmla="*/ 7850038 w 8074325"/>
                <a:gd name="connsiteY1" fmla="*/ 172528 h 603849"/>
                <a:gd name="connsiteX2" fmla="*/ 7962182 w 8074325"/>
                <a:gd name="connsiteY2" fmla="*/ 0 h 603849"/>
                <a:gd name="connsiteX3" fmla="*/ 0 w 8074325"/>
                <a:gd name="connsiteY3" fmla="*/ 8626 h 603849"/>
                <a:gd name="connsiteX4" fmla="*/ 129397 w 8074325"/>
                <a:gd name="connsiteY4" fmla="*/ 603849 h 603849"/>
                <a:gd name="connsiteX5" fmla="*/ 8074325 w 8074325"/>
                <a:gd name="connsiteY5" fmla="*/ 603849 h 603849"/>
                <a:gd name="connsiteX0" fmla="*/ 8417032 w 8417032"/>
                <a:gd name="connsiteY0" fmla="*/ 603849 h 603849"/>
                <a:gd name="connsiteX1" fmla="*/ 8192745 w 8417032"/>
                <a:gd name="connsiteY1" fmla="*/ 172528 h 603849"/>
                <a:gd name="connsiteX2" fmla="*/ 8304889 w 8417032"/>
                <a:gd name="connsiteY2" fmla="*/ 0 h 603849"/>
                <a:gd name="connsiteX3" fmla="*/ 342707 w 8417032"/>
                <a:gd name="connsiteY3" fmla="*/ 8626 h 603849"/>
                <a:gd name="connsiteX4" fmla="*/ 0 w 8417032"/>
                <a:gd name="connsiteY4" fmla="*/ 601591 h 603849"/>
                <a:gd name="connsiteX5" fmla="*/ 8417032 w 8417032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1591 h 603849"/>
                <a:gd name="connsiteX5" fmla="*/ 8417269 w 8417269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3849 h 603849"/>
                <a:gd name="connsiteX5" fmla="*/ 8417269 w 8417269"/>
                <a:gd name="connsiteY5" fmla="*/ 603849 h 603849"/>
                <a:gd name="connsiteX0" fmla="*/ 8491108 w 8491108"/>
                <a:gd name="connsiteY0" fmla="*/ 603849 h 603849"/>
                <a:gd name="connsiteX1" fmla="*/ 8192982 w 8491108"/>
                <a:gd name="connsiteY1" fmla="*/ 172528 h 603849"/>
                <a:gd name="connsiteX2" fmla="*/ 8305126 w 8491108"/>
                <a:gd name="connsiteY2" fmla="*/ 0 h 603849"/>
                <a:gd name="connsiteX3" fmla="*/ 0 w 8491108"/>
                <a:gd name="connsiteY3" fmla="*/ 8626 h 603849"/>
                <a:gd name="connsiteX4" fmla="*/ 237 w 8491108"/>
                <a:gd name="connsiteY4" fmla="*/ 603849 h 603849"/>
                <a:gd name="connsiteX5" fmla="*/ 8491108 w 8491108"/>
                <a:gd name="connsiteY5" fmla="*/ 603849 h 603849"/>
                <a:gd name="connsiteX0" fmla="*/ 8491108 w 8491108"/>
                <a:gd name="connsiteY0" fmla="*/ 595828 h 595828"/>
                <a:gd name="connsiteX1" fmla="*/ 8192982 w 8491108"/>
                <a:gd name="connsiteY1" fmla="*/ 164507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5828 h 595828"/>
                <a:gd name="connsiteX1" fmla="*/ 8335388 w 8491108"/>
                <a:gd name="connsiteY1" fmla="*/ 239370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8455442 w 8491108"/>
                <a:gd name="connsiteY2" fmla="*/ 1478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8490871 w 8490871"/>
                <a:gd name="connsiteY0" fmla="*/ 599334 h 599334"/>
                <a:gd name="connsiteX1" fmla="*/ 8335151 w 8490871"/>
                <a:gd name="connsiteY1" fmla="*/ 242876 h 599334"/>
                <a:gd name="connsiteX2" fmla="*/ 8455205 w 8490871"/>
                <a:gd name="connsiteY2" fmla="*/ 3506 h 599334"/>
                <a:gd name="connsiteX3" fmla="*/ 159745 w 8490871"/>
                <a:gd name="connsiteY3" fmla="*/ 0 h 599334"/>
                <a:gd name="connsiteX4" fmla="*/ 0 w 8490871"/>
                <a:gd name="connsiteY4" fmla="*/ 599334 h 599334"/>
                <a:gd name="connsiteX5" fmla="*/ 8490871 w 8490871"/>
                <a:gd name="connsiteY5" fmla="*/ 599334 h 599334"/>
                <a:gd name="connsiteX0" fmla="*/ 8331126 w 8331126"/>
                <a:gd name="connsiteY0" fmla="*/ 599334 h 599334"/>
                <a:gd name="connsiteX1" fmla="*/ 8175406 w 8331126"/>
                <a:gd name="connsiteY1" fmla="*/ 242876 h 599334"/>
                <a:gd name="connsiteX2" fmla="*/ 8295460 w 8331126"/>
                <a:gd name="connsiteY2" fmla="*/ 3506 h 599334"/>
                <a:gd name="connsiteX3" fmla="*/ 0 w 8331126"/>
                <a:gd name="connsiteY3" fmla="*/ 0 h 599334"/>
                <a:gd name="connsiteX4" fmla="*/ 12236 w 8331126"/>
                <a:gd name="connsiteY4" fmla="*/ 599334 h 599334"/>
                <a:gd name="connsiteX5" fmla="*/ 8331126 w 8331126"/>
                <a:gd name="connsiteY5" fmla="*/ 599334 h 599334"/>
                <a:gd name="connsiteX0" fmla="*/ 8331126 w 8331126"/>
                <a:gd name="connsiteY0" fmla="*/ 599334 h 599334"/>
                <a:gd name="connsiteX1" fmla="*/ 8175406 w 8331126"/>
                <a:gd name="connsiteY1" fmla="*/ 242876 h 599334"/>
                <a:gd name="connsiteX2" fmla="*/ 8295460 w 8331126"/>
                <a:gd name="connsiteY2" fmla="*/ 3506 h 599334"/>
                <a:gd name="connsiteX3" fmla="*/ 0 w 8331126"/>
                <a:gd name="connsiteY3" fmla="*/ 0 h 599334"/>
                <a:gd name="connsiteX4" fmla="*/ 2842 w 8331126"/>
                <a:gd name="connsiteY4" fmla="*/ 599334 h 599334"/>
                <a:gd name="connsiteX5" fmla="*/ 8331126 w 8331126"/>
                <a:gd name="connsiteY5" fmla="*/ 599334 h 599334"/>
                <a:gd name="connsiteX0" fmla="*/ 8328482 w 8328482"/>
                <a:gd name="connsiteY0" fmla="*/ 599334 h 599334"/>
                <a:gd name="connsiteX1" fmla="*/ 8172762 w 8328482"/>
                <a:gd name="connsiteY1" fmla="*/ 242876 h 599334"/>
                <a:gd name="connsiteX2" fmla="*/ 8292816 w 8328482"/>
                <a:gd name="connsiteY2" fmla="*/ 3506 h 599334"/>
                <a:gd name="connsiteX3" fmla="*/ 1114 w 8328482"/>
                <a:gd name="connsiteY3" fmla="*/ 0 h 599334"/>
                <a:gd name="connsiteX4" fmla="*/ 198 w 8328482"/>
                <a:gd name="connsiteY4" fmla="*/ 599334 h 599334"/>
                <a:gd name="connsiteX5" fmla="*/ 8328482 w 8328482"/>
                <a:gd name="connsiteY5" fmla="*/ 599334 h 599334"/>
                <a:gd name="connsiteX0" fmla="*/ 8329247 w 8329247"/>
                <a:gd name="connsiteY0" fmla="*/ 599334 h 599334"/>
                <a:gd name="connsiteX1" fmla="*/ 8173527 w 8329247"/>
                <a:gd name="connsiteY1" fmla="*/ 242876 h 599334"/>
                <a:gd name="connsiteX2" fmla="*/ 8293581 w 8329247"/>
                <a:gd name="connsiteY2" fmla="*/ 3506 h 599334"/>
                <a:gd name="connsiteX3" fmla="*/ 0 w 8329247"/>
                <a:gd name="connsiteY3" fmla="*/ 0 h 599334"/>
                <a:gd name="connsiteX4" fmla="*/ 963 w 8329247"/>
                <a:gd name="connsiteY4" fmla="*/ 599334 h 599334"/>
                <a:gd name="connsiteX5" fmla="*/ 8329247 w 8329247"/>
                <a:gd name="connsiteY5" fmla="*/ 599334 h 599334"/>
                <a:gd name="connsiteX0" fmla="*/ 8328325 w 8328325"/>
                <a:gd name="connsiteY0" fmla="*/ 599334 h 599334"/>
                <a:gd name="connsiteX1" fmla="*/ 8172605 w 8328325"/>
                <a:gd name="connsiteY1" fmla="*/ 242876 h 599334"/>
                <a:gd name="connsiteX2" fmla="*/ 8292659 w 8328325"/>
                <a:gd name="connsiteY2" fmla="*/ 3506 h 599334"/>
                <a:gd name="connsiteX3" fmla="*/ 14110 w 8328325"/>
                <a:gd name="connsiteY3" fmla="*/ 0 h 599334"/>
                <a:gd name="connsiteX4" fmla="*/ 41 w 8328325"/>
                <a:gd name="connsiteY4" fmla="*/ 599334 h 599334"/>
                <a:gd name="connsiteX5" fmla="*/ 8328325 w 8328325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21630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2841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2841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30206 w 8330206"/>
                <a:gd name="connsiteY0" fmla="*/ 599334 h 599334"/>
                <a:gd name="connsiteX1" fmla="*/ 8174486 w 8330206"/>
                <a:gd name="connsiteY1" fmla="*/ 242876 h 599334"/>
                <a:gd name="connsiteX2" fmla="*/ 8294540 w 8330206"/>
                <a:gd name="connsiteY2" fmla="*/ 3506 h 599334"/>
                <a:gd name="connsiteX3" fmla="*/ 960 w 8330206"/>
                <a:gd name="connsiteY3" fmla="*/ 0 h 599334"/>
                <a:gd name="connsiteX4" fmla="*/ 43 w 8330206"/>
                <a:gd name="connsiteY4" fmla="*/ 599334 h 599334"/>
                <a:gd name="connsiteX5" fmla="*/ 8330206 w 8330206"/>
                <a:gd name="connsiteY5" fmla="*/ 599334 h 599334"/>
                <a:gd name="connsiteX0" fmla="*/ 8331125 w 8331125"/>
                <a:gd name="connsiteY0" fmla="*/ 599334 h 599334"/>
                <a:gd name="connsiteX1" fmla="*/ 8175405 w 8331125"/>
                <a:gd name="connsiteY1" fmla="*/ 242876 h 599334"/>
                <a:gd name="connsiteX2" fmla="*/ 8295459 w 8331125"/>
                <a:gd name="connsiteY2" fmla="*/ 3506 h 599334"/>
                <a:gd name="connsiteX3" fmla="*/ 0 w 8331125"/>
                <a:gd name="connsiteY3" fmla="*/ 0 h 599334"/>
                <a:gd name="connsiteX4" fmla="*/ 962 w 8331125"/>
                <a:gd name="connsiteY4" fmla="*/ 599334 h 599334"/>
                <a:gd name="connsiteX5" fmla="*/ 8331125 w 8331125"/>
                <a:gd name="connsiteY5" fmla="*/ 599334 h 599334"/>
                <a:gd name="connsiteX0" fmla="*/ 8330185 w 8330185"/>
                <a:gd name="connsiteY0" fmla="*/ 599334 h 599334"/>
                <a:gd name="connsiteX1" fmla="*/ 8174465 w 8330185"/>
                <a:gd name="connsiteY1" fmla="*/ 242876 h 599334"/>
                <a:gd name="connsiteX2" fmla="*/ 8294519 w 8330185"/>
                <a:gd name="connsiteY2" fmla="*/ 3506 h 599334"/>
                <a:gd name="connsiteX3" fmla="*/ 2818 w 8330185"/>
                <a:gd name="connsiteY3" fmla="*/ 0 h 599334"/>
                <a:gd name="connsiteX4" fmla="*/ 22 w 8330185"/>
                <a:gd name="connsiteY4" fmla="*/ 599334 h 599334"/>
                <a:gd name="connsiteX5" fmla="*/ 8330185 w 8330185"/>
                <a:gd name="connsiteY5" fmla="*/ 599334 h 599334"/>
                <a:gd name="connsiteX0" fmla="*/ 8328328 w 8328328"/>
                <a:gd name="connsiteY0" fmla="*/ 599334 h 599334"/>
                <a:gd name="connsiteX1" fmla="*/ 8172608 w 8328328"/>
                <a:gd name="connsiteY1" fmla="*/ 242876 h 599334"/>
                <a:gd name="connsiteX2" fmla="*/ 8292662 w 8328328"/>
                <a:gd name="connsiteY2" fmla="*/ 3506 h 599334"/>
                <a:gd name="connsiteX3" fmla="*/ 961 w 8328328"/>
                <a:gd name="connsiteY3" fmla="*/ 0 h 599334"/>
                <a:gd name="connsiteX4" fmla="*/ 44 w 8328328"/>
                <a:gd name="connsiteY4" fmla="*/ 599334 h 599334"/>
                <a:gd name="connsiteX5" fmla="*/ 8328328 w 8328328"/>
                <a:gd name="connsiteY5" fmla="*/ 599334 h 599334"/>
                <a:gd name="connsiteX0" fmla="*/ 8327367 w 8327367"/>
                <a:gd name="connsiteY0" fmla="*/ 599334 h 599334"/>
                <a:gd name="connsiteX1" fmla="*/ 8171647 w 8327367"/>
                <a:gd name="connsiteY1" fmla="*/ 242876 h 599334"/>
                <a:gd name="connsiteX2" fmla="*/ 8291701 w 8327367"/>
                <a:gd name="connsiteY2" fmla="*/ 3506 h 599334"/>
                <a:gd name="connsiteX3" fmla="*/ 0 w 8327367"/>
                <a:gd name="connsiteY3" fmla="*/ 0 h 599334"/>
                <a:gd name="connsiteX4" fmla="*/ 962 w 8327367"/>
                <a:gd name="connsiteY4" fmla="*/ 599334 h 599334"/>
                <a:gd name="connsiteX5" fmla="*/ 8327367 w 8327367"/>
                <a:gd name="connsiteY5" fmla="*/ 599334 h 599334"/>
                <a:gd name="connsiteX0" fmla="*/ 8328327 w 8328327"/>
                <a:gd name="connsiteY0" fmla="*/ 599334 h 599334"/>
                <a:gd name="connsiteX1" fmla="*/ 8172607 w 8328327"/>
                <a:gd name="connsiteY1" fmla="*/ 242876 h 599334"/>
                <a:gd name="connsiteX2" fmla="*/ 8292661 w 8328327"/>
                <a:gd name="connsiteY2" fmla="*/ 3506 h 599334"/>
                <a:gd name="connsiteX3" fmla="*/ 960 w 8328327"/>
                <a:gd name="connsiteY3" fmla="*/ 0 h 599334"/>
                <a:gd name="connsiteX4" fmla="*/ 43 w 8328327"/>
                <a:gd name="connsiteY4" fmla="*/ 599334 h 599334"/>
                <a:gd name="connsiteX5" fmla="*/ 8328327 w 8328327"/>
                <a:gd name="connsiteY5" fmla="*/ 599334 h 599334"/>
                <a:gd name="connsiteX0" fmla="*/ 8328285 w 8328285"/>
                <a:gd name="connsiteY0" fmla="*/ 599334 h 599334"/>
                <a:gd name="connsiteX1" fmla="*/ 8172565 w 8328285"/>
                <a:gd name="connsiteY1" fmla="*/ 242876 h 599334"/>
                <a:gd name="connsiteX2" fmla="*/ 8292619 w 8328285"/>
                <a:gd name="connsiteY2" fmla="*/ 3506 h 599334"/>
                <a:gd name="connsiteX3" fmla="*/ 341008 w 8328285"/>
                <a:gd name="connsiteY3" fmla="*/ 0 h 599334"/>
                <a:gd name="connsiteX4" fmla="*/ 1 w 8328285"/>
                <a:gd name="connsiteY4" fmla="*/ 599334 h 599334"/>
                <a:gd name="connsiteX5" fmla="*/ 8328285 w 8328285"/>
                <a:gd name="connsiteY5" fmla="*/ 599334 h 599334"/>
                <a:gd name="connsiteX0" fmla="*/ 7990094 w 7990094"/>
                <a:gd name="connsiteY0" fmla="*/ 599334 h 601239"/>
                <a:gd name="connsiteX1" fmla="*/ 7834374 w 7990094"/>
                <a:gd name="connsiteY1" fmla="*/ 242876 h 601239"/>
                <a:gd name="connsiteX2" fmla="*/ 7954428 w 7990094"/>
                <a:gd name="connsiteY2" fmla="*/ 3506 h 601239"/>
                <a:gd name="connsiteX3" fmla="*/ 2817 w 7990094"/>
                <a:gd name="connsiteY3" fmla="*/ 0 h 601239"/>
                <a:gd name="connsiteX4" fmla="*/ 22 w 7990094"/>
                <a:gd name="connsiteY4" fmla="*/ 601239 h 601239"/>
                <a:gd name="connsiteX5" fmla="*/ 7990094 w 7990094"/>
                <a:gd name="connsiteY5" fmla="*/ 599334 h 601239"/>
                <a:gd name="connsiteX0" fmla="*/ 8328284 w 8328284"/>
                <a:gd name="connsiteY0" fmla="*/ 599334 h 599334"/>
                <a:gd name="connsiteX1" fmla="*/ 8172564 w 8328284"/>
                <a:gd name="connsiteY1" fmla="*/ 242876 h 599334"/>
                <a:gd name="connsiteX2" fmla="*/ 8292618 w 8328284"/>
                <a:gd name="connsiteY2" fmla="*/ 3506 h 599334"/>
                <a:gd name="connsiteX3" fmla="*/ 341007 w 8328284"/>
                <a:gd name="connsiteY3" fmla="*/ 0 h 599334"/>
                <a:gd name="connsiteX4" fmla="*/ 0 w 8328284"/>
                <a:gd name="connsiteY4" fmla="*/ 597429 h 599334"/>
                <a:gd name="connsiteX5" fmla="*/ 8328284 w 8328284"/>
                <a:gd name="connsiteY5" fmla="*/ 599334 h 599334"/>
                <a:gd name="connsiteX0" fmla="*/ 8328284 w 8328284"/>
                <a:gd name="connsiteY0" fmla="*/ 599334 h 599334"/>
                <a:gd name="connsiteX1" fmla="*/ 8172564 w 8328284"/>
                <a:gd name="connsiteY1" fmla="*/ 242876 h 599334"/>
                <a:gd name="connsiteX2" fmla="*/ 8292618 w 8328284"/>
                <a:gd name="connsiteY2" fmla="*/ 3506 h 599334"/>
                <a:gd name="connsiteX3" fmla="*/ 341007 w 8328284"/>
                <a:gd name="connsiteY3" fmla="*/ 0 h 599334"/>
                <a:gd name="connsiteX4" fmla="*/ 0 w 8328284"/>
                <a:gd name="connsiteY4" fmla="*/ 599334 h 599334"/>
                <a:gd name="connsiteX5" fmla="*/ 8328284 w 8328284"/>
                <a:gd name="connsiteY5" fmla="*/ 599334 h 599334"/>
                <a:gd name="connsiteX0" fmla="*/ 8329247 w 8329247"/>
                <a:gd name="connsiteY0" fmla="*/ 599334 h 599334"/>
                <a:gd name="connsiteX1" fmla="*/ 8173527 w 8329247"/>
                <a:gd name="connsiteY1" fmla="*/ 242876 h 599334"/>
                <a:gd name="connsiteX2" fmla="*/ 8293581 w 8329247"/>
                <a:gd name="connsiteY2" fmla="*/ 3506 h 599334"/>
                <a:gd name="connsiteX3" fmla="*/ 0 w 8329247"/>
                <a:gd name="connsiteY3" fmla="*/ 0 h 599334"/>
                <a:gd name="connsiteX4" fmla="*/ 963 w 8329247"/>
                <a:gd name="connsiteY4" fmla="*/ 599334 h 599334"/>
                <a:gd name="connsiteX5" fmla="*/ 8329247 w 8329247"/>
                <a:gd name="connsiteY5" fmla="*/ 599334 h 59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9247" h="599334">
                  <a:moveTo>
                    <a:pt x="8329247" y="599334"/>
                  </a:moveTo>
                  <a:lnTo>
                    <a:pt x="8173527" y="242876"/>
                  </a:lnTo>
                  <a:lnTo>
                    <a:pt x="8293581" y="3506"/>
                  </a:lnTo>
                  <a:lnTo>
                    <a:pt x="0" y="0"/>
                  </a:lnTo>
                  <a:lnTo>
                    <a:pt x="963" y="599334"/>
                  </a:lnTo>
                  <a:lnTo>
                    <a:pt x="8329247" y="599334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22" name="Volný tvar 21"/>
            <p:cNvSpPr/>
            <p:nvPr userDrawn="1"/>
          </p:nvSpPr>
          <p:spPr>
            <a:xfrm>
              <a:off x="1907202" y="7204157"/>
              <a:ext cx="6537502" cy="357106"/>
            </a:xfrm>
            <a:custGeom>
              <a:avLst/>
              <a:gdLst>
                <a:gd name="connsiteX0" fmla="*/ 8186468 w 8186468"/>
                <a:gd name="connsiteY0" fmla="*/ 603849 h 603849"/>
                <a:gd name="connsiteX1" fmla="*/ 7962181 w 8186468"/>
                <a:gd name="connsiteY1" fmla="*/ 172528 h 603849"/>
                <a:gd name="connsiteX2" fmla="*/ 8074325 w 8186468"/>
                <a:gd name="connsiteY2" fmla="*/ 0 h 603849"/>
                <a:gd name="connsiteX3" fmla="*/ 112143 w 8186468"/>
                <a:gd name="connsiteY3" fmla="*/ 8626 h 603849"/>
                <a:gd name="connsiteX4" fmla="*/ 0 w 8186468"/>
                <a:gd name="connsiteY4" fmla="*/ 138023 h 603849"/>
                <a:gd name="connsiteX5" fmla="*/ 241540 w 8186468"/>
                <a:gd name="connsiteY5" fmla="*/ 603849 h 603849"/>
                <a:gd name="connsiteX6" fmla="*/ 8186468 w 8186468"/>
                <a:gd name="connsiteY6" fmla="*/ 603849 h 603849"/>
                <a:gd name="connsiteX0" fmla="*/ 8074325 w 8074325"/>
                <a:gd name="connsiteY0" fmla="*/ 603849 h 603849"/>
                <a:gd name="connsiteX1" fmla="*/ 7850038 w 8074325"/>
                <a:gd name="connsiteY1" fmla="*/ 172528 h 603849"/>
                <a:gd name="connsiteX2" fmla="*/ 7962182 w 8074325"/>
                <a:gd name="connsiteY2" fmla="*/ 0 h 603849"/>
                <a:gd name="connsiteX3" fmla="*/ 0 w 8074325"/>
                <a:gd name="connsiteY3" fmla="*/ 8626 h 603849"/>
                <a:gd name="connsiteX4" fmla="*/ 129397 w 8074325"/>
                <a:gd name="connsiteY4" fmla="*/ 603849 h 603849"/>
                <a:gd name="connsiteX5" fmla="*/ 8074325 w 8074325"/>
                <a:gd name="connsiteY5" fmla="*/ 603849 h 603849"/>
                <a:gd name="connsiteX0" fmla="*/ 8417032 w 8417032"/>
                <a:gd name="connsiteY0" fmla="*/ 603849 h 603849"/>
                <a:gd name="connsiteX1" fmla="*/ 8192745 w 8417032"/>
                <a:gd name="connsiteY1" fmla="*/ 172528 h 603849"/>
                <a:gd name="connsiteX2" fmla="*/ 8304889 w 8417032"/>
                <a:gd name="connsiteY2" fmla="*/ 0 h 603849"/>
                <a:gd name="connsiteX3" fmla="*/ 342707 w 8417032"/>
                <a:gd name="connsiteY3" fmla="*/ 8626 h 603849"/>
                <a:gd name="connsiteX4" fmla="*/ 0 w 8417032"/>
                <a:gd name="connsiteY4" fmla="*/ 601591 h 603849"/>
                <a:gd name="connsiteX5" fmla="*/ 8417032 w 8417032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1591 h 603849"/>
                <a:gd name="connsiteX5" fmla="*/ 8417269 w 8417269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3849 h 603849"/>
                <a:gd name="connsiteX5" fmla="*/ 8417269 w 8417269"/>
                <a:gd name="connsiteY5" fmla="*/ 603849 h 603849"/>
                <a:gd name="connsiteX0" fmla="*/ 8491108 w 8491108"/>
                <a:gd name="connsiteY0" fmla="*/ 603849 h 603849"/>
                <a:gd name="connsiteX1" fmla="*/ 8192982 w 8491108"/>
                <a:gd name="connsiteY1" fmla="*/ 172528 h 603849"/>
                <a:gd name="connsiteX2" fmla="*/ 8305126 w 8491108"/>
                <a:gd name="connsiteY2" fmla="*/ 0 h 603849"/>
                <a:gd name="connsiteX3" fmla="*/ 0 w 8491108"/>
                <a:gd name="connsiteY3" fmla="*/ 8626 h 603849"/>
                <a:gd name="connsiteX4" fmla="*/ 237 w 8491108"/>
                <a:gd name="connsiteY4" fmla="*/ 603849 h 603849"/>
                <a:gd name="connsiteX5" fmla="*/ 8491108 w 8491108"/>
                <a:gd name="connsiteY5" fmla="*/ 603849 h 603849"/>
                <a:gd name="connsiteX0" fmla="*/ 8491108 w 8491108"/>
                <a:gd name="connsiteY0" fmla="*/ 595828 h 595828"/>
                <a:gd name="connsiteX1" fmla="*/ 8192982 w 8491108"/>
                <a:gd name="connsiteY1" fmla="*/ 164507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5828 h 595828"/>
                <a:gd name="connsiteX1" fmla="*/ 8335388 w 8491108"/>
                <a:gd name="connsiteY1" fmla="*/ 239370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8455442 w 8491108"/>
                <a:gd name="connsiteY2" fmla="*/ 1478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2033595 w 8491108"/>
                <a:gd name="connsiteY2" fmla="*/ 594144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8490871 w 8490871"/>
                <a:gd name="connsiteY0" fmla="*/ 356458 h 356458"/>
                <a:gd name="connsiteX1" fmla="*/ 8335151 w 8490871"/>
                <a:gd name="connsiteY1" fmla="*/ 0 h 356458"/>
                <a:gd name="connsiteX2" fmla="*/ 2033358 w 8490871"/>
                <a:gd name="connsiteY2" fmla="*/ 353296 h 356458"/>
                <a:gd name="connsiteX3" fmla="*/ 0 w 8490871"/>
                <a:gd name="connsiteY3" fmla="*/ 356458 h 356458"/>
                <a:gd name="connsiteX4" fmla="*/ 8490871 w 8490871"/>
                <a:gd name="connsiteY4" fmla="*/ 356458 h 356458"/>
                <a:gd name="connsiteX0" fmla="*/ 6457513 w 6457513"/>
                <a:gd name="connsiteY0" fmla="*/ 356458 h 356458"/>
                <a:gd name="connsiteX1" fmla="*/ 6301793 w 6457513"/>
                <a:gd name="connsiteY1" fmla="*/ 0 h 356458"/>
                <a:gd name="connsiteX2" fmla="*/ 0 w 6457513"/>
                <a:gd name="connsiteY2" fmla="*/ 353296 h 356458"/>
                <a:gd name="connsiteX3" fmla="*/ 6457513 w 6457513"/>
                <a:gd name="connsiteY3" fmla="*/ 356458 h 356458"/>
                <a:gd name="connsiteX0" fmla="*/ 6448118 w 6448118"/>
                <a:gd name="connsiteY0" fmla="*/ 356458 h 357106"/>
                <a:gd name="connsiteX1" fmla="*/ 6292398 w 6448118"/>
                <a:gd name="connsiteY1" fmla="*/ 0 h 357106"/>
                <a:gd name="connsiteX2" fmla="*/ 0 w 6448118"/>
                <a:gd name="connsiteY2" fmla="*/ 357106 h 357106"/>
                <a:gd name="connsiteX3" fmla="*/ 6448118 w 6448118"/>
                <a:gd name="connsiteY3" fmla="*/ 356458 h 35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48118" h="357106">
                  <a:moveTo>
                    <a:pt x="6448118" y="356458"/>
                  </a:moveTo>
                  <a:lnTo>
                    <a:pt x="6292398" y="0"/>
                  </a:lnTo>
                  <a:lnTo>
                    <a:pt x="0" y="357106"/>
                  </a:lnTo>
                  <a:lnTo>
                    <a:pt x="6448118" y="356458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23" name="Volný tvar 22"/>
            <p:cNvSpPr/>
            <p:nvPr userDrawn="1"/>
          </p:nvSpPr>
          <p:spPr>
            <a:xfrm>
              <a:off x="3635636" y="6964787"/>
              <a:ext cx="4772907" cy="239370"/>
            </a:xfrm>
            <a:custGeom>
              <a:avLst/>
              <a:gdLst>
                <a:gd name="connsiteX0" fmla="*/ 8186468 w 8186468"/>
                <a:gd name="connsiteY0" fmla="*/ 603849 h 603849"/>
                <a:gd name="connsiteX1" fmla="*/ 7962181 w 8186468"/>
                <a:gd name="connsiteY1" fmla="*/ 172528 h 603849"/>
                <a:gd name="connsiteX2" fmla="*/ 8074325 w 8186468"/>
                <a:gd name="connsiteY2" fmla="*/ 0 h 603849"/>
                <a:gd name="connsiteX3" fmla="*/ 112143 w 8186468"/>
                <a:gd name="connsiteY3" fmla="*/ 8626 h 603849"/>
                <a:gd name="connsiteX4" fmla="*/ 0 w 8186468"/>
                <a:gd name="connsiteY4" fmla="*/ 138023 h 603849"/>
                <a:gd name="connsiteX5" fmla="*/ 241540 w 8186468"/>
                <a:gd name="connsiteY5" fmla="*/ 603849 h 603849"/>
                <a:gd name="connsiteX6" fmla="*/ 8186468 w 8186468"/>
                <a:gd name="connsiteY6" fmla="*/ 603849 h 603849"/>
                <a:gd name="connsiteX0" fmla="*/ 8074325 w 8074325"/>
                <a:gd name="connsiteY0" fmla="*/ 603849 h 603849"/>
                <a:gd name="connsiteX1" fmla="*/ 7850038 w 8074325"/>
                <a:gd name="connsiteY1" fmla="*/ 172528 h 603849"/>
                <a:gd name="connsiteX2" fmla="*/ 7962182 w 8074325"/>
                <a:gd name="connsiteY2" fmla="*/ 0 h 603849"/>
                <a:gd name="connsiteX3" fmla="*/ 0 w 8074325"/>
                <a:gd name="connsiteY3" fmla="*/ 8626 h 603849"/>
                <a:gd name="connsiteX4" fmla="*/ 129397 w 8074325"/>
                <a:gd name="connsiteY4" fmla="*/ 603849 h 603849"/>
                <a:gd name="connsiteX5" fmla="*/ 8074325 w 8074325"/>
                <a:gd name="connsiteY5" fmla="*/ 603849 h 603849"/>
                <a:gd name="connsiteX0" fmla="*/ 8417032 w 8417032"/>
                <a:gd name="connsiteY0" fmla="*/ 603849 h 603849"/>
                <a:gd name="connsiteX1" fmla="*/ 8192745 w 8417032"/>
                <a:gd name="connsiteY1" fmla="*/ 172528 h 603849"/>
                <a:gd name="connsiteX2" fmla="*/ 8304889 w 8417032"/>
                <a:gd name="connsiteY2" fmla="*/ 0 h 603849"/>
                <a:gd name="connsiteX3" fmla="*/ 342707 w 8417032"/>
                <a:gd name="connsiteY3" fmla="*/ 8626 h 603849"/>
                <a:gd name="connsiteX4" fmla="*/ 0 w 8417032"/>
                <a:gd name="connsiteY4" fmla="*/ 601591 h 603849"/>
                <a:gd name="connsiteX5" fmla="*/ 8417032 w 8417032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1591 h 603849"/>
                <a:gd name="connsiteX5" fmla="*/ 8417269 w 8417269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3849 h 603849"/>
                <a:gd name="connsiteX5" fmla="*/ 8417269 w 8417269"/>
                <a:gd name="connsiteY5" fmla="*/ 603849 h 603849"/>
                <a:gd name="connsiteX0" fmla="*/ 8491108 w 8491108"/>
                <a:gd name="connsiteY0" fmla="*/ 603849 h 603849"/>
                <a:gd name="connsiteX1" fmla="*/ 8192982 w 8491108"/>
                <a:gd name="connsiteY1" fmla="*/ 172528 h 603849"/>
                <a:gd name="connsiteX2" fmla="*/ 8305126 w 8491108"/>
                <a:gd name="connsiteY2" fmla="*/ 0 h 603849"/>
                <a:gd name="connsiteX3" fmla="*/ 0 w 8491108"/>
                <a:gd name="connsiteY3" fmla="*/ 8626 h 603849"/>
                <a:gd name="connsiteX4" fmla="*/ 237 w 8491108"/>
                <a:gd name="connsiteY4" fmla="*/ 603849 h 603849"/>
                <a:gd name="connsiteX5" fmla="*/ 8491108 w 8491108"/>
                <a:gd name="connsiteY5" fmla="*/ 603849 h 603849"/>
                <a:gd name="connsiteX0" fmla="*/ 8491108 w 8491108"/>
                <a:gd name="connsiteY0" fmla="*/ 595828 h 595828"/>
                <a:gd name="connsiteX1" fmla="*/ 8192982 w 8491108"/>
                <a:gd name="connsiteY1" fmla="*/ 164507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5828 h 595828"/>
                <a:gd name="connsiteX1" fmla="*/ 8335388 w 8491108"/>
                <a:gd name="connsiteY1" fmla="*/ 239370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8455442 w 8491108"/>
                <a:gd name="connsiteY2" fmla="*/ 1478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3747792 w 8455442"/>
                <a:gd name="connsiteY0" fmla="*/ 0 h 601133"/>
                <a:gd name="connsiteX1" fmla="*/ 8335388 w 8455442"/>
                <a:gd name="connsiteY1" fmla="*/ 244675 h 601133"/>
                <a:gd name="connsiteX2" fmla="*/ 8455442 w 8455442"/>
                <a:gd name="connsiteY2" fmla="*/ 5305 h 601133"/>
                <a:gd name="connsiteX3" fmla="*/ 0 w 8455442"/>
                <a:gd name="connsiteY3" fmla="*/ 3827 h 601133"/>
                <a:gd name="connsiteX4" fmla="*/ 237 w 8455442"/>
                <a:gd name="connsiteY4" fmla="*/ 601133 h 601133"/>
                <a:gd name="connsiteX5" fmla="*/ 3747792 w 8455442"/>
                <a:gd name="connsiteY5" fmla="*/ 0 h 601133"/>
                <a:gd name="connsiteX0" fmla="*/ 3747792 w 8455442"/>
                <a:gd name="connsiteY0" fmla="*/ 0 h 244675"/>
                <a:gd name="connsiteX1" fmla="*/ 8335388 w 8455442"/>
                <a:gd name="connsiteY1" fmla="*/ 244675 h 244675"/>
                <a:gd name="connsiteX2" fmla="*/ 8455442 w 8455442"/>
                <a:gd name="connsiteY2" fmla="*/ 5305 h 244675"/>
                <a:gd name="connsiteX3" fmla="*/ 0 w 8455442"/>
                <a:gd name="connsiteY3" fmla="*/ 3827 h 244675"/>
                <a:gd name="connsiteX4" fmla="*/ 3747792 w 8455442"/>
                <a:gd name="connsiteY4" fmla="*/ 0 h 244675"/>
                <a:gd name="connsiteX0" fmla="*/ 0 w 4707650"/>
                <a:gd name="connsiteY0" fmla="*/ 0 h 244675"/>
                <a:gd name="connsiteX1" fmla="*/ 4587596 w 4707650"/>
                <a:gd name="connsiteY1" fmla="*/ 244675 h 244675"/>
                <a:gd name="connsiteX2" fmla="*/ 4707650 w 4707650"/>
                <a:gd name="connsiteY2" fmla="*/ 5305 h 244675"/>
                <a:gd name="connsiteX3" fmla="*/ 0 w 4707650"/>
                <a:gd name="connsiteY3" fmla="*/ 0 h 244675"/>
                <a:gd name="connsiteX0" fmla="*/ 0 w 4707650"/>
                <a:gd name="connsiteY0" fmla="*/ 410 h 239370"/>
                <a:gd name="connsiteX1" fmla="*/ 4587596 w 4707650"/>
                <a:gd name="connsiteY1" fmla="*/ 239370 h 239370"/>
                <a:gd name="connsiteX2" fmla="*/ 4707650 w 4707650"/>
                <a:gd name="connsiteY2" fmla="*/ 0 h 239370"/>
                <a:gd name="connsiteX3" fmla="*/ 0 w 4707650"/>
                <a:gd name="connsiteY3" fmla="*/ 410 h 23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07650" h="239370">
                  <a:moveTo>
                    <a:pt x="0" y="410"/>
                  </a:moveTo>
                  <a:lnTo>
                    <a:pt x="4587596" y="239370"/>
                  </a:lnTo>
                  <a:lnTo>
                    <a:pt x="4707650" y="0"/>
                  </a:lnTo>
                  <a:lnTo>
                    <a:pt x="0" y="41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cxnSp>
          <p:nvCxnSpPr>
            <p:cNvPr id="24" name="Přímá spojnice 23"/>
            <p:cNvCxnSpPr/>
            <p:nvPr userDrawn="1"/>
          </p:nvCxnSpPr>
          <p:spPr>
            <a:xfrm flipH="1" flipV="1">
              <a:off x="8389400" y="6966692"/>
              <a:ext cx="2304000" cy="402"/>
            </a:xfrm>
            <a:prstGeom prst="line">
              <a:avLst/>
            </a:prstGeom>
            <a:ln w="6350">
              <a:solidFill>
                <a:srgbClr val="C3C3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3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" name="think-cell Slide" r:id="rId15" imgW="399" imgH="398" progId="TCLayout.ActiveDocument.1">
                  <p:embed/>
                </p:oleObj>
              </mc:Choice>
              <mc:Fallback>
                <p:oleObj name="think-cell Slide" r:id="rId15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850" y="1439562"/>
            <a:ext cx="10006115" cy="51836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719894" y="7162496"/>
            <a:ext cx="6173596" cy="1799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/>
              <a:t>Název prezentace, oddělení, jméno, datum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4"/>
          </p:nvPr>
        </p:nvSpPr>
        <p:spPr>
          <a:xfrm>
            <a:off x="342849" y="7162496"/>
            <a:ext cx="269960" cy="1799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42850" y="360287"/>
            <a:ext cx="10006115" cy="4319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noProof="0" dirty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109632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40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</p:sldLayoutIdLst>
  <p:hf hdr="0" dt="0"/>
  <p:txStyles>
    <p:titleStyle>
      <a:lvl1pPr algn="l" defTabSz="1043056" rtl="0" eaLnBrk="1" latinLnBrk="0" hangingPunct="1">
        <a:lnSpc>
          <a:spcPts val="3200"/>
        </a:lnSpc>
        <a:spcBef>
          <a:spcPct val="0"/>
        </a:spcBef>
        <a:buNone/>
        <a:defRPr sz="2800" b="1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1pPr>
    </p:titleStyle>
    <p:bodyStyle>
      <a:lvl1pPr marL="18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1pPr>
      <a:lvl2pPr marL="36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2pPr>
      <a:lvl3pPr marL="54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3pPr>
      <a:lvl4pPr marL="72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4pPr>
      <a:lvl5pPr marL="90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7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39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7" userDrawn="1">
          <p15:clr>
            <a:srgbClr val="F26B43"/>
          </p15:clr>
        </p15:guide>
        <p15:guide id="2" pos="3255" userDrawn="1">
          <p15:clr>
            <a:srgbClr val="F26B43"/>
          </p15:clr>
        </p15:guide>
        <p15:guide id="3" pos="2393" userDrawn="1">
          <p15:clr>
            <a:srgbClr val="F26B43"/>
          </p15:clr>
        </p15:guide>
        <p15:guide id="4" pos="2166" userDrawn="1">
          <p15:clr>
            <a:srgbClr val="F26B43"/>
          </p15:clr>
        </p15:guide>
        <p15:guide id="5" pos="1304" userDrawn="1">
          <p15:clr>
            <a:srgbClr val="F26B43"/>
          </p15:clr>
        </p15:guide>
        <p15:guide id="6" pos="1077" userDrawn="1">
          <p15:clr>
            <a:srgbClr val="F26B43"/>
          </p15:clr>
        </p15:guide>
        <p15:guide id="7" pos="216" userDrawn="1">
          <p15:clr>
            <a:srgbClr val="F26B43"/>
          </p15:clr>
        </p15:guide>
        <p15:guide id="8" pos="3480" userDrawn="1">
          <p15:clr>
            <a:srgbClr val="F26B43"/>
          </p15:clr>
        </p15:guide>
        <p15:guide id="9" pos="4342" userDrawn="1">
          <p15:clr>
            <a:srgbClr val="F26B43"/>
          </p15:clr>
        </p15:guide>
        <p15:guide id="10" pos="4569" userDrawn="1">
          <p15:clr>
            <a:srgbClr val="F26B43"/>
          </p15:clr>
        </p15:guide>
        <p15:guide id="11" pos="5431" userDrawn="1">
          <p15:clr>
            <a:srgbClr val="F26B43"/>
          </p15:clr>
        </p15:guide>
        <p15:guide id="12" pos="5658" userDrawn="1">
          <p15:clr>
            <a:srgbClr val="F26B43"/>
          </p15:clr>
        </p15:guide>
        <p15:guide id="13" pos="6519" userDrawn="1">
          <p15:clr>
            <a:srgbClr val="F26B43"/>
          </p15:clr>
        </p15:guide>
        <p15:guide id="14" orient="horz" pos="907" userDrawn="1">
          <p15:clr>
            <a:srgbClr val="F26B43"/>
          </p15:clr>
        </p15:guide>
        <p15:guide id="15" orient="horz" pos="4172" userDrawn="1">
          <p15:clr>
            <a:srgbClr val="F26B43"/>
          </p15:clr>
        </p15:guide>
        <p15:guide id="16" orient="horz" pos="2471" userDrawn="1">
          <p15:clr>
            <a:srgbClr val="F26B43"/>
          </p15:clr>
        </p15:guide>
        <p15:guide id="17" orient="horz" pos="260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1948" y="1062983"/>
            <a:ext cx="8278865" cy="540000"/>
          </a:xfrm>
        </p:spPr>
        <p:txBody>
          <a:bodyPr/>
          <a:lstStyle/>
          <a:p>
            <a:r>
              <a:rPr lang="cs-CZ" dirty="0"/>
              <a:t>Vision </a:t>
            </a:r>
            <a:r>
              <a:rPr lang="cs-CZ" dirty="0" err="1"/>
              <a:t>iV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56721-BB38-4972-8ACD-5A2C9377E3B4}" type="slidenum">
              <a:rPr lang="cs-CZ" noProof="0" smtClean="0"/>
              <a:pPr/>
              <a:t>1</a:t>
            </a:fld>
            <a:endParaRPr lang="cs-CZ" noProof="0" dirty="0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noProof="0" dirty="0"/>
              <a:t>Název prezentace, oddělení, jméno, </a:t>
            </a: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4D0139D3-3975-4705-B35F-B999E783DC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" t="4658"/>
          <a:stretch/>
        </p:blipFill>
        <p:spPr>
          <a:xfrm>
            <a:off x="-1" y="3051958"/>
            <a:ext cx="10691813" cy="389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98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56721-BB38-4972-8ACD-5A2C9377E3B4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Vision </a:t>
            </a:r>
            <a:r>
              <a:rPr lang="cs-CZ" dirty="0" err="1"/>
              <a:t>iV</a:t>
            </a:r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accent6"/>
                </a:solidFill>
              </a:rPr>
              <a:t>Počet výstupov 14</a:t>
            </a:r>
            <a:endParaRPr lang="cs-CZ" dirty="0"/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072F552E-23A5-41E5-A517-5C7FE5917326}"/>
              </a:ext>
            </a:extLst>
          </p:cNvPr>
          <p:cNvSpPr/>
          <p:nvPr/>
        </p:nvSpPr>
        <p:spPr>
          <a:xfrm>
            <a:off x="6536770" y="1767975"/>
            <a:ext cx="5343525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online	3</a:t>
            </a:r>
          </a:p>
          <a:p>
            <a:r>
              <a:rPr lang="de-DE" dirty="0" err="1"/>
              <a:t>print</a:t>
            </a:r>
            <a:r>
              <a:rPr lang="de-DE" dirty="0"/>
              <a:t>	4</a:t>
            </a:r>
          </a:p>
          <a:p>
            <a:r>
              <a:rPr lang="de-DE" dirty="0"/>
              <a:t>FB	1</a:t>
            </a:r>
          </a:p>
          <a:p>
            <a:r>
              <a:rPr lang="de-DE" dirty="0"/>
              <a:t>IG	5</a:t>
            </a:r>
          </a:p>
          <a:p>
            <a:r>
              <a:rPr lang="de-DE" dirty="0"/>
              <a:t>YT	1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3B0D5667-0DF0-4C05-AD9D-59E5B8F71C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6473114"/>
              </p:ext>
            </p:extLst>
          </p:nvPr>
        </p:nvGraphicFramePr>
        <p:xfrm>
          <a:off x="901922" y="176797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4675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56721-BB38-4972-8ACD-5A2C9377E3B4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Vision </a:t>
            </a:r>
            <a:r>
              <a:rPr lang="cs-CZ" dirty="0" err="1"/>
              <a:t>iV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accent6"/>
                </a:solidFill>
              </a:rPr>
              <a:t>Ukážka výstupov - online</a:t>
            </a:r>
            <a:endParaRPr lang="cs-CZ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C2649C55-3B08-4111-B00C-C8DAD8680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29" y="1225222"/>
            <a:ext cx="4000486" cy="4150563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F578EB5F-D78D-4088-A95B-1A0DAAC89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514" y="1225222"/>
            <a:ext cx="4000486" cy="468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79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56721-BB38-4972-8ACD-5A2C9377E3B4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Vision </a:t>
            </a:r>
            <a:r>
              <a:rPr lang="cs-CZ" dirty="0" err="1"/>
              <a:t>iV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accent6"/>
                </a:solidFill>
              </a:rPr>
              <a:t>Ukážka výstupov - </a:t>
            </a:r>
            <a:r>
              <a:rPr lang="sk-SK" dirty="0" err="1">
                <a:solidFill>
                  <a:schemeClr val="accent6"/>
                </a:solidFill>
              </a:rPr>
              <a:t>print</a:t>
            </a:r>
            <a:endParaRPr lang="cs-CZ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F1567991-526C-4ACC-8D9A-F08413B5F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74" y="1432721"/>
            <a:ext cx="4237041" cy="4514723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B063F4A0-EEF1-4D00-87E6-66FAE2ADB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490" y="1432721"/>
            <a:ext cx="3033786" cy="4478208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3CC7740E-EC95-442F-96EF-DB26C33978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458" y="1734709"/>
            <a:ext cx="1816188" cy="370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12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56721-BB38-4972-8ACD-5A2C9377E3B4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Vision </a:t>
            </a:r>
            <a:r>
              <a:rPr lang="cs-CZ" dirty="0" err="1"/>
              <a:t>iV</a:t>
            </a:r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42850" y="360287"/>
            <a:ext cx="10006115" cy="431909"/>
          </a:xfrm>
        </p:spPr>
        <p:txBody>
          <a:bodyPr/>
          <a:lstStyle/>
          <a:p>
            <a:r>
              <a:rPr lang="sk-SK" dirty="0">
                <a:solidFill>
                  <a:schemeClr val="accent6"/>
                </a:solidFill>
              </a:rPr>
              <a:t>Ukážka výstupov - Instagram</a:t>
            </a:r>
            <a:endParaRPr lang="cs-CZ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6B95C57F-9909-4B86-9959-DA93879F51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" t="3603" r="2747" b="4718"/>
          <a:stretch/>
        </p:blipFill>
        <p:spPr>
          <a:xfrm>
            <a:off x="415635" y="2262908"/>
            <a:ext cx="4930271" cy="3953165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70DBC171-AE6E-425B-BF68-86E8B6E394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" t="2862" r="732"/>
          <a:stretch/>
        </p:blipFill>
        <p:spPr>
          <a:xfrm>
            <a:off x="5080000" y="1228436"/>
            <a:ext cx="5098473" cy="299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8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56721-BB38-4972-8ACD-5A2C9377E3B4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Vision </a:t>
            </a:r>
            <a:r>
              <a:rPr lang="cs-CZ" dirty="0" err="1"/>
              <a:t>iV</a:t>
            </a:r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42850" y="360287"/>
            <a:ext cx="10006115" cy="431909"/>
          </a:xfrm>
        </p:spPr>
        <p:txBody>
          <a:bodyPr/>
          <a:lstStyle/>
          <a:p>
            <a:r>
              <a:rPr lang="sk-SK" dirty="0">
                <a:solidFill>
                  <a:schemeClr val="accent6"/>
                </a:solidFill>
              </a:rPr>
              <a:t>Ukážka výstupov - Facebook</a:t>
            </a:r>
            <a:endParaRPr lang="cs-CZ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6164CD30-ACA3-4ED0-B861-942A504DB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49" y="1359569"/>
            <a:ext cx="6795605" cy="361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8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56721-BB38-4972-8ACD-5A2C9377E3B4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Vision </a:t>
            </a:r>
            <a:r>
              <a:rPr lang="cs-CZ" dirty="0" err="1"/>
              <a:t>iV</a:t>
            </a:r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42850" y="360287"/>
            <a:ext cx="10006115" cy="431909"/>
          </a:xfrm>
        </p:spPr>
        <p:txBody>
          <a:bodyPr/>
          <a:lstStyle/>
          <a:p>
            <a:r>
              <a:rPr lang="sk-SK" dirty="0">
                <a:solidFill>
                  <a:schemeClr val="accent6"/>
                </a:solidFill>
              </a:rPr>
              <a:t>Ukážka výstupov - </a:t>
            </a:r>
            <a:r>
              <a:rPr lang="sk-SK" dirty="0" err="1">
                <a:solidFill>
                  <a:schemeClr val="accent6"/>
                </a:solidFill>
              </a:rPr>
              <a:t>Youtube</a:t>
            </a:r>
            <a:endParaRPr lang="cs-CZ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65684F40-39A2-411C-8B5E-1EF665F9E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49" y="1395663"/>
            <a:ext cx="6436693" cy="420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92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56721-BB38-4972-8ACD-5A2C9377E3B4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719894" y="7162496"/>
            <a:ext cx="6173596" cy="179962"/>
          </a:xfrm>
        </p:spPr>
        <p:txBody>
          <a:bodyPr/>
          <a:lstStyle/>
          <a:p>
            <a:r>
              <a:rPr lang="cs-CZ" dirty="0"/>
              <a:t>Vision </a:t>
            </a:r>
            <a:r>
              <a:rPr lang="cs-CZ" dirty="0" err="1"/>
              <a:t>iV</a:t>
            </a:r>
            <a:endParaRPr lang="cs-CZ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C4D5A02-8D25-405E-A6B1-091B0690D8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8"/>
          <a:stretch/>
        </p:blipFill>
        <p:spPr>
          <a:xfrm>
            <a:off x="34997" y="1"/>
            <a:ext cx="10586821" cy="695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867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ŠKODA A4 Landscape CI">
  <a:themeElements>
    <a:clrScheme name="ŠKODA CI">
      <a:dk1>
        <a:sysClr val="windowText" lastClr="000000"/>
      </a:dk1>
      <a:lt1>
        <a:sysClr val="window" lastClr="FFFFFF"/>
      </a:lt1>
      <a:dk2>
        <a:srgbClr val="D22630"/>
      </a:dk2>
      <a:lt2>
        <a:srgbClr val="FFD200"/>
      </a:lt2>
      <a:accent1>
        <a:srgbClr val="DCDCDC"/>
      </a:accent1>
      <a:accent2>
        <a:srgbClr val="BEBEBE"/>
      </a:accent2>
      <a:accent3>
        <a:srgbClr val="6E6E6E"/>
      </a:accent3>
      <a:accent4>
        <a:srgbClr val="DBEED5"/>
      </a:accent4>
      <a:accent5>
        <a:srgbClr val="81C26D"/>
      </a:accent5>
      <a:accent6>
        <a:srgbClr val="4BA82E"/>
      </a:accent6>
      <a:hlink>
        <a:srgbClr val="000000"/>
      </a:hlink>
      <a:folHlink>
        <a:srgbClr val="000000"/>
      </a:folHlink>
    </a:clrScheme>
    <a:fontScheme name="SKODA Next">
      <a:majorFont>
        <a:latin typeface="SKODA Next"/>
        <a:ea typeface=""/>
        <a:cs typeface=""/>
      </a:majorFont>
      <a:minorFont>
        <a:latin typeface="SKODA Nex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KODA CI">
        <a:dk1>
          <a:sysClr val="windowText" lastClr="000000"/>
        </a:dk1>
        <a:lt1>
          <a:sysClr val="window" lastClr="FFFFFF"/>
        </a:lt1>
        <a:dk2>
          <a:srgbClr val="D22630"/>
        </a:dk2>
        <a:lt2>
          <a:srgbClr val="FFD200"/>
        </a:lt2>
        <a:accent1>
          <a:srgbClr val="DCDCDC"/>
        </a:accent1>
        <a:accent2>
          <a:srgbClr val="BEBEBE"/>
        </a:accent2>
        <a:accent3>
          <a:srgbClr val="6E6E6E"/>
        </a:accent3>
        <a:accent4>
          <a:srgbClr val="DBEED5"/>
        </a:accent4>
        <a:accent5>
          <a:srgbClr val="81C26D"/>
        </a:accent5>
        <a:accent6>
          <a:srgbClr val="4BA82E"/>
        </a:accent6>
        <a:hlink>
          <a:srgbClr val="000000"/>
        </a:hlink>
        <a:folHlink>
          <a:srgbClr val="000000"/>
        </a:folHlink>
      </a:clrScheme>
    </a:extraClrScheme>
  </a:extraClrSchemeLst>
  <a:custClrLst>
    <a:custClr name="ŠKODA Green">
      <a:srgbClr val="4BA82E"/>
    </a:custClr>
    <a:custClr name="ŠKODA Chrome Grey">
      <a:srgbClr val="A7AEB4"/>
    </a:custClr>
    <a:custClr name="Warm Grey 1">
      <a:srgbClr val="E0DED8"/>
    </a:custClr>
    <a:custClr name="Warm Grey 2">
      <a:srgbClr val="D5D2CA"/>
    </a:custClr>
    <a:custClr name="Warm Grey 3">
      <a:srgbClr val="C7C2BA"/>
    </a:custClr>
    <a:custClr name="Cool Grey 1">
      <a:srgbClr val="E0E1DD"/>
    </a:custClr>
    <a:custClr name="Cool Grey 2">
      <a:srgbClr val="D5D6D2"/>
    </a:custClr>
    <a:custClr name="Cool Grey 3">
      <a:srgbClr val="C9CAC8"/>
    </a:custClr>
  </a:custClrLst>
  <a:extLst>
    <a:ext uri="{05A4C25C-085E-4340-85A3-A5531E510DB2}">
      <thm15:themeFamily xmlns:thm15="http://schemas.microsoft.com/office/thememl/2012/main" name="SKODA_Sablona_Na_sirku-SKODA_Next_B.potx" id="{1546329A-B451-405E-80E8-ED351D8D999A}" vid="{3E881CF6-D04C-455F-8B0E-E72509443B69}"/>
    </a:ext>
  </a:extLst>
</a:theme>
</file>

<file path=ppt/theme/theme2.xml><?xml version="1.0" encoding="utf-8"?>
<a:theme xmlns:a="http://schemas.openxmlformats.org/drawingml/2006/main" name="ŠKODA A4 Landscape BLUE">
  <a:themeElements>
    <a:clrScheme name="ŠKODA BLUE">
      <a:dk1>
        <a:sysClr val="windowText" lastClr="000000"/>
      </a:dk1>
      <a:lt1>
        <a:sysClr val="window" lastClr="FFFFFF"/>
      </a:lt1>
      <a:dk2>
        <a:srgbClr val="D22630"/>
      </a:dk2>
      <a:lt2>
        <a:srgbClr val="FFD200"/>
      </a:lt2>
      <a:accent1>
        <a:srgbClr val="0090D7"/>
      </a:accent1>
      <a:accent2>
        <a:srgbClr val="004F76"/>
      </a:accent2>
      <a:accent3>
        <a:srgbClr val="7EC9F1"/>
      </a:accent3>
      <a:accent4>
        <a:srgbClr val="777777"/>
      </a:accent4>
      <a:accent5>
        <a:srgbClr val="4A4A4A"/>
      </a:accent5>
      <a:accent6>
        <a:srgbClr val="B8B8B8"/>
      </a:accent6>
      <a:hlink>
        <a:srgbClr val="000000"/>
      </a:hlink>
      <a:folHlink>
        <a:srgbClr val="000000"/>
      </a:folHlink>
    </a:clrScheme>
    <a:fontScheme name="SKODA Next">
      <a:majorFont>
        <a:latin typeface="SKODA Next"/>
        <a:ea typeface=""/>
        <a:cs typeface=""/>
      </a:majorFont>
      <a:minorFont>
        <a:latin typeface="SKODA Nex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KODA BLUE">
        <a:dk1>
          <a:sysClr val="windowText" lastClr="000000"/>
        </a:dk1>
        <a:lt1>
          <a:sysClr val="window" lastClr="FFFFFF"/>
        </a:lt1>
        <a:dk2>
          <a:srgbClr val="D22630"/>
        </a:dk2>
        <a:lt2>
          <a:srgbClr val="FFD200"/>
        </a:lt2>
        <a:accent1>
          <a:srgbClr val="0090D7"/>
        </a:accent1>
        <a:accent2>
          <a:srgbClr val="004F76"/>
        </a:accent2>
        <a:accent3>
          <a:srgbClr val="7EC9F1"/>
        </a:accent3>
        <a:accent4>
          <a:srgbClr val="777777"/>
        </a:accent4>
        <a:accent5>
          <a:srgbClr val="4A4A4A"/>
        </a:accent5>
        <a:accent6>
          <a:srgbClr val="004F76"/>
        </a:accent6>
        <a:hlink>
          <a:srgbClr val="000000"/>
        </a:hlink>
        <a:folHlink>
          <a:srgbClr val="000000"/>
        </a:folHlink>
      </a:clrScheme>
    </a:extraClrScheme>
  </a:extraClrSchemeLst>
  <a:custClrLst>
    <a:custClr name="ŠKODA Green">
      <a:srgbClr val="4BA82E"/>
    </a:custClr>
    <a:custClr name="ŠKODA Chrome Grey">
      <a:srgbClr val="A7AEB4"/>
    </a:custClr>
    <a:custClr name="Warm Grey 1">
      <a:srgbClr val="E0DED8"/>
    </a:custClr>
    <a:custClr name="Warm Grey 2">
      <a:srgbClr val="D5D2CA"/>
    </a:custClr>
    <a:custClr name="Warm Grey 3">
      <a:srgbClr val="C7C2BA"/>
    </a:custClr>
    <a:custClr name="Cool Grey 1">
      <a:srgbClr val="E0E1DD"/>
    </a:custClr>
    <a:custClr name="Cool Grey 2">
      <a:srgbClr val="D5D6D2"/>
    </a:custClr>
    <a:custClr name="Cool Grey 3">
      <a:srgbClr val="C9CAC8"/>
    </a:custClr>
  </a:custClrLst>
  <a:extLst>
    <a:ext uri="{05A4C25C-085E-4340-85A3-A5531E510DB2}">
      <thm15:themeFamily xmlns:thm15="http://schemas.microsoft.com/office/thememl/2012/main" name="SKODA_Sablona_Na_sirku-SKODA_Next_B.potx" id="{1546329A-B451-405E-80E8-ED351D8D999A}" vid="{50AA65BF-6706-473E-950C-15C019C2E25A}"/>
    </a:ext>
  </a:extLst>
</a:theme>
</file>

<file path=ppt/theme/theme3.xml><?xml version="1.0" encoding="utf-8"?>
<a:theme xmlns:a="http://schemas.openxmlformats.org/drawingml/2006/main" name="ŠKODA A4 Landscape RED">
  <a:themeElements>
    <a:clrScheme name="ŠKODA RED">
      <a:dk1>
        <a:sysClr val="windowText" lastClr="000000"/>
      </a:dk1>
      <a:lt1>
        <a:sysClr val="window" lastClr="FFFFFF"/>
      </a:lt1>
      <a:dk2>
        <a:srgbClr val="D22630"/>
      </a:dk2>
      <a:lt2>
        <a:srgbClr val="FFD200"/>
      </a:lt2>
      <a:accent1>
        <a:srgbClr val="E62336"/>
      </a:accent1>
      <a:accent2>
        <a:srgbClr val="B00835"/>
      </a:accent2>
      <a:accent3>
        <a:srgbClr val="EA5167"/>
      </a:accent3>
      <a:accent4>
        <a:srgbClr val="E5D1A2"/>
      </a:accent4>
      <a:accent5>
        <a:srgbClr val="878787"/>
      </a:accent5>
      <a:accent6>
        <a:srgbClr val="CECECE"/>
      </a:accent6>
      <a:hlink>
        <a:srgbClr val="000000"/>
      </a:hlink>
      <a:folHlink>
        <a:srgbClr val="000000"/>
      </a:folHlink>
    </a:clrScheme>
    <a:fontScheme name="SKODA Next">
      <a:majorFont>
        <a:latin typeface="SKODA Next"/>
        <a:ea typeface=""/>
        <a:cs typeface=""/>
      </a:majorFont>
      <a:minorFont>
        <a:latin typeface="SKODA Nex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KODA RED">
        <a:dk1>
          <a:sysClr val="windowText" lastClr="000000"/>
        </a:dk1>
        <a:lt1>
          <a:sysClr val="window" lastClr="FFFFFF"/>
        </a:lt1>
        <a:dk2>
          <a:srgbClr val="D22630"/>
        </a:dk2>
        <a:lt2>
          <a:srgbClr val="FFD200"/>
        </a:lt2>
        <a:accent1>
          <a:srgbClr val="E62336"/>
        </a:accent1>
        <a:accent2>
          <a:srgbClr val="B00835"/>
        </a:accent2>
        <a:accent3>
          <a:srgbClr val="EA5167"/>
        </a:accent3>
        <a:accent4>
          <a:srgbClr val="E5D1A2"/>
        </a:accent4>
        <a:accent5>
          <a:srgbClr val="878787"/>
        </a:accent5>
        <a:accent6>
          <a:srgbClr val="CECECE"/>
        </a:accent6>
        <a:hlink>
          <a:srgbClr val="000000"/>
        </a:hlink>
        <a:folHlink>
          <a:srgbClr val="000000"/>
        </a:folHlink>
      </a:clrScheme>
    </a:extraClrScheme>
  </a:extraClrSchemeLst>
  <a:custClrLst>
    <a:custClr name="ŠKODA Green">
      <a:srgbClr val="4BA82E"/>
    </a:custClr>
    <a:custClr name="ŠKODA Chrome Grey">
      <a:srgbClr val="A7AEB4"/>
    </a:custClr>
    <a:custClr name="Warm Grey 1">
      <a:srgbClr val="E0DED8"/>
    </a:custClr>
    <a:custClr name="Warm Grey 2">
      <a:srgbClr val="D5D2CA"/>
    </a:custClr>
    <a:custClr name="Warm Grey 3">
      <a:srgbClr val="C7C2BA"/>
    </a:custClr>
    <a:custClr name="Cool Grey 1">
      <a:srgbClr val="E0E1DD"/>
    </a:custClr>
    <a:custClr name="Cool Grey 2">
      <a:srgbClr val="D5D6D2"/>
    </a:custClr>
    <a:custClr name="Cool Grey 3">
      <a:srgbClr val="C9CAC8"/>
    </a:custClr>
  </a:custClrLst>
  <a:extLst>
    <a:ext uri="{05A4C25C-085E-4340-85A3-A5531E510DB2}">
      <thm15:themeFamily xmlns:thm15="http://schemas.microsoft.com/office/thememl/2012/main" name="SKODA_Sablona_Na_sirku-SKODA_Next_B.potx" id="{1546329A-B451-405E-80E8-ED351D8D999A}" vid="{02E8CB0F-18E1-494A-84B7-3E01E5CC6622}"/>
    </a:ext>
  </a:extLst>
</a:theme>
</file>

<file path=ppt/theme/theme4.xml><?xml version="1.0" encoding="utf-8"?>
<a:theme xmlns:a="http://schemas.openxmlformats.org/drawingml/2006/main" name="ŠKODA A4 Landscape YELLOW">
  <a:themeElements>
    <a:clrScheme name="ŠKODA YELLOW">
      <a:dk1>
        <a:sysClr val="windowText" lastClr="000000"/>
      </a:dk1>
      <a:lt1>
        <a:sysClr val="window" lastClr="FFFFFF"/>
      </a:lt1>
      <a:dk2>
        <a:srgbClr val="D22630"/>
      </a:dk2>
      <a:lt2>
        <a:srgbClr val="FFD200"/>
      </a:lt2>
      <a:accent1>
        <a:srgbClr val="D3DA44"/>
      </a:accent1>
      <a:accent2>
        <a:srgbClr val="A2C617"/>
      </a:accent2>
      <a:accent3>
        <a:srgbClr val="FFDF43"/>
      </a:accent3>
      <a:accent4>
        <a:srgbClr val="FFF374"/>
      </a:accent4>
      <a:accent5>
        <a:srgbClr val="9D9D9D"/>
      </a:accent5>
      <a:accent6>
        <a:srgbClr val="B2B2B2"/>
      </a:accent6>
      <a:hlink>
        <a:srgbClr val="000000"/>
      </a:hlink>
      <a:folHlink>
        <a:srgbClr val="000000"/>
      </a:folHlink>
    </a:clrScheme>
    <a:fontScheme name="SKODA Next">
      <a:majorFont>
        <a:latin typeface="SKODA Next"/>
        <a:ea typeface=""/>
        <a:cs typeface=""/>
      </a:majorFont>
      <a:minorFont>
        <a:latin typeface="SKODA Nex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KODA YELLOW">
        <a:dk1>
          <a:sysClr val="windowText" lastClr="000000"/>
        </a:dk1>
        <a:lt1>
          <a:sysClr val="window" lastClr="FFFFFF"/>
        </a:lt1>
        <a:dk2>
          <a:srgbClr val="D22630"/>
        </a:dk2>
        <a:lt2>
          <a:srgbClr val="FFD200"/>
        </a:lt2>
        <a:accent1>
          <a:srgbClr val="D3DA44"/>
        </a:accent1>
        <a:accent2>
          <a:srgbClr val="A2C617"/>
        </a:accent2>
        <a:accent3>
          <a:srgbClr val="FFDF43"/>
        </a:accent3>
        <a:accent4>
          <a:srgbClr val="FFF374"/>
        </a:accent4>
        <a:accent5>
          <a:srgbClr val="9D9D9D"/>
        </a:accent5>
        <a:accent6>
          <a:srgbClr val="B2B2B2"/>
        </a:accent6>
        <a:hlink>
          <a:srgbClr val="000000"/>
        </a:hlink>
        <a:folHlink>
          <a:srgbClr val="000000"/>
        </a:folHlink>
      </a:clrScheme>
    </a:extraClrScheme>
  </a:extraClrSchemeLst>
  <a:custClrLst>
    <a:custClr name="ŠKODA Green">
      <a:srgbClr val="4BA82E"/>
    </a:custClr>
    <a:custClr name="ŠKODA Chrome Grey">
      <a:srgbClr val="A7AEB4"/>
    </a:custClr>
    <a:custClr name="Warm Grey 1">
      <a:srgbClr val="E0DED8"/>
    </a:custClr>
    <a:custClr name="Warm Grey 2">
      <a:srgbClr val="D5D2CA"/>
    </a:custClr>
    <a:custClr name="Warm Grey 3">
      <a:srgbClr val="C7C2BA"/>
    </a:custClr>
    <a:custClr name="Cool Grey 1">
      <a:srgbClr val="E0E1DD"/>
    </a:custClr>
    <a:custClr name="Cool Grey 2">
      <a:srgbClr val="D5D6D2"/>
    </a:custClr>
    <a:custClr name="Cool Grey 3">
      <a:srgbClr val="C9CAC8"/>
    </a:custClr>
  </a:custClrLst>
  <a:extLst>
    <a:ext uri="{05A4C25C-085E-4340-85A3-A5531E510DB2}">
      <thm15:themeFamily xmlns:thm15="http://schemas.microsoft.com/office/thememl/2012/main" name="SKODA_Sablona_Na_sirku-SKODA_Next_B.potx" id="{1546329A-B451-405E-80E8-ED351D8D999A}" vid="{F162132D-C9BF-4EB7-A17D-1CE997F239E4}"/>
    </a:ext>
  </a:extLst>
</a:theme>
</file>

<file path=ppt/theme/theme5.xml><?xml version="1.0" encoding="utf-8"?>
<a:theme xmlns:a="http://schemas.openxmlformats.org/drawingml/2006/main" name="ŠKODA A4 Landscape TURQUOIS">
  <a:themeElements>
    <a:clrScheme name="ŠKODA TURQUOIS">
      <a:dk1>
        <a:sysClr val="windowText" lastClr="000000"/>
      </a:dk1>
      <a:lt1>
        <a:sysClr val="window" lastClr="FFFFFF"/>
      </a:lt1>
      <a:dk2>
        <a:srgbClr val="D22630"/>
      </a:dk2>
      <a:lt2>
        <a:srgbClr val="FFD200"/>
      </a:lt2>
      <a:accent1>
        <a:srgbClr val="15AF97"/>
      </a:accent1>
      <a:accent2>
        <a:srgbClr val="008A83"/>
      </a:accent2>
      <a:accent3>
        <a:srgbClr val="76B4AF"/>
      </a:accent3>
      <a:accent4>
        <a:srgbClr val="74A3A1"/>
      </a:accent4>
      <a:accent5>
        <a:srgbClr val="706F6F"/>
      </a:accent5>
      <a:accent6>
        <a:srgbClr val="B2B2B2"/>
      </a:accent6>
      <a:hlink>
        <a:srgbClr val="000000"/>
      </a:hlink>
      <a:folHlink>
        <a:srgbClr val="000000"/>
      </a:folHlink>
    </a:clrScheme>
    <a:fontScheme name="SKODA Next">
      <a:majorFont>
        <a:latin typeface="SKODA Next"/>
        <a:ea typeface=""/>
        <a:cs typeface=""/>
      </a:majorFont>
      <a:minorFont>
        <a:latin typeface="SKODA Nex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KODA TURQUOIS">
        <a:dk1>
          <a:sysClr val="windowText" lastClr="000000"/>
        </a:dk1>
        <a:lt1>
          <a:sysClr val="window" lastClr="FFFFFF"/>
        </a:lt1>
        <a:dk2>
          <a:srgbClr val="D22630"/>
        </a:dk2>
        <a:lt2>
          <a:srgbClr val="FFD200"/>
        </a:lt2>
        <a:accent1>
          <a:srgbClr val="15AF97"/>
        </a:accent1>
        <a:accent2>
          <a:srgbClr val="008A83"/>
        </a:accent2>
        <a:accent3>
          <a:srgbClr val="76B4AF"/>
        </a:accent3>
        <a:accent4>
          <a:srgbClr val="74A3A1"/>
        </a:accent4>
        <a:accent5>
          <a:srgbClr val="706F6F"/>
        </a:accent5>
        <a:accent6>
          <a:srgbClr val="B2B2B2"/>
        </a:accent6>
        <a:hlink>
          <a:srgbClr val="000000"/>
        </a:hlink>
        <a:folHlink>
          <a:srgbClr val="000000"/>
        </a:folHlink>
      </a:clrScheme>
    </a:extraClrScheme>
  </a:extraClrSchemeLst>
  <a:custClrLst>
    <a:custClr name="ŠKODA Green">
      <a:srgbClr val="4BA82E"/>
    </a:custClr>
    <a:custClr name="ŠKODA Chrome Grey">
      <a:srgbClr val="A7AEB4"/>
    </a:custClr>
    <a:custClr name="Warm Grey 1">
      <a:srgbClr val="E0DED8"/>
    </a:custClr>
    <a:custClr name="Warm Grey 2">
      <a:srgbClr val="D5D2CA"/>
    </a:custClr>
    <a:custClr name="Warm Grey 3">
      <a:srgbClr val="C7C2BA"/>
    </a:custClr>
    <a:custClr name="Cool Grey 1">
      <a:srgbClr val="E0E1DD"/>
    </a:custClr>
    <a:custClr name="Cool Grey 2">
      <a:srgbClr val="D5D6D2"/>
    </a:custClr>
    <a:custClr name="Cool Grey 3">
      <a:srgbClr val="C9CAC8"/>
    </a:custClr>
  </a:custClrLst>
  <a:extLst>
    <a:ext uri="{05A4C25C-085E-4340-85A3-A5531E510DB2}">
      <thm15:themeFamily xmlns:thm15="http://schemas.microsoft.com/office/thememl/2012/main" name="SKODA_Sablona_Na_sirku-SKODA_Next_B.potx" id="{1546329A-B451-405E-80E8-ED351D8D999A}" vid="{F561B771-4730-4117-80D4-26D65244396D}"/>
    </a:ext>
  </a:extLst>
</a:theme>
</file>

<file path=ppt/theme/theme6.xml><?xml version="1.0" encoding="utf-8"?>
<a:theme xmlns:a="http://schemas.openxmlformats.org/drawingml/2006/main" name="Motiv sady Office">
  <a:themeElements>
    <a:clrScheme name="ŠKODA CI">
      <a:dk1>
        <a:sysClr val="windowText" lastClr="000000"/>
      </a:dk1>
      <a:lt1>
        <a:sysClr val="window" lastClr="FFFFFF"/>
      </a:lt1>
      <a:dk2>
        <a:srgbClr val="D22630"/>
      </a:dk2>
      <a:lt2>
        <a:srgbClr val="FFD200"/>
      </a:lt2>
      <a:accent1>
        <a:srgbClr val="DCDCDC"/>
      </a:accent1>
      <a:accent2>
        <a:srgbClr val="BEBEBE"/>
      </a:accent2>
      <a:accent3>
        <a:srgbClr val="6E6E6E"/>
      </a:accent3>
      <a:accent4>
        <a:srgbClr val="DBEED5"/>
      </a:accent4>
      <a:accent5>
        <a:srgbClr val="81C26D"/>
      </a:accent5>
      <a:accent6>
        <a:srgbClr val="4BA82E"/>
      </a:accent6>
      <a:hlink>
        <a:srgbClr val="000000"/>
      </a:hlink>
      <a:folHlink>
        <a:srgbClr val="000000"/>
      </a:folHlink>
    </a:clrScheme>
    <a:fontScheme name="SKODA Next">
      <a:majorFont>
        <a:latin typeface="SKODA Next"/>
        <a:ea typeface=""/>
        <a:cs typeface=""/>
      </a:majorFont>
      <a:minorFont>
        <a:latin typeface="SKODA Nex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KODA CI">
        <a:dk1>
          <a:sysClr val="windowText" lastClr="000000"/>
        </a:dk1>
        <a:lt1>
          <a:sysClr val="window" lastClr="FFFFFF"/>
        </a:lt1>
        <a:dk2>
          <a:srgbClr val="D22630"/>
        </a:dk2>
        <a:lt2>
          <a:srgbClr val="FFD200"/>
        </a:lt2>
        <a:accent1>
          <a:srgbClr val="DCDCDC"/>
        </a:accent1>
        <a:accent2>
          <a:srgbClr val="BEBEBE"/>
        </a:accent2>
        <a:accent3>
          <a:srgbClr val="6E6E6E"/>
        </a:accent3>
        <a:accent4>
          <a:srgbClr val="DBEED5"/>
        </a:accent4>
        <a:accent5>
          <a:srgbClr val="81C26D"/>
        </a:accent5>
        <a:accent6>
          <a:srgbClr val="4BA82E"/>
        </a:accent6>
        <a:hlink>
          <a:srgbClr val="000000"/>
        </a:hlink>
        <a:folHlink>
          <a:srgbClr val="000000"/>
        </a:folHlink>
      </a:clrScheme>
    </a:extraClrScheme>
  </a:extraClrSchemeLst>
  <a:custClrLst>
    <a:custClr name="ŠKODA Green">
      <a:srgbClr val="4BA82E"/>
    </a:custClr>
    <a:custClr name="ŠKODA Chrome Grey">
      <a:srgbClr val="A7AEB4"/>
    </a:custClr>
    <a:custClr name="Warm Grey 1">
      <a:srgbClr val="E0DED8"/>
    </a:custClr>
    <a:custClr name="Warm Grey 2">
      <a:srgbClr val="D5D2CA"/>
    </a:custClr>
    <a:custClr name="Warm Grey 3">
      <a:srgbClr val="C7C2BA"/>
    </a:custClr>
    <a:custClr name="Cool Grey 1">
      <a:srgbClr val="E0E1DD"/>
    </a:custClr>
    <a:custClr name="Cool Grey 2">
      <a:srgbClr val="D5D6D2"/>
    </a:custClr>
    <a:custClr name="Cool Grey 3">
      <a:srgbClr val="C9CAC8"/>
    </a:custClr>
  </a:custClrLst>
</a:theme>
</file>

<file path=ppt/theme/theme7.xml><?xml version="1.0" encoding="utf-8"?>
<a:theme xmlns:a="http://schemas.openxmlformats.org/drawingml/2006/main" name="Motiv sady Office">
  <a:themeElements>
    <a:clrScheme name="ŠKODA CI">
      <a:dk1>
        <a:sysClr val="windowText" lastClr="000000"/>
      </a:dk1>
      <a:lt1>
        <a:sysClr val="window" lastClr="FFFFFF"/>
      </a:lt1>
      <a:dk2>
        <a:srgbClr val="D22630"/>
      </a:dk2>
      <a:lt2>
        <a:srgbClr val="FFD200"/>
      </a:lt2>
      <a:accent1>
        <a:srgbClr val="DCDCDC"/>
      </a:accent1>
      <a:accent2>
        <a:srgbClr val="BEBEBE"/>
      </a:accent2>
      <a:accent3>
        <a:srgbClr val="6E6E6E"/>
      </a:accent3>
      <a:accent4>
        <a:srgbClr val="DBEED5"/>
      </a:accent4>
      <a:accent5>
        <a:srgbClr val="81C26D"/>
      </a:accent5>
      <a:accent6>
        <a:srgbClr val="4BA82E"/>
      </a:accent6>
      <a:hlink>
        <a:srgbClr val="000000"/>
      </a:hlink>
      <a:folHlink>
        <a:srgbClr val="000000"/>
      </a:folHlink>
    </a:clrScheme>
    <a:fontScheme name="SKODA Next">
      <a:majorFont>
        <a:latin typeface="SKODA Next"/>
        <a:ea typeface=""/>
        <a:cs typeface=""/>
      </a:majorFont>
      <a:minorFont>
        <a:latin typeface="SKODA Nex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KODA CI">
        <a:dk1>
          <a:sysClr val="windowText" lastClr="000000"/>
        </a:dk1>
        <a:lt1>
          <a:sysClr val="window" lastClr="FFFFFF"/>
        </a:lt1>
        <a:dk2>
          <a:srgbClr val="D22630"/>
        </a:dk2>
        <a:lt2>
          <a:srgbClr val="FFD200"/>
        </a:lt2>
        <a:accent1>
          <a:srgbClr val="DCDCDC"/>
        </a:accent1>
        <a:accent2>
          <a:srgbClr val="BEBEBE"/>
        </a:accent2>
        <a:accent3>
          <a:srgbClr val="6E6E6E"/>
        </a:accent3>
        <a:accent4>
          <a:srgbClr val="DBEED5"/>
        </a:accent4>
        <a:accent5>
          <a:srgbClr val="81C26D"/>
        </a:accent5>
        <a:accent6>
          <a:srgbClr val="4BA82E"/>
        </a:accent6>
        <a:hlink>
          <a:srgbClr val="000000"/>
        </a:hlink>
        <a:folHlink>
          <a:srgbClr val="000000"/>
        </a:folHlink>
      </a:clrScheme>
    </a:extraClrScheme>
  </a:extraClrSchemeLst>
  <a:custClrLst>
    <a:custClr name="ŠKODA Green">
      <a:srgbClr val="4BA82E"/>
    </a:custClr>
    <a:custClr name="ŠKODA Chrome Grey">
      <a:srgbClr val="A7AEB4"/>
    </a:custClr>
    <a:custClr name="Warm Grey 1">
      <a:srgbClr val="E0DED8"/>
    </a:custClr>
    <a:custClr name="Warm Grey 2">
      <a:srgbClr val="D5D2CA"/>
    </a:custClr>
    <a:custClr name="Warm Grey 3">
      <a:srgbClr val="C7C2BA"/>
    </a:custClr>
    <a:custClr name="Cool Grey 1">
      <a:srgbClr val="E0E1DD"/>
    </a:custClr>
    <a:custClr name="Cool Grey 2">
      <a:srgbClr val="D5D6D2"/>
    </a:custClr>
    <a:custClr name="Cool Grey 3">
      <a:srgbClr val="C9CAC8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SKODA_Next_Na_sirku</Template>
  <TotalTime>183</TotalTime>
  <Words>72</Words>
  <Application>Microsoft Office PowerPoint</Application>
  <PresentationFormat>Vlastná</PresentationFormat>
  <Paragraphs>30</Paragraphs>
  <Slides>8</Slides>
  <Notes>1</Notes>
  <HiddenSlides>0</HiddenSlides>
  <MMClips>0</MMClips>
  <ScaleCrop>false</ScaleCrop>
  <HeadingPairs>
    <vt:vector size="8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5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7" baseType="lpstr">
      <vt:lpstr>Arial</vt:lpstr>
      <vt:lpstr>SKODA Next</vt:lpstr>
      <vt:lpstr>Wingdings</vt:lpstr>
      <vt:lpstr>ŠKODA A4 Landscape CI</vt:lpstr>
      <vt:lpstr>ŠKODA A4 Landscape BLUE</vt:lpstr>
      <vt:lpstr>ŠKODA A4 Landscape RED</vt:lpstr>
      <vt:lpstr>ŠKODA A4 Landscape YELLOW</vt:lpstr>
      <vt:lpstr>ŠKODA A4 Landscape TURQUOIS</vt:lpstr>
      <vt:lpstr>think-cell Slide</vt:lpstr>
      <vt:lpstr>Vision iV</vt:lpstr>
      <vt:lpstr>Počet výstupov 14</vt:lpstr>
      <vt:lpstr>Ukážka výstupov - online</vt:lpstr>
      <vt:lpstr>Ukážka výstupov - print</vt:lpstr>
      <vt:lpstr>Ukážka výstupov - Instagram</vt:lpstr>
      <vt:lpstr>Ukážka výstupov - Facebook</vt:lpstr>
      <vt:lpstr>Ukážka výstupov - Youtube</vt:lpstr>
      <vt:lpstr>Prezentácia programu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ŠKODA SCALA</dc:title>
  <dc:creator>Rusnakova, Karina (SAS V)</dc:creator>
  <cp:lastModifiedBy>Lubomir Sulko</cp:lastModifiedBy>
  <cp:revision>27</cp:revision>
  <dcterms:created xsi:type="dcterms:W3CDTF">2019-01-24T12:41:08Z</dcterms:created>
  <dcterms:modified xsi:type="dcterms:W3CDTF">2019-12-27T09:01:27Z</dcterms:modified>
</cp:coreProperties>
</file>