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471" r:id="rId2"/>
    <p:sldId id="469" r:id="rId3"/>
    <p:sldId id="409" r:id="rId4"/>
    <p:sldId id="411" r:id="rId5"/>
    <p:sldId id="410" r:id="rId6"/>
    <p:sldId id="412" r:id="rId7"/>
    <p:sldId id="414" r:id="rId8"/>
    <p:sldId id="415" r:id="rId9"/>
    <p:sldId id="416" r:id="rId10"/>
    <p:sldId id="418" r:id="rId11"/>
    <p:sldId id="426" r:id="rId12"/>
    <p:sldId id="419" r:id="rId13"/>
    <p:sldId id="420" r:id="rId14"/>
    <p:sldId id="421" r:id="rId15"/>
    <p:sldId id="508" r:id="rId16"/>
    <p:sldId id="463" r:id="rId17"/>
    <p:sldId id="439" r:id="rId18"/>
    <p:sldId id="464" r:id="rId19"/>
    <p:sldId id="465" r:id="rId20"/>
    <p:sldId id="451" r:id="rId21"/>
    <p:sldId id="466" r:id="rId22"/>
    <p:sldId id="467" r:id="rId23"/>
    <p:sldId id="452" r:id="rId24"/>
    <p:sldId id="468" r:id="rId25"/>
    <p:sldId id="509" r:id="rId26"/>
    <p:sldId id="470" r:id="rId27"/>
    <p:sldId id="472" r:id="rId28"/>
    <p:sldId id="510" r:id="rId29"/>
    <p:sldId id="473" r:id="rId30"/>
    <p:sldId id="453" r:id="rId31"/>
    <p:sldId id="454" r:id="rId32"/>
    <p:sldId id="455" r:id="rId33"/>
    <p:sldId id="456" r:id="rId34"/>
    <p:sldId id="458" r:id="rId35"/>
    <p:sldId id="504" r:id="rId36"/>
    <p:sldId id="505" r:id="rId37"/>
    <p:sldId id="507" r:id="rId3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4640"/>
  </p:normalViewPr>
  <p:slideViewPr>
    <p:cSldViewPr snapToGrid="0" snapToObjects="1">
      <p:cViewPr varScale="1">
        <p:scale>
          <a:sx n="93" d="100"/>
          <a:sy n="93" d="100"/>
        </p:scale>
        <p:origin x="21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_rok_Microsoft_Excelu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iliptimar/Desktop/volby_prehl&#780;a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overflow" horzOverflow="overflow" vert="horz" wrap="square" lIns="91440" tIns="45720" rIns="91440" bIns="45720" numCol="1" spcCol="38100" rtlCol="0" anchor="t">
            <a:prstTxWarp prst="textNoShape">
              <a:avLst/>
            </a:prstTxWarp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 lang="cs-CZ">
              <a:solidFill>
                <a:srgbClr val="000000"/>
              </a:solidFill>
            </a:endParaRP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7.0800909177917384E-2"/>
          <c:y val="4.9841509105403935E-2"/>
          <c:w val="0.866259"/>
          <c:h val="0.88480800000000004"/>
        </c:manualLayout>
      </c:layout>
      <c:barChart>
        <c:barDir val="col"/>
        <c:grouping val="clustered"/>
        <c:varyColors val="0"/>
        <c:ser>
          <c:idx val="5"/>
          <c:order val="0"/>
          <c:tx>
            <c:v>2018</c:v>
          </c:tx>
          <c:spPr>
            <a:solidFill>
              <a:srgbClr val="F7964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Sheet1!$B$2:$M$2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3</c:v>
                </c:pt>
                <c:pt idx="7">
                  <c:v>3</c:v>
                </c:pt>
                <c:pt idx="8">
                  <c:v>5</c:v>
                </c:pt>
                <c:pt idx="9">
                  <c:v>23</c:v>
                </c:pt>
                <c:pt idx="10">
                  <c:v>23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2BC-4D29-8547-0E7797AAE569}"/>
            </c:ext>
          </c:extLst>
        </c:ser>
        <c:ser>
          <c:idx val="0"/>
          <c:order val="1"/>
          <c:tx>
            <c:v>2019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Sheet1!$B$3:$M$3</c:f>
              <c:numCache>
                <c:formatCode>General</c:formatCode>
                <c:ptCount val="12"/>
                <c:pt idx="0">
                  <c:v>39</c:v>
                </c:pt>
                <c:pt idx="1">
                  <c:v>23</c:v>
                </c:pt>
                <c:pt idx="2">
                  <c:v>41</c:v>
                </c:pt>
                <c:pt idx="3">
                  <c:v>7</c:v>
                </c:pt>
                <c:pt idx="4">
                  <c:v>31</c:v>
                </c:pt>
                <c:pt idx="5">
                  <c:v>19</c:v>
                </c:pt>
                <c:pt idx="6">
                  <c:v>29</c:v>
                </c:pt>
                <c:pt idx="7">
                  <c:v>12</c:v>
                </c:pt>
                <c:pt idx="8">
                  <c:v>32</c:v>
                </c:pt>
                <c:pt idx="9">
                  <c:v>20</c:v>
                </c:pt>
                <c:pt idx="1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B6-4E34-9AA2-17CF584B0E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541248"/>
        <c:axId val="131547136"/>
      </c:barChart>
      <c:catAx>
        <c:axId val="131541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 cmpd="sng" algn="ctr">
            <a:solidFill>
              <a:srgbClr val="000000"/>
            </a:solidFill>
            <a:prstDash val="solid"/>
            <a:miter lim="400000"/>
            <a:headEnd type="none"/>
            <a:tailEnd type="none"/>
          </a:ln>
          <a:effectLst/>
        </c:spPr>
        <c:txPr>
          <a:bodyPr rot="0" spcFirstLastPara="1" vertOverflow="overflow" horzOverflow="overflow" vert="horz" wrap="square" lIns="91440" tIns="45720" rIns="91440" bIns="45720" numCol="1" spcCol="38100" rtlCol="0" anchor="t">
            <a:prstTxWarp prst="textNoShape">
              <a:avLst/>
            </a:prstTxWarp>
            <a:noAutofit/>
          </a:bodyPr>
          <a:lstStyle/>
          <a:p>
            <a:pPr>
              <a:defRPr sz="1000" b="0" i="0" u="none" strike="noStrike">
                <a:solidFill>
                  <a:srgbClr val="000000"/>
                </a:solidFill>
                <a:latin typeface="Arial"/>
              </a:defRPr>
            </a:pPr>
            <a:endParaRPr lang="sk-SK"/>
          </a:p>
        </c:txPr>
        <c:crossAx val="131547136"/>
        <c:crosses val="autoZero"/>
        <c:auto val="1"/>
        <c:lblAlgn val="ctr"/>
        <c:lblOffset val="100"/>
        <c:noMultiLvlLbl val="1"/>
      </c:catAx>
      <c:valAx>
        <c:axId val="131547136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rgbClr val="888888"/>
              </a:solidFill>
              <a:prstDash val="solid"/>
              <a:headEnd type="none"/>
              <a:tailEnd type="none"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ln w="12700" cap="flat" cmpd="sng" algn="ctr">
            <a:solidFill>
              <a:srgbClr val="000000"/>
            </a:solidFill>
            <a:prstDash val="solid"/>
            <a:miter lim="400000"/>
            <a:headEnd type="none"/>
            <a:tailEnd type="none"/>
          </a:ln>
          <a:effectLst/>
        </c:spPr>
        <c:txPr>
          <a:bodyPr rot="0" spcFirstLastPara="1" vertOverflow="overflow" horzOverflow="overflow" vert="horz" wrap="square" lIns="91440" tIns="45720" rIns="91440" bIns="45720" numCol="1" spcCol="38100" rtlCol="0" anchor="t">
            <a:prstTxWarp prst="textNoShape">
              <a:avLst/>
            </a:prstTxWarp>
            <a:noAutofit/>
          </a:bodyPr>
          <a:lstStyle/>
          <a:p>
            <a:pPr>
              <a:defRPr sz="1000" b="0" i="0" u="none" strike="noStrike">
                <a:solidFill>
                  <a:srgbClr val="000000"/>
                </a:solidFill>
                <a:latin typeface="Arial"/>
              </a:defRPr>
            </a:pPr>
            <a:endParaRPr lang="sk-SK"/>
          </a:p>
        </c:txPr>
        <c:crossAx val="131541248"/>
        <c:crosses val="autoZero"/>
        <c:crossBetween val="between"/>
      </c:valAx>
      <c:spPr>
        <a:solidFill>
          <a:srgbClr val="FFFFFF"/>
        </a:solidFill>
        <a:ln>
          <a:noFill/>
        </a:ln>
        <a:effectLst/>
      </c:spPr>
    </c:plotArea>
    <c:legend>
      <c:legendPos val="r"/>
      <c:overlay val="0"/>
    </c:legend>
    <c:plotVisOnly val="1"/>
    <c:dispBlanksAs val="gap"/>
    <c:showDLblsOverMax val="1"/>
  </c:chart>
  <c:spPr>
    <a:solidFill>
      <a:srgbClr val="FFFFFF"/>
    </a:solidFill>
    <a:ln w="9525" cap="flat" cmpd="sng" algn="ctr">
      <a:solidFill>
        <a:srgbClr val="888888"/>
      </a:solidFill>
      <a:prstDash val="solid"/>
      <a:headEnd type="none"/>
      <a:tailEnd type="none"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Sheet1!$C$4</c:f>
              <c:strCache>
                <c:ptCount val="1"/>
                <c:pt idx="0">
                  <c:v>Celkový náber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Sheet1!$B$5:$B$7</c:f>
              <c:strCache>
                <c:ptCount val="3"/>
                <c:pt idx="0">
                  <c:v>1. Slovensko-komunálne voľby 2018</c:v>
                </c:pt>
                <c:pt idx="1">
                  <c:v>2. Slovensko-prezidentské voľby 2019</c:v>
                </c:pt>
                <c:pt idx="2">
                  <c:v>3. Slovenské parlamentné voľby 2020</c:v>
                </c:pt>
              </c:strCache>
            </c:strRef>
          </c:cat>
          <c:val>
            <c:numRef>
              <c:f>Sheet1!$C$5:$C$7</c:f>
              <c:numCache>
                <c:formatCode>#,##0\ [$EUR]</c:formatCode>
                <c:ptCount val="3"/>
                <c:pt idx="0">
                  <c:v>85518.41</c:v>
                </c:pt>
                <c:pt idx="1">
                  <c:v>765509.89</c:v>
                </c:pt>
                <c:pt idx="2">
                  <c:v>100493.14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81-0D41-9F68-E65EAD20EE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7726536"/>
        <c:axId val="449518120"/>
      </c:barChart>
      <c:catAx>
        <c:axId val="447726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49518120"/>
        <c:crosses val="autoZero"/>
        <c:auto val="1"/>
        <c:lblAlgn val="ctr"/>
        <c:lblOffset val="100"/>
        <c:noMultiLvlLbl val="0"/>
      </c:catAx>
      <c:valAx>
        <c:axId val="449518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[$EUR]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47726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7D9A3-C7BD-7040-808C-1C20A4AA51D1}" type="datetimeFigureOut">
              <a:rPr lang="sk-SK" smtClean="0"/>
              <a:t>9.1.20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7FDF2-915D-0A40-B043-E1ABB1415C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911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91E3C-8104-421D-8A78-59013B0DEA3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9371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91E3C-8104-421D-8A78-59013B0DEA3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7121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91E3C-8104-421D-8A78-59013B0DEA3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0618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91E3C-8104-421D-8A78-59013B0DEA39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139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91E3C-8104-421D-8A78-59013B0DEA39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466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B4D5A8-2E94-A145-BA54-15027D25B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38A9995-2AA8-2441-A05A-AD9766E401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B1DA8E9-C6B6-CB4C-ACC5-7CA66B93C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4411-4888-5948-9A20-B53E70E419DA}" type="datetimeFigureOut">
              <a:rPr lang="sk-SK" smtClean="0"/>
              <a:t>9.1.20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FADEB34-7259-D844-AAC6-B704DF72F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C8D4049-7C52-BF47-B734-601CC4B0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B1E5-0DF8-8247-8585-FBAEC07ED98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3028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86FC85-1665-4642-A524-1DF9A90BD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16AB5A9C-C0AB-AB42-9ABF-6F992E3BC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CBCFC52-8400-654A-A013-5B5A58D2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4411-4888-5948-9A20-B53E70E419DA}" type="datetimeFigureOut">
              <a:rPr lang="sk-SK" smtClean="0"/>
              <a:t>9.1.20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FFE28C0-05F5-C243-9615-EF9B6EE58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DBF9282-ADC4-2349-9F1B-7DEDD6DDE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B1E5-0DF8-8247-8585-FBAEC07ED98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238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0F7B51E6-C9BC-994F-8E0C-6EF05A2AAD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6C8A7E2C-6D53-B945-88A7-32B4B1DD7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9215AF0-7CA4-2441-9FE9-80FA757EC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4411-4888-5948-9A20-B53E70E419DA}" type="datetimeFigureOut">
              <a:rPr lang="sk-SK" smtClean="0"/>
              <a:t>9.1.20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F565B0A-AB8A-F645-93E1-46A62BE1E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C48D002-E86E-AE44-8641-22953E3BC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B1E5-0DF8-8247-8585-FBAEC07ED98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8444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objekt +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7">
            <a:extLst>
              <a:ext uri="{FF2B5EF4-FFF2-40B4-BE49-F238E27FC236}">
                <a16:creationId xmlns:a16="http://schemas.microsoft.com/office/drawing/2014/main" id="{9CAD9F4C-7ACF-584F-93DE-9F3B9F745C5E}"/>
              </a:ext>
            </a:extLst>
          </p:cNvPr>
          <p:cNvSpPr/>
          <p:nvPr userDrawn="1"/>
        </p:nvSpPr>
        <p:spPr>
          <a:xfrm>
            <a:off x="1482725" y="1306513"/>
            <a:ext cx="350838" cy="38100"/>
          </a:xfrm>
          <a:prstGeom prst="rect">
            <a:avLst/>
          </a:prstGeom>
          <a:solidFill>
            <a:srgbClr val="F5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54616" y="448960"/>
            <a:ext cx="5900235" cy="38676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000">
                <a:solidFill>
                  <a:srgbClr val="F59A00"/>
                </a:solidFill>
                <a:latin typeface="Roboto Bold" panose="02000000000000000000" pitchFamily="2" charset="0"/>
                <a:ea typeface="Roboto Bold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54616" y="886875"/>
            <a:ext cx="9144000" cy="27115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2297F4"/>
                </a:solidFill>
                <a:latin typeface="Roboto Bold" panose="02000000000000000000" pitchFamily="2" charset="0"/>
                <a:ea typeface="Roboto Bold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sz="half" idx="10"/>
          </p:nvPr>
        </p:nvSpPr>
        <p:spPr>
          <a:xfrm>
            <a:off x="1385767" y="2985464"/>
            <a:ext cx="4809355" cy="264218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spc="-20">
                <a:solidFill>
                  <a:srgbClr val="2297F4"/>
                </a:solidFill>
                <a:latin typeface="Roboto Bold" panose="02000000000000000000" pitchFamily="2" charset="0"/>
                <a:ea typeface="Roboto Bold" panose="02000000000000000000" pitchFamily="2" charset="0"/>
              </a:defRPr>
            </a:lvl1pPr>
            <a:lvl2pPr marL="0" indent="0">
              <a:lnSpc>
                <a:spcPts val="2000"/>
              </a:lnSpc>
              <a:spcBef>
                <a:spcPts val="300"/>
              </a:spcBef>
              <a:buFont typeface="Arial" panose="020B0604020202020204" pitchFamily="34" charset="0"/>
              <a:buNone/>
              <a:tabLst/>
              <a:defRPr sz="1300" spc="-20" baseline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296863" indent="-263525">
              <a:lnSpc>
                <a:spcPts val="2000"/>
              </a:lnSpc>
              <a:spcBef>
                <a:spcPts val="0"/>
              </a:spcBef>
              <a:buClr>
                <a:srgbClr val="F59A00"/>
              </a:buClr>
              <a:buFont typeface="Symbol" panose="05050102010706020507" pitchFamily="18" charset="2"/>
              <a:buChar char="¾"/>
              <a:tabLst/>
              <a:defRPr sz="1300" spc="-2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87375" indent="-263525">
              <a:lnSpc>
                <a:spcPts val="2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Symbol" panose="05050102010706020507" pitchFamily="18" charset="2"/>
              <a:buChar char="¾"/>
              <a:tabLst/>
              <a:defRPr sz="1300" spc="-2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587375" indent="-263525">
              <a:lnSpc>
                <a:spcPts val="2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Symbol" panose="05050102010706020507" pitchFamily="18" charset="2"/>
              <a:buChar char="¾"/>
              <a:tabLst/>
              <a:defRPr sz="1300" spc="-2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sk-SK"/>
              <a:t>Upraviť štýly predlohy textu
Druhá úroveň
Tretia úroveň
Štvrtá úroveň
Piata úroveň</a:t>
            </a:r>
            <a:endParaRPr lang="cs-CZ" dirty="0"/>
          </a:p>
        </p:txBody>
      </p:sp>
      <p:sp>
        <p:nvSpPr>
          <p:cNvPr id="12" name="Zástupný symbol pro obsah 2"/>
          <p:cNvSpPr>
            <a:spLocks noGrp="1"/>
          </p:cNvSpPr>
          <p:nvPr>
            <p:ph sz="half" idx="11"/>
          </p:nvPr>
        </p:nvSpPr>
        <p:spPr>
          <a:xfrm>
            <a:off x="6710471" y="2985464"/>
            <a:ext cx="3905491" cy="26421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000" spc="-20">
                <a:solidFill>
                  <a:srgbClr val="C5C5C5"/>
                </a:solidFill>
                <a:latin typeface="Roboto Bold" panose="02000000000000000000" pitchFamily="2" charset="0"/>
                <a:ea typeface="Roboto Bold" panose="02000000000000000000" pitchFamily="2" charset="0"/>
              </a:defRPr>
            </a:lvl1pPr>
            <a:lvl2pPr marL="0" indent="0">
              <a:lnSpc>
                <a:spcPts val="2000"/>
              </a:lnSpc>
              <a:spcBef>
                <a:spcPts val="300"/>
              </a:spcBef>
              <a:buFont typeface="Arial" panose="020B0604020202020204" pitchFamily="34" charset="0"/>
              <a:buNone/>
              <a:tabLst/>
              <a:defRPr sz="1300" spc="-20" baseline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300" spc="-2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300" spc="-2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300" spc="-2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endParaRPr 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sz="half" idx="13"/>
          </p:nvPr>
        </p:nvSpPr>
        <p:spPr>
          <a:xfrm>
            <a:off x="6701172" y="5753152"/>
            <a:ext cx="3914789" cy="3078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1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900" b="1" spc="-20">
                <a:solidFill>
                  <a:srgbClr val="C5C5C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0" indent="0">
              <a:lnSpc>
                <a:spcPts val="11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900" b="1" spc="-20" baseline="0">
                <a:solidFill>
                  <a:srgbClr val="C5C5C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>
              <a:lnSpc>
                <a:spcPts val="1100"/>
              </a:lnSpc>
              <a:spcBef>
                <a:spcPts val="0"/>
              </a:spcBef>
              <a:buClr>
                <a:srgbClr val="F59A00"/>
              </a:buClr>
              <a:buFont typeface="Symbol" panose="05050102010706020507" pitchFamily="18" charset="2"/>
              <a:buNone/>
              <a:tabLst/>
              <a:defRPr sz="900" b="1" spc="-20">
                <a:solidFill>
                  <a:srgbClr val="C5C5C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>
              <a:lnSpc>
                <a:spcPts val="11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Symbol" panose="05050102010706020507" pitchFamily="18" charset="2"/>
              <a:buNone/>
              <a:tabLst/>
              <a:defRPr sz="900" b="1" spc="-20">
                <a:solidFill>
                  <a:srgbClr val="C5C5C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>
              <a:lnSpc>
                <a:spcPts val="11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Symbol" panose="05050102010706020507" pitchFamily="18" charset="2"/>
              <a:buNone/>
              <a:tabLst/>
              <a:defRPr sz="900" b="1" spc="-20">
                <a:solidFill>
                  <a:srgbClr val="C5C5C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sk-SK"/>
              <a:t>Upraviť štýly predlohy textu
Druhá úroveň
Tretia úroveň
Štvrtá úroveň
Piata úroveň</a:t>
            </a:r>
            <a:endParaRPr lang="cs-CZ" dirty="0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F2A5A228-32B1-9744-98F7-119EE98243F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6175" y="6470650"/>
            <a:ext cx="271463" cy="128588"/>
          </a:xfrm>
        </p:spPr>
        <p:txBody>
          <a:bodyPr lIns="0" tIns="0" rIns="0" bIns="0"/>
          <a:lstStyle>
            <a:lvl1pPr>
              <a:defRPr sz="800" smtClean="0">
                <a:solidFill>
                  <a:srgbClr val="C5C5C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>
              <a:defRPr/>
            </a:pPr>
            <a:fld id="{8EC33F8F-63DF-B84D-8A78-313A37E33AF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0696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54616" y="448960"/>
            <a:ext cx="5900235" cy="386769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3000">
                <a:solidFill>
                  <a:srgbClr val="F59A00"/>
                </a:solidFill>
                <a:latin typeface="Roboto Bold" panose="02000000000000000000" pitchFamily="2" charset="0"/>
                <a:ea typeface="Roboto Bold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54616" y="886875"/>
            <a:ext cx="9144000" cy="27115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2297F4"/>
                </a:solidFill>
                <a:latin typeface="Roboto Bold" panose="02000000000000000000" pitchFamily="2" charset="0"/>
                <a:ea typeface="Roboto Bold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1482547" y="1306626"/>
            <a:ext cx="351131" cy="37785"/>
          </a:xfrm>
          <a:prstGeom prst="rect">
            <a:avLst/>
          </a:prstGeom>
          <a:solidFill>
            <a:srgbClr val="F5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146768" y="6470505"/>
            <a:ext cx="270728" cy="128268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>
                <a:solidFill>
                  <a:srgbClr val="C5C5C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88B958A5-3075-45C4-9159-4B4F50752F6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Zástupný symbol pro obsah 2"/>
          <p:cNvSpPr>
            <a:spLocks noGrp="1"/>
          </p:cNvSpPr>
          <p:nvPr>
            <p:ph sz="half" idx="10"/>
          </p:nvPr>
        </p:nvSpPr>
        <p:spPr>
          <a:xfrm>
            <a:off x="1482407" y="2148469"/>
            <a:ext cx="9361536" cy="36873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000" spc="-20">
                <a:solidFill>
                  <a:srgbClr val="C5C5C5"/>
                </a:solidFill>
                <a:latin typeface="Roboto Bold" panose="02000000000000000000" pitchFamily="2" charset="0"/>
                <a:ea typeface="Roboto Bold" panose="02000000000000000000" pitchFamily="2" charset="0"/>
              </a:defRPr>
            </a:lvl1pPr>
            <a:lvl2pPr marL="0" indent="0">
              <a:lnSpc>
                <a:spcPts val="2000"/>
              </a:lnSpc>
              <a:spcBef>
                <a:spcPts val="300"/>
              </a:spcBef>
              <a:buFont typeface="Arial" panose="020B0604020202020204" pitchFamily="34" charset="0"/>
              <a:buNone/>
              <a:tabLst/>
              <a:defRPr sz="1300" spc="-20" baseline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300" spc="-2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300" spc="-2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300" spc="-2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sz="half" idx="12" hasCustomPrompt="1"/>
          </p:nvPr>
        </p:nvSpPr>
        <p:spPr>
          <a:xfrm>
            <a:off x="1482407" y="5944252"/>
            <a:ext cx="4504559" cy="3078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1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900" b="1" spc="-20">
                <a:solidFill>
                  <a:srgbClr val="C5C5C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0" indent="0">
              <a:lnSpc>
                <a:spcPts val="11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900" b="1" spc="-20" baseline="0">
                <a:solidFill>
                  <a:srgbClr val="C5C5C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>
              <a:lnSpc>
                <a:spcPts val="1100"/>
              </a:lnSpc>
              <a:spcBef>
                <a:spcPts val="0"/>
              </a:spcBef>
              <a:buClr>
                <a:srgbClr val="F59A00"/>
              </a:buClr>
              <a:buFont typeface="Symbol" panose="05050102010706020507" pitchFamily="18" charset="2"/>
              <a:buNone/>
              <a:tabLst/>
              <a:defRPr sz="900" b="1" spc="-20">
                <a:solidFill>
                  <a:srgbClr val="C5C5C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>
              <a:lnSpc>
                <a:spcPts val="11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Symbol" panose="05050102010706020507" pitchFamily="18" charset="2"/>
              <a:buNone/>
              <a:tabLst/>
              <a:defRPr sz="900" b="1" spc="-20">
                <a:solidFill>
                  <a:srgbClr val="C5C5C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>
              <a:lnSpc>
                <a:spcPts val="11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Symbol" panose="05050102010706020507" pitchFamily="18" charset="2"/>
              <a:buNone/>
              <a:tabLst/>
              <a:defRPr sz="900" b="1" spc="-20">
                <a:solidFill>
                  <a:srgbClr val="C5C5C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cs-CZ" dirty="0"/>
              <a:t>Popisek</a:t>
            </a:r>
          </a:p>
        </p:txBody>
      </p:sp>
    </p:spTree>
    <p:extLst>
      <p:ext uri="{BB962C8B-B14F-4D97-AF65-F5344CB8AC3E}">
        <p14:creationId xmlns:p14="http://schemas.microsoft.com/office/powerpoint/2010/main" val="2199620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obje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54616" y="448960"/>
            <a:ext cx="5900235" cy="386769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3000">
                <a:solidFill>
                  <a:srgbClr val="F59A00"/>
                </a:solidFill>
                <a:latin typeface="Roboto Bold" panose="02000000000000000000" pitchFamily="2" charset="0"/>
                <a:ea typeface="Roboto Bold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54616" y="886875"/>
            <a:ext cx="9144000" cy="27115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2297F4"/>
                </a:solidFill>
                <a:latin typeface="Roboto Bold" panose="02000000000000000000" pitchFamily="2" charset="0"/>
                <a:ea typeface="Roboto Bold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1482547" y="1306626"/>
            <a:ext cx="351131" cy="37785"/>
          </a:xfrm>
          <a:prstGeom prst="rect">
            <a:avLst/>
          </a:prstGeom>
          <a:solidFill>
            <a:srgbClr val="F5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146768" y="6470505"/>
            <a:ext cx="270728" cy="128268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>
                <a:solidFill>
                  <a:srgbClr val="C5C5C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88B958A5-3075-45C4-9159-4B4F50752F6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pro obsah 2"/>
          <p:cNvSpPr>
            <a:spLocks noGrp="1"/>
          </p:cNvSpPr>
          <p:nvPr>
            <p:ph sz="half" idx="10"/>
          </p:nvPr>
        </p:nvSpPr>
        <p:spPr>
          <a:xfrm>
            <a:off x="1482407" y="2148470"/>
            <a:ext cx="4504559" cy="35386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000" spc="-20">
                <a:solidFill>
                  <a:srgbClr val="C5C5C5"/>
                </a:solidFill>
                <a:latin typeface="Roboto Bold" panose="02000000000000000000" pitchFamily="2" charset="0"/>
                <a:ea typeface="Roboto Bold" panose="02000000000000000000" pitchFamily="2" charset="0"/>
              </a:defRPr>
            </a:lvl1pPr>
            <a:lvl2pPr marL="0" indent="0">
              <a:lnSpc>
                <a:spcPts val="2000"/>
              </a:lnSpc>
              <a:spcBef>
                <a:spcPts val="300"/>
              </a:spcBef>
              <a:buFont typeface="Arial" panose="020B0604020202020204" pitchFamily="34" charset="0"/>
              <a:buNone/>
              <a:tabLst/>
              <a:defRPr sz="1300" spc="-20" baseline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300" spc="-2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300" spc="-2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300" spc="-2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endParaRPr lang="cs-CZ" dirty="0"/>
          </a:p>
        </p:txBody>
      </p:sp>
      <p:sp>
        <p:nvSpPr>
          <p:cNvPr id="13" name="Zástupný symbol pro obsah 2"/>
          <p:cNvSpPr>
            <a:spLocks noGrp="1"/>
          </p:cNvSpPr>
          <p:nvPr>
            <p:ph sz="half" idx="11"/>
          </p:nvPr>
        </p:nvSpPr>
        <p:spPr>
          <a:xfrm>
            <a:off x="6473196" y="2148470"/>
            <a:ext cx="4410395" cy="35386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000" spc="-20">
                <a:solidFill>
                  <a:srgbClr val="C5C5C5"/>
                </a:solidFill>
                <a:latin typeface="Roboto Bold" panose="02000000000000000000" pitchFamily="2" charset="0"/>
                <a:ea typeface="Roboto Bold" panose="02000000000000000000" pitchFamily="2" charset="0"/>
              </a:defRPr>
            </a:lvl1pPr>
            <a:lvl2pPr marL="0" indent="0">
              <a:lnSpc>
                <a:spcPts val="2000"/>
              </a:lnSpc>
              <a:spcBef>
                <a:spcPts val="300"/>
              </a:spcBef>
              <a:buFont typeface="Arial" panose="020B0604020202020204" pitchFamily="34" charset="0"/>
              <a:buNone/>
              <a:tabLst/>
              <a:defRPr sz="1300" spc="-20" baseline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300" spc="-2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300" spc="-2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300" spc="-2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endParaRPr lang="cs-CZ" dirty="0"/>
          </a:p>
        </p:txBody>
      </p:sp>
      <p:sp>
        <p:nvSpPr>
          <p:cNvPr id="11" name="Zástupný symbol pro obsah 2"/>
          <p:cNvSpPr>
            <a:spLocks noGrp="1"/>
          </p:cNvSpPr>
          <p:nvPr>
            <p:ph sz="half" idx="12" hasCustomPrompt="1"/>
          </p:nvPr>
        </p:nvSpPr>
        <p:spPr>
          <a:xfrm>
            <a:off x="1482407" y="5795572"/>
            <a:ext cx="4504559" cy="3078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1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900" b="1" spc="-20">
                <a:solidFill>
                  <a:srgbClr val="C5C5C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0" indent="0">
              <a:lnSpc>
                <a:spcPts val="11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900" b="1" spc="-20" baseline="0">
                <a:solidFill>
                  <a:srgbClr val="C5C5C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>
              <a:lnSpc>
                <a:spcPts val="1100"/>
              </a:lnSpc>
              <a:spcBef>
                <a:spcPts val="0"/>
              </a:spcBef>
              <a:buClr>
                <a:srgbClr val="F59A00"/>
              </a:buClr>
              <a:buFont typeface="Symbol" panose="05050102010706020507" pitchFamily="18" charset="2"/>
              <a:buNone/>
              <a:tabLst/>
              <a:defRPr sz="900" b="1" spc="-20">
                <a:solidFill>
                  <a:srgbClr val="C5C5C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>
              <a:lnSpc>
                <a:spcPts val="11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Symbol" panose="05050102010706020507" pitchFamily="18" charset="2"/>
              <a:buNone/>
              <a:tabLst/>
              <a:defRPr sz="900" b="1" spc="-20">
                <a:solidFill>
                  <a:srgbClr val="C5C5C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>
              <a:lnSpc>
                <a:spcPts val="11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Symbol" panose="05050102010706020507" pitchFamily="18" charset="2"/>
              <a:buNone/>
              <a:tabLst/>
              <a:defRPr sz="900" b="1" spc="-20">
                <a:solidFill>
                  <a:srgbClr val="C5C5C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cs-CZ" dirty="0"/>
              <a:t>Popisek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sz="half" idx="13" hasCustomPrompt="1"/>
          </p:nvPr>
        </p:nvSpPr>
        <p:spPr>
          <a:xfrm>
            <a:off x="6473196" y="5782888"/>
            <a:ext cx="4410395" cy="3078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1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900" b="1" spc="-20">
                <a:solidFill>
                  <a:srgbClr val="C5C5C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0" indent="0">
              <a:lnSpc>
                <a:spcPts val="11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900" b="1" spc="-20" baseline="0">
                <a:solidFill>
                  <a:srgbClr val="C5C5C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>
              <a:lnSpc>
                <a:spcPts val="1100"/>
              </a:lnSpc>
              <a:spcBef>
                <a:spcPts val="0"/>
              </a:spcBef>
              <a:buClr>
                <a:srgbClr val="F59A00"/>
              </a:buClr>
              <a:buFont typeface="Symbol" panose="05050102010706020507" pitchFamily="18" charset="2"/>
              <a:buNone/>
              <a:tabLst/>
              <a:defRPr sz="900" b="1" spc="-20">
                <a:solidFill>
                  <a:srgbClr val="C5C5C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>
              <a:lnSpc>
                <a:spcPts val="11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Symbol" panose="05050102010706020507" pitchFamily="18" charset="2"/>
              <a:buNone/>
              <a:tabLst/>
              <a:defRPr sz="900" b="1" spc="-20">
                <a:solidFill>
                  <a:srgbClr val="C5C5C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>
              <a:lnSpc>
                <a:spcPts val="11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Font typeface="Symbol" panose="05050102010706020507" pitchFamily="18" charset="2"/>
              <a:buNone/>
              <a:tabLst/>
              <a:defRPr sz="900" b="1" spc="-20">
                <a:solidFill>
                  <a:srgbClr val="C5C5C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cs-CZ" dirty="0"/>
              <a:t>Popisek</a:t>
            </a:r>
          </a:p>
        </p:txBody>
      </p:sp>
    </p:spTree>
    <p:extLst>
      <p:ext uri="{BB962C8B-B14F-4D97-AF65-F5344CB8AC3E}">
        <p14:creationId xmlns:p14="http://schemas.microsoft.com/office/powerpoint/2010/main" val="2430871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4648CA-C4A6-D942-836A-3D50D37D2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AAECF5A-7A16-3542-BC1B-C14B9931C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AAD2DB4-2BD6-3044-A102-95A9B8E3E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4411-4888-5948-9A20-B53E70E419DA}" type="datetimeFigureOut">
              <a:rPr lang="sk-SK" smtClean="0"/>
              <a:t>9.1.20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69D8AEA-7284-AD49-91C9-A030CF7AC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EFEF479-6C8A-9846-8859-95F2D8520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B1E5-0DF8-8247-8585-FBAEC07ED98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3928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1954E2-B0E0-DC45-A394-ED10F01B6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81DD99BC-31FC-0749-8FBF-61F0155F1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F358949-1C0F-0F41-8D17-466EFA350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4411-4888-5948-9A20-B53E70E419DA}" type="datetimeFigureOut">
              <a:rPr lang="sk-SK" smtClean="0"/>
              <a:t>9.1.20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BB00628-9849-A545-959C-83376B753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16A480A-AC3C-B049-B2DC-8869E2F47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B1E5-0DF8-8247-8585-FBAEC07ED98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7397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958DE2-6CDF-874C-910B-A17501F32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CEDBCAE-B5FA-4E41-B53B-5FA44AAC2A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0FF35D9-308A-0C4B-BC3E-983E6C4CCC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6640E20-812C-B24F-9993-712F8CEEF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4411-4888-5948-9A20-B53E70E419DA}" type="datetimeFigureOut">
              <a:rPr lang="sk-SK" smtClean="0"/>
              <a:t>9.1.20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91BF639-EF1E-1540-9FAD-5BD81AAB7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F4F4CA6-5DDD-354F-A1FF-AF7107262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B1E5-0DF8-8247-8585-FBAEC07ED98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6155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AF8C50-5245-6E48-BA52-CFA5DA3A8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FE1E9983-0A67-1243-9037-160D5F44A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234B3CE-A1B5-6F43-AE3D-C57E98E45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6DA5E483-E165-704D-B227-F707AF51A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9BB7BF3-7965-574C-BE8E-8C75526AC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A5B8156B-EFD1-4047-995D-F2CB0827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4411-4888-5948-9A20-B53E70E419DA}" type="datetimeFigureOut">
              <a:rPr lang="sk-SK" smtClean="0"/>
              <a:t>9.1.20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C76A1AA6-EB96-9845-B13C-B36BDB970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1D35D698-C2DE-1E4F-9A7E-8A4189CB7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B1E5-0DF8-8247-8585-FBAEC07ED98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4516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C2D7B4-B1A9-7A48-BEEB-4D44A1A41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AF6E24EE-3FAC-0A4D-AE5C-FBFE5A400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4411-4888-5948-9A20-B53E70E419DA}" type="datetimeFigureOut">
              <a:rPr lang="sk-SK" smtClean="0"/>
              <a:t>9.1.20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776C1D0-074E-BA4F-9FCD-57922FD3E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F92A676-33D4-7A4F-9DEC-17B9087D9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B1E5-0DF8-8247-8585-FBAEC07ED98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76406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7E19F4F6-32F8-6249-A84F-18082BC9C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4411-4888-5948-9A20-B53E70E419DA}" type="datetimeFigureOut">
              <a:rPr lang="sk-SK" smtClean="0"/>
              <a:t>9.1.20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CD7F4EB5-8DBF-5D46-98AC-C32E9B93F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DF4DDBB-D692-034C-8971-FAF677B09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B1E5-0DF8-8247-8585-FBAEC07ED98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71755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12D3AC-F479-3F46-9BDA-8E39FE2B4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A2D5E9-EB50-3248-8195-28CBFD831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58CF5674-C6F1-8E4F-9193-46A07A811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6C3281B-494D-9045-9025-C4E61EE1F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4411-4888-5948-9A20-B53E70E419DA}" type="datetimeFigureOut">
              <a:rPr lang="sk-SK" smtClean="0"/>
              <a:t>9.1.20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F3A73DA-7B5B-1645-895D-F22896D1B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9E114AF-6161-464A-8925-675181262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B1E5-0DF8-8247-8585-FBAEC07ED98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83751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FF45F5-6E30-3D4B-8BB3-ACF66B34E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0B7A4829-8614-D846-9BFF-CDD97E0F24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94AAD10A-6125-EE4D-ADFF-DA9B8FB24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09A9788-53EA-4B48-9540-5ACAF915B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34411-4888-5948-9A20-B53E70E419DA}" type="datetimeFigureOut">
              <a:rPr lang="sk-SK" smtClean="0"/>
              <a:t>9.1.20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A1C5402-CE8E-F545-8C51-D25327A4A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61BB31A-55F3-1848-91AF-24C09AC5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B1E5-0DF8-8247-8585-FBAEC07ED98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88140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65E5EBFD-7DC4-AA4C-8518-10C6DCA7D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62206B6A-4182-704B-8D1D-F3A581AC9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70350A8-FB40-1141-9BC0-614DF01216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34411-4888-5948-9A20-B53E70E419DA}" type="datetimeFigureOut">
              <a:rPr lang="sk-SK" smtClean="0"/>
              <a:t>9.1.20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4E0DCA5-C8DD-DA44-8612-626A49FC6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C0E0290-43CE-504C-8170-C622CEE6E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3B1E5-0DF8-8247-8585-FBAEC07ED98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4730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1C30AD-0591-124C-A8D1-555B581841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sk-SK" sz="4400" dirty="0">
                <a:solidFill>
                  <a:srgbClr val="F59A00"/>
                </a:solidFill>
              </a:rPr>
              <a:t>Stávkové kurzy ako súčasť spravodajstva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67A4C9-029A-A544-932B-886188DC1D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49238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D6CA67-E25D-4E29-BF20-AD1BBDF94C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E2F4BA7-1706-49FB-A7C5-01B75AA646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 </a:t>
            </a:r>
            <a:r>
              <a:rPr lang="cs-CZ" dirty="0" err="1"/>
              <a:t>Komunálne</a:t>
            </a:r>
            <a:r>
              <a:rPr lang="cs-CZ" dirty="0"/>
              <a:t> </a:t>
            </a:r>
            <a:r>
              <a:rPr lang="cs-CZ" dirty="0" err="1"/>
              <a:t>voľby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D32AC09-1BA2-4EB2-9290-973BFC214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B958A5-3075-45C4-9159-4B4F50752F69}" type="slidenum">
              <a:rPr lang="cs-CZ" smtClean="0"/>
              <a:pPr/>
              <a:t>10</a:t>
            </a:fld>
            <a:endParaRPr lang="cs-CZ" dirty="0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85955F0D-6AD4-4FE7-AB06-0369DD61A19D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78" y="1413627"/>
            <a:ext cx="3540177" cy="3309295"/>
          </a:xfrm>
        </p:spPr>
      </p:pic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43138E96-6E4C-4789-A1A4-5E193B50C2BC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744" y="1245918"/>
            <a:ext cx="3194533" cy="2566101"/>
          </a:xfrm>
        </p:spPr>
      </p:pic>
      <p:pic>
        <p:nvPicPr>
          <p:cNvPr id="14" name="Zástupný symbol pro obsah 13">
            <a:extLst>
              <a:ext uri="{FF2B5EF4-FFF2-40B4-BE49-F238E27FC236}">
                <a16:creationId xmlns:a16="http://schemas.microsoft.com/office/drawing/2014/main" id="{272E2885-F995-4900-A622-D65C0B334B67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78" y="4665933"/>
            <a:ext cx="3540177" cy="1804572"/>
          </a:xfrm>
        </p:spPr>
      </p:pic>
      <p:pic>
        <p:nvPicPr>
          <p:cNvPr id="16" name="Zástupný symbol pro obsah 15">
            <a:extLst>
              <a:ext uri="{FF2B5EF4-FFF2-40B4-BE49-F238E27FC236}">
                <a16:creationId xmlns:a16="http://schemas.microsoft.com/office/drawing/2014/main" id="{7B636BC0-6CBF-492A-8202-C7DC882C48C1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743" y="3620321"/>
            <a:ext cx="3194533" cy="2914319"/>
          </a:xfr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CBF35DAE-BFE1-45A3-BF04-73702C6701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26" y="25924"/>
            <a:ext cx="3445974" cy="92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46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C974D6-652A-42EB-BC0C-11CF3E3E63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D010C72-7D37-4B40-87F5-5D0178CDB5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 </a:t>
            </a:r>
            <a:r>
              <a:rPr lang="cs-CZ" dirty="0" err="1"/>
              <a:t>Komunálne</a:t>
            </a:r>
            <a:r>
              <a:rPr lang="cs-CZ" dirty="0"/>
              <a:t> </a:t>
            </a:r>
            <a:r>
              <a:rPr lang="cs-CZ" dirty="0" err="1"/>
              <a:t>voľby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FF7B005-ABFA-4FC3-AA3C-3746B5D30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B958A5-3075-45C4-9159-4B4F50752F69}" type="slidenum">
              <a:rPr lang="cs-CZ" smtClean="0"/>
              <a:pPr/>
              <a:t>11</a:t>
            </a:fld>
            <a:endParaRPr lang="cs-CZ" dirty="0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2CCA7202-A6EA-47E4-B79B-713F5BE1811A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630" y="2150181"/>
            <a:ext cx="4317594" cy="3632706"/>
          </a:xfrm>
        </p:spPr>
      </p:pic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61330B8D-E438-41FB-8330-2E865A997CDE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50" y="2136815"/>
            <a:ext cx="4228321" cy="3646072"/>
          </a:xfrm>
        </p:spPr>
      </p:pic>
      <p:pic>
        <p:nvPicPr>
          <p:cNvPr id="14" name="Zástupný symbol pro obsah 13">
            <a:extLst>
              <a:ext uri="{FF2B5EF4-FFF2-40B4-BE49-F238E27FC236}">
                <a16:creationId xmlns:a16="http://schemas.microsoft.com/office/drawing/2014/main" id="{FA230983-13EF-420A-A655-E39215D5A45E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512" y="1"/>
            <a:ext cx="2245489" cy="1068419"/>
          </a:xfrm>
        </p:spPr>
      </p:pic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D286B128-08CE-4DBD-AA89-1DFB48456584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50367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397943-03D0-4B7A-9CC0-57AD5FE4F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616" y="420794"/>
            <a:ext cx="4425176" cy="386769"/>
          </a:xfrm>
        </p:spPr>
        <p:txBody>
          <a:bodyPr>
            <a:normAutofit fontScale="90000"/>
          </a:bodyPr>
          <a:lstStyle/>
          <a:p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3B2A6C5-4393-4C96-8924-8867696369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 </a:t>
            </a:r>
            <a:r>
              <a:rPr lang="cs-CZ" dirty="0" err="1"/>
              <a:t>Komunálne</a:t>
            </a:r>
            <a:r>
              <a:rPr lang="cs-CZ" dirty="0"/>
              <a:t> </a:t>
            </a:r>
            <a:r>
              <a:rPr lang="cs-CZ" dirty="0" err="1"/>
              <a:t>voľby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D5C8581-3866-4C4C-B08E-5C0C32E7B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B958A5-3075-45C4-9159-4B4F50752F69}" type="slidenum">
              <a:rPr lang="cs-CZ" smtClean="0"/>
              <a:pPr/>
              <a:t>12</a:t>
            </a:fld>
            <a:endParaRPr lang="cs-CZ" dirty="0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86A13699-260D-49F9-BBB3-B1957ADFD146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14" y="3429000"/>
            <a:ext cx="4283523" cy="2700070"/>
          </a:xfrm>
        </p:spPr>
      </p:pic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206BD8A8-1294-4E1A-8845-3DDF2FC6FF85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52" y="1580446"/>
            <a:ext cx="2733774" cy="2700070"/>
          </a:xfrm>
        </p:spPr>
      </p:pic>
      <p:pic>
        <p:nvPicPr>
          <p:cNvPr id="14" name="Zástupný symbol pro obsah 13">
            <a:extLst>
              <a:ext uri="{FF2B5EF4-FFF2-40B4-BE49-F238E27FC236}">
                <a16:creationId xmlns:a16="http://schemas.microsoft.com/office/drawing/2014/main" id="{781BAB36-EF2F-4BC6-8604-FB8B838F2D03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258" y="4373683"/>
            <a:ext cx="4033847" cy="2394030"/>
          </a:xfrm>
        </p:spPr>
      </p:pic>
      <p:pic>
        <p:nvPicPr>
          <p:cNvPr id="16" name="Zástupný symbol pro obsah 15">
            <a:extLst>
              <a:ext uri="{FF2B5EF4-FFF2-40B4-BE49-F238E27FC236}">
                <a16:creationId xmlns:a16="http://schemas.microsoft.com/office/drawing/2014/main" id="{3EAC9FAB-D788-4A48-90E6-148CD7D6FCAB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6" y="1153750"/>
            <a:ext cx="2492141" cy="1074737"/>
          </a:xfr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3E44F15-5BBC-44C1-9C23-2D1B2B0DB3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252" y="0"/>
            <a:ext cx="2895749" cy="96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71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E27722-A0CF-4F95-BF5F-4507E04C7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73EDC2C-C716-4966-AC75-4D7C779566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 </a:t>
            </a:r>
            <a:r>
              <a:rPr lang="cs-CZ" dirty="0" err="1"/>
              <a:t>Komunálne</a:t>
            </a:r>
            <a:r>
              <a:rPr lang="cs-CZ" dirty="0"/>
              <a:t> </a:t>
            </a:r>
            <a:r>
              <a:rPr lang="cs-CZ" dirty="0" err="1"/>
              <a:t>voľby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641245B-E240-4842-AB0E-FAF96E19C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B958A5-3075-45C4-9159-4B4F50752F69}" type="slidenum">
              <a:rPr lang="cs-CZ" smtClean="0"/>
              <a:pPr/>
              <a:t>13</a:t>
            </a:fld>
            <a:endParaRPr lang="cs-CZ" dirty="0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1ABC299F-877A-49A7-87D7-921C15625A3F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893074"/>
            <a:ext cx="4375835" cy="4210361"/>
          </a:xfrm>
        </p:spPr>
      </p:pic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E1EC0EF8-7E22-484B-A967-12A6B03F2C69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93074"/>
            <a:ext cx="4425176" cy="4210361"/>
          </a:xfrm>
        </p:spPr>
      </p:pic>
      <p:pic>
        <p:nvPicPr>
          <p:cNvPr id="14" name="Zástupný symbol pro obsah 13">
            <a:extLst>
              <a:ext uri="{FF2B5EF4-FFF2-40B4-BE49-F238E27FC236}">
                <a16:creationId xmlns:a16="http://schemas.microsoft.com/office/drawing/2014/main" id="{F476A6EE-6FCD-4101-A706-9AE864AA3AED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40" y="1"/>
            <a:ext cx="3394761" cy="1337331"/>
          </a:xfrm>
        </p:spPr>
      </p:pic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A24C7D85-0374-424D-8574-5C22196B49F2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45661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CF5BF-993D-4016-BE89-9CF0A5B162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6C1ED9F-710F-42F4-ABED-79B98C4AF0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 </a:t>
            </a:r>
            <a:r>
              <a:rPr lang="cs-CZ" dirty="0" err="1"/>
              <a:t>Komunálne</a:t>
            </a:r>
            <a:r>
              <a:rPr lang="cs-CZ" dirty="0"/>
              <a:t> </a:t>
            </a:r>
            <a:r>
              <a:rPr lang="cs-CZ" dirty="0" err="1"/>
              <a:t>voľby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775280C-2D11-4F7D-968D-0ADDEA3D8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B958A5-3075-45C4-9159-4B4F50752F69}" type="slidenum">
              <a:rPr lang="cs-CZ" smtClean="0"/>
              <a:pPr/>
              <a:t>14</a:t>
            </a:fld>
            <a:endParaRPr lang="cs-CZ" dirty="0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EA059D7C-5966-41A9-97B1-9BEED7FD9CDE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840" y="-3127"/>
            <a:ext cx="2574160" cy="890002"/>
          </a:xfrm>
        </p:spPr>
      </p:pic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9179751A-925B-4FD6-9082-39EDD344D226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819373"/>
            <a:ext cx="4579937" cy="4478759"/>
          </a:xfrm>
        </p:spPr>
      </p:pic>
      <p:pic>
        <p:nvPicPr>
          <p:cNvPr id="14" name="Zástupný symbol pro obsah 13">
            <a:extLst>
              <a:ext uri="{FF2B5EF4-FFF2-40B4-BE49-F238E27FC236}">
                <a16:creationId xmlns:a16="http://schemas.microsoft.com/office/drawing/2014/main" id="{314EA0F3-7840-4F4D-8DFF-A1E47104463C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19373"/>
            <a:ext cx="4552622" cy="4478759"/>
          </a:xfrm>
        </p:spPr>
      </p:pic>
      <p:sp>
        <p:nvSpPr>
          <p:cNvPr id="18" name="Zástupný symbol pro obsah 17">
            <a:extLst>
              <a:ext uri="{FF2B5EF4-FFF2-40B4-BE49-F238E27FC236}">
                <a16:creationId xmlns:a16="http://schemas.microsoft.com/office/drawing/2014/main" id="{77601B9A-C651-4B63-9AA4-DA252CA6042A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13258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37B846-DC86-46C4-9E12-CF11450FD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150" y="449263"/>
            <a:ext cx="5900738" cy="3857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Vývoj počtu výstupov v médiách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A3E30F-23BA-4DC5-8377-163A8DB99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4150" y="887413"/>
            <a:ext cx="9144000" cy="2698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Sledované obdobie</a:t>
            </a:r>
          </a:p>
        </p:txBody>
      </p:sp>
      <p:sp>
        <p:nvSpPr>
          <p:cNvPr id="5123" name="Zástupný symbol pro číslo snímku 3">
            <a:extLst>
              <a:ext uri="{FF2B5EF4-FFF2-40B4-BE49-F238E27FC236}">
                <a16:creationId xmlns:a16="http://schemas.microsoft.com/office/drawing/2014/main" id="{6F29A3DE-F437-AF41-8B7D-242DEAC5CAF6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C047D8-4863-5F41-8C10-003345456FF4}" type="slidenum">
              <a:rPr lang="cs-CZ" altLang="sk-SK">
                <a:solidFill>
                  <a:srgbClr val="C5C5C5"/>
                </a:solidFill>
                <a:latin typeface="Roboto"/>
                <a:ea typeface="Roboto"/>
                <a:cs typeface="Roboto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cs-CZ" altLang="sk-SK">
              <a:solidFill>
                <a:srgbClr val="C5C5C5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E64AE91A-E39B-BB49-8D50-18D525D4EC93}"/>
              </a:ext>
            </a:extLst>
          </p:cNvPr>
          <p:cNvSpPr txBox="1"/>
          <p:nvPr/>
        </p:nvSpPr>
        <p:spPr>
          <a:xfrm>
            <a:off x="1385455" y="1787236"/>
            <a:ext cx="73019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u="sng" dirty="0"/>
              <a:t>Vzájomná interakcia s médiami:</a:t>
            </a:r>
          </a:p>
          <a:p>
            <a:endParaRPr lang="sk-SK" dirty="0"/>
          </a:p>
          <a:p>
            <a:pPr marL="285750" indent="-285750">
              <a:buFontTx/>
              <a:buChar char="-"/>
            </a:pPr>
            <a:r>
              <a:rPr lang="sk-SK" dirty="0"/>
              <a:t>Stretnutie novinárov s </a:t>
            </a:r>
            <a:r>
              <a:rPr lang="sk-SK" dirty="0" err="1"/>
              <a:t>bookmakerom</a:t>
            </a:r>
            <a:r>
              <a:rPr lang="sk-SK" dirty="0"/>
              <a:t> – Kurzy na prezidentské voľby 2019</a:t>
            </a:r>
            <a:br>
              <a:rPr lang="sk-SK" dirty="0"/>
            </a:br>
            <a:endParaRPr lang="sk-SK" dirty="0"/>
          </a:p>
          <a:p>
            <a:pPr marL="285750" indent="-285750">
              <a:buFontTx/>
              <a:buChar char="-"/>
            </a:pPr>
            <a:r>
              <a:rPr lang="sk-SK" dirty="0"/>
              <a:t>február a marec 2019 – zvýšený záujem médií</a:t>
            </a:r>
          </a:p>
        </p:txBody>
      </p:sp>
      <p:pic>
        <p:nvPicPr>
          <p:cNvPr id="17" name="Obrázek 6">
            <a:extLst>
              <a:ext uri="{FF2B5EF4-FFF2-40B4-BE49-F238E27FC236}">
                <a16:creationId xmlns:a16="http://schemas.microsoft.com/office/drawing/2014/main" id="{6F97F1FB-4D76-8448-8063-01406E8969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428" y="127689"/>
            <a:ext cx="2415061" cy="554762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DB3C9FAA-7759-854A-8DF7-740684B98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888" y="3089564"/>
            <a:ext cx="3509674" cy="350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32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9A4FA-CE9E-4E2B-A769-68230EE49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150" y="449263"/>
            <a:ext cx="5900738" cy="3857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124575-D7E1-477A-80FA-0AA33FA1D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4150" y="887413"/>
            <a:ext cx="9144000" cy="2698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Prezidentské voľby</a:t>
            </a:r>
          </a:p>
        </p:txBody>
      </p:sp>
      <p:sp>
        <p:nvSpPr>
          <p:cNvPr id="12291" name="Zástupný symbol pro číslo snímku 3">
            <a:extLst>
              <a:ext uri="{FF2B5EF4-FFF2-40B4-BE49-F238E27FC236}">
                <a16:creationId xmlns:a16="http://schemas.microsoft.com/office/drawing/2014/main" id="{BA47AFA9-7FA2-384C-AF24-15D06E1CF084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6B0FE7-DF5E-EA4E-A3CB-564870BEEB42}" type="slidenum">
              <a:rPr lang="cs-CZ" altLang="sk-SK">
                <a:solidFill>
                  <a:srgbClr val="C5C5C5"/>
                </a:solidFill>
                <a:latin typeface="Roboto"/>
                <a:ea typeface="Roboto"/>
                <a:cs typeface="Roboto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cs-CZ" altLang="sk-SK">
              <a:solidFill>
                <a:srgbClr val="C5C5C5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C5ABEC4D-CFFA-5F42-82A7-E3D0AE799A7E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/>
          <a:stretch>
            <a:fillRect/>
          </a:stretch>
        </p:blipFill>
        <p:spPr>
          <a:xfrm>
            <a:off x="7781925" y="0"/>
            <a:ext cx="4410075" cy="1033488"/>
          </a:xfrm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id="{4404C1AC-9F4C-F947-9C3B-265B946B5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251" y="1209676"/>
            <a:ext cx="7073797" cy="5429709"/>
          </a:xfrm>
          <a:prstGeom prst="rect">
            <a:avLst/>
          </a:pr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E4A82F3D-C5DC-414C-9E11-33DAC6296C17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7F91B5A1-2F77-A249-9C12-9C6B4D2A528D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" name="Zástupný objekt pre obsah 9">
            <a:extLst>
              <a:ext uri="{FF2B5EF4-FFF2-40B4-BE49-F238E27FC236}">
                <a16:creationId xmlns:a16="http://schemas.microsoft.com/office/drawing/2014/main" id="{3ED18744-4527-2541-9799-3713A9328321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4644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9A4FA-CE9E-4E2B-A769-68230EE49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150" y="449263"/>
            <a:ext cx="5900738" cy="3857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124575-D7E1-477A-80FA-0AA33FA1D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4150" y="887413"/>
            <a:ext cx="9144000" cy="2698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Prezidentské voľby</a:t>
            </a:r>
          </a:p>
        </p:txBody>
      </p:sp>
      <p:sp>
        <p:nvSpPr>
          <p:cNvPr id="12291" name="Zástupný symbol pro číslo snímku 3">
            <a:extLst>
              <a:ext uri="{FF2B5EF4-FFF2-40B4-BE49-F238E27FC236}">
                <a16:creationId xmlns:a16="http://schemas.microsoft.com/office/drawing/2014/main" id="{BA47AFA9-7FA2-384C-AF24-15D06E1CF084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6B0FE7-DF5E-EA4E-A3CB-564870BEEB42}" type="slidenum">
              <a:rPr lang="cs-CZ" altLang="sk-SK">
                <a:solidFill>
                  <a:srgbClr val="C5C5C5"/>
                </a:solidFill>
                <a:latin typeface="Roboto"/>
                <a:ea typeface="Roboto"/>
                <a:cs typeface="Roboto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cs-CZ" altLang="sk-SK">
              <a:solidFill>
                <a:srgbClr val="C5C5C5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C5ABEC4D-CFFA-5F42-82A7-E3D0AE799A7E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/>
          <a:stretch>
            <a:fillRect/>
          </a:stretch>
        </p:blipFill>
        <p:spPr>
          <a:xfrm>
            <a:off x="7781925" y="0"/>
            <a:ext cx="4410075" cy="1033488"/>
          </a:xfrm>
        </p:spPr>
      </p:pic>
      <p:pic>
        <p:nvPicPr>
          <p:cNvPr id="15" name="Zástupný objekt pre obsah 14">
            <a:extLst>
              <a:ext uri="{FF2B5EF4-FFF2-40B4-BE49-F238E27FC236}">
                <a16:creationId xmlns:a16="http://schemas.microsoft.com/office/drawing/2014/main" id="{B34D974F-563F-184A-ACB7-DFCB5DE3F7F7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223940" y="1480676"/>
            <a:ext cx="4503738" cy="3347372"/>
          </a:xfrm>
        </p:spPr>
      </p:pic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C4A1FE4E-CC07-1C4C-8C83-895D3A771B7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4" name="Zástupný objekt pre obsah 13">
            <a:extLst>
              <a:ext uri="{FF2B5EF4-FFF2-40B4-BE49-F238E27FC236}">
                <a16:creationId xmlns:a16="http://schemas.microsoft.com/office/drawing/2014/main" id="{5BFC30DF-0A7F-E743-96CB-53E488072AE8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4"/>
          <a:stretch>
            <a:fillRect/>
          </a:stretch>
        </p:blipFill>
        <p:spPr>
          <a:xfrm>
            <a:off x="6192404" y="1209676"/>
            <a:ext cx="4008499" cy="4353162"/>
          </a:xfrm>
        </p:spPr>
      </p:pic>
    </p:spTree>
    <p:extLst>
      <p:ext uri="{BB962C8B-B14F-4D97-AF65-F5344CB8AC3E}">
        <p14:creationId xmlns:p14="http://schemas.microsoft.com/office/powerpoint/2010/main" val="109929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9A4FA-CE9E-4E2B-A769-68230EE49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150" y="449263"/>
            <a:ext cx="5900738" cy="3857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124575-D7E1-477A-80FA-0AA33FA1D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4150" y="887413"/>
            <a:ext cx="9144000" cy="2698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Prezidentské voľby</a:t>
            </a:r>
          </a:p>
        </p:txBody>
      </p:sp>
      <p:sp>
        <p:nvSpPr>
          <p:cNvPr id="12291" name="Zástupný symbol pro číslo snímku 3">
            <a:extLst>
              <a:ext uri="{FF2B5EF4-FFF2-40B4-BE49-F238E27FC236}">
                <a16:creationId xmlns:a16="http://schemas.microsoft.com/office/drawing/2014/main" id="{BA47AFA9-7FA2-384C-AF24-15D06E1CF084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6B0FE7-DF5E-EA4E-A3CB-564870BEEB42}" type="slidenum">
              <a:rPr lang="cs-CZ" altLang="sk-SK">
                <a:solidFill>
                  <a:srgbClr val="C5C5C5"/>
                </a:solidFill>
                <a:latin typeface="Roboto"/>
                <a:ea typeface="Roboto"/>
                <a:cs typeface="Roboto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cs-CZ" altLang="sk-SK">
              <a:solidFill>
                <a:srgbClr val="C5C5C5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C5ABEC4D-CFFA-5F42-82A7-E3D0AE799A7E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/>
          <a:stretch>
            <a:fillRect/>
          </a:stretch>
        </p:blipFill>
        <p:spPr>
          <a:xfrm>
            <a:off x="7781925" y="0"/>
            <a:ext cx="4410075" cy="1033488"/>
          </a:xfrm>
        </p:spPr>
      </p:pic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C4A1FE4E-CC07-1C4C-8C83-895D3A771B7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" name="Zástupný objekt pre obsah 11">
            <a:extLst>
              <a:ext uri="{FF2B5EF4-FFF2-40B4-BE49-F238E27FC236}">
                <a16:creationId xmlns:a16="http://schemas.microsoft.com/office/drawing/2014/main" id="{2EB4054F-8A58-5645-A3F0-ED35D651CF0A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6792203" y="1520042"/>
            <a:ext cx="4126653" cy="4570709"/>
          </a:xfrm>
        </p:spPr>
      </p:pic>
      <p:pic>
        <p:nvPicPr>
          <p:cNvPr id="14" name="Zástupný objekt pre obsah 13">
            <a:extLst>
              <a:ext uri="{FF2B5EF4-FFF2-40B4-BE49-F238E27FC236}">
                <a16:creationId xmlns:a16="http://schemas.microsoft.com/office/drawing/2014/main" id="{E0098C85-43D3-C74D-9CC0-944EB524C495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4"/>
          <a:stretch>
            <a:fillRect/>
          </a:stretch>
        </p:blipFill>
        <p:spPr>
          <a:xfrm>
            <a:off x="849291" y="1520042"/>
            <a:ext cx="5159883" cy="3550722"/>
          </a:xfrm>
        </p:spPr>
      </p:pic>
    </p:spTree>
    <p:extLst>
      <p:ext uri="{BB962C8B-B14F-4D97-AF65-F5344CB8AC3E}">
        <p14:creationId xmlns:p14="http://schemas.microsoft.com/office/powerpoint/2010/main" val="1937197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9A4FA-CE9E-4E2B-A769-68230EE49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150" y="449263"/>
            <a:ext cx="5900738" cy="3857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124575-D7E1-477A-80FA-0AA33FA1D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4150" y="887413"/>
            <a:ext cx="9144000" cy="2698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Prezidentské voľby</a:t>
            </a:r>
          </a:p>
        </p:txBody>
      </p:sp>
      <p:sp>
        <p:nvSpPr>
          <p:cNvPr id="12291" name="Zástupný symbol pro číslo snímku 3">
            <a:extLst>
              <a:ext uri="{FF2B5EF4-FFF2-40B4-BE49-F238E27FC236}">
                <a16:creationId xmlns:a16="http://schemas.microsoft.com/office/drawing/2014/main" id="{BA47AFA9-7FA2-384C-AF24-15D06E1CF084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6B0FE7-DF5E-EA4E-A3CB-564870BEEB42}" type="slidenum">
              <a:rPr lang="cs-CZ" altLang="sk-SK">
                <a:solidFill>
                  <a:srgbClr val="C5C5C5"/>
                </a:solidFill>
                <a:latin typeface="Roboto"/>
                <a:ea typeface="Roboto"/>
                <a:cs typeface="Roboto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cs-CZ" altLang="sk-SK">
              <a:solidFill>
                <a:srgbClr val="C5C5C5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C5ABEC4D-CFFA-5F42-82A7-E3D0AE799A7E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/>
          <a:stretch>
            <a:fillRect/>
          </a:stretch>
        </p:blipFill>
        <p:spPr>
          <a:xfrm>
            <a:off x="7781925" y="0"/>
            <a:ext cx="4410075" cy="1033488"/>
          </a:xfrm>
        </p:spPr>
      </p:pic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C4A1FE4E-CC07-1C4C-8C83-895D3A771B7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" name="Zástupný objekt pre obsah 14">
            <a:extLst>
              <a:ext uri="{FF2B5EF4-FFF2-40B4-BE49-F238E27FC236}">
                <a16:creationId xmlns:a16="http://schemas.microsoft.com/office/drawing/2014/main" id="{8AABD2CE-1396-224D-B6AA-F9B4585CD0A8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3"/>
          <a:stretch>
            <a:fillRect/>
          </a:stretch>
        </p:blipFill>
        <p:spPr>
          <a:xfrm>
            <a:off x="956170" y="1920901"/>
            <a:ext cx="4543025" cy="3144816"/>
          </a:xfrm>
        </p:spPr>
      </p:pic>
      <p:pic>
        <p:nvPicPr>
          <p:cNvPr id="11" name="Zástupný objekt pre obsah 10">
            <a:extLst>
              <a:ext uri="{FF2B5EF4-FFF2-40B4-BE49-F238E27FC236}">
                <a16:creationId xmlns:a16="http://schemas.microsoft.com/office/drawing/2014/main" id="{1357698B-0380-1948-B21E-B3D30B18878A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4"/>
          <a:stretch>
            <a:fillRect/>
          </a:stretch>
        </p:blipFill>
        <p:spPr>
          <a:xfrm>
            <a:off x="6473196" y="1920901"/>
            <a:ext cx="5412026" cy="2746102"/>
          </a:xfrm>
        </p:spPr>
      </p:pic>
    </p:spTree>
    <p:extLst>
      <p:ext uri="{BB962C8B-B14F-4D97-AF65-F5344CB8AC3E}">
        <p14:creationId xmlns:p14="http://schemas.microsoft.com/office/powerpoint/2010/main" val="377578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37B846-DC86-46C4-9E12-CF11450FD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150" y="449263"/>
            <a:ext cx="5900738" cy="3857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Vývoj počtu výstupov v médiách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A3E30F-23BA-4DC5-8377-163A8DB99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4150" y="887413"/>
            <a:ext cx="9144000" cy="2698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Sledované obdobie</a:t>
            </a:r>
          </a:p>
        </p:txBody>
      </p:sp>
      <p:sp>
        <p:nvSpPr>
          <p:cNvPr id="5123" name="Zástupný symbol pro číslo snímku 3">
            <a:extLst>
              <a:ext uri="{FF2B5EF4-FFF2-40B4-BE49-F238E27FC236}">
                <a16:creationId xmlns:a16="http://schemas.microsoft.com/office/drawing/2014/main" id="{6F29A3DE-F437-AF41-8B7D-242DEAC5CAF6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C047D8-4863-5F41-8C10-003345456FF4}" type="slidenum">
              <a:rPr lang="cs-CZ" altLang="sk-SK">
                <a:solidFill>
                  <a:srgbClr val="C5C5C5"/>
                </a:solidFill>
                <a:latin typeface="Roboto"/>
                <a:ea typeface="Roboto"/>
                <a:cs typeface="Roboto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cs-CZ" altLang="sk-SK">
              <a:solidFill>
                <a:srgbClr val="C5C5C5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E64AE91A-E39B-BB49-8D50-18D525D4EC93}"/>
              </a:ext>
            </a:extLst>
          </p:cNvPr>
          <p:cNvSpPr txBox="1"/>
          <p:nvPr/>
        </p:nvSpPr>
        <p:spPr>
          <a:xfrm>
            <a:off x="1385455" y="1787236"/>
            <a:ext cx="715676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u="sng" dirty="0"/>
              <a:t>Začiatok aktivít: </a:t>
            </a:r>
          </a:p>
          <a:p>
            <a:pPr marL="285750" indent="-285750">
              <a:buFontTx/>
              <a:buChar char="-"/>
            </a:pPr>
            <a:endParaRPr lang="sk-SK" dirty="0"/>
          </a:p>
          <a:p>
            <a:pPr marL="285750" indent="-285750">
              <a:buFontTx/>
              <a:buChar char="-"/>
            </a:pPr>
            <a:r>
              <a:rPr lang="sk-SK" dirty="0"/>
              <a:t>Stretnutie novinárov s </a:t>
            </a:r>
            <a:r>
              <a:rPr lang="sk-SK" dirty="0" err="1"/>
              <a:t>bookmakerom</a:t>
            </a:r>
            <a:r>
              <a:rPr lang="sk-SK" dirty="0"/>
              <a:t> – Kurzy na komunálne voľby 2018</a:t>
            </a:r>
          </a:p>
          <a:p>
            <a:endParaRPr lang="sk-SK" dirty="0"/>
          </a:p>
          <a:p>
            <a:pPr marL="285750" indent="-285750">
              <a:buFontTx/>
              <a:buChar char="-"/>
            </a:pPr>
            <a:r>
              <a:rPr lang="sk-SK" dirty="0"/>
              <a:t>október a november 2018 – zvýšený záujem médií</a:t>
            </a:r>
          </a:p>
          <a:p>
            <a:pPr marL="285750" indent="-285750">
              <a:buFontTx/>
              <a:buChar char="-"/>
            </a:pPr>
            <a:endParaRPr lang="sk-SK" dirty="0"/>
          </a:p>
          <a:p>
            <a:endParaRPr lang="sk-SK" dirty="0"/>
          </a:p>
        </p:txBody>
      </p:sp>
      <p:pic>
        <p:nvPicPr>
          <p:cNvPr id="17" name="Obrázek 6">
            <a:extLst>
              <a:ext uri="{FF2B5EF4-FFF2-40B4-BE49-F238E27FC236}">
                <a16:creationId xmlns:a16="http://schemas.microsoft.com/office/drawing/2014/main" id="{6F97F1FB-4D76-8448-8063-01406E8969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428" y="127689"/>
            <a:ext cx="2415061" cy="554762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27C7B277-F91A-8749-8C02-66020EAE4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248" y="3607930"/>
            <a:ext cx="4097803" cy="307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48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9A4FA-CE9E-4E2B-A769-68230EE49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150" y="449263"/>
            <a:ext cx="5900738" cy="3857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124575-D7E1-477A-80FA-0AA33FA1D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4150" y="887413"/>
            <a:ext cx="9144000" cy="2698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Prezidentské voľby</a:t>
            </a:r>
          </a:p>
        </p:txBody>
      </p:sp>
      <p:sp>
        <p:nvSpPr>
          <p:cNvPr id="12291" name="Zástupný symbol pro číslo snímku 3">
            <a:extLst>
              <a:ext uri="{FF2B5EF4-FFF2-40B4-BE49-F238E27FC236}">
                <a16:creationId xmlns:a16="http://schemas.microsoft.com/office/drawing/2014/main" id="{BA47AFA9-7FA2-384C-AF24-15D06E1CF084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6B0FE7-DF5E-EA4E-A3CB-564870BEEB42}" type="slidenum">
              <a:rPr lang="cs-CZ" altLang="sk-SK">
                <a:solidFill>
                  <a:srgbClr val="C5C5C5"/>
                </a:solidFill>
                <a:latin typeface="Roboto"/>
                <a:ea typeface="Roboto"/>
                <a:cs typeface="Roboto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cs-CZ" altLang="sk-SK">
              <a:solidFill>
                <a:srgbClr val="C5C5C5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5" name="Zástupný objekt pre obsah 14">
            <a:extLst>
              <a:ext uri="{FF2B5EF4-FFF2-40B4-BE49-F238E27FC236}">
                <a16:creationId xmlns:a16="http://schemas.microsoft.com/office/drawing/2014/main" id="{639B3279-6FB4-7E4A-B127-A500D588B6DB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/>
          <a:stretch>
            <a:fillRect/>
          </a:stretch>
        </p:blipFill>
        <p:spPr>
          <a:xfrm>
            <a:off x="2600156" y="1157287"/>
            <a:ext cx="7137610" cy="5150013"/>
          </a:xfrm>
        </p:spPr>
      </p:pic>
      <p:pic>
        <p:nvPicPr>
          <p:cNvPr id="13" name="Zástupný objekt pre obsah 12">
            <a:extLst>
              <a:ext uri="{FF2B5EF4-FFF2-40B4-BE49-F238E27FC236}">
                <a16:creationId xmlns:a16="http://schemas.microsoft.com/office/drawing/2014/main" id="{2948664B-4E7C-3243-968C-4D46265487BD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10883591" y="0"/>
            <a:ext cx="1308409" cy="1339562"/>
          </a:xfrm>
        </p:spPr>
      </p:pic>
      <p:pic>
        <p:nvPicPr>
          <p:cNvPr id="19" name="Zástupný objekt pre obsah 18">
            <a:extLst>
              <a:ext uri="{FF2B5EF4-FFF2-40B4-BE49-F238E27FC236}">
                <a16:creationId xmlns:a16="http://schemas.microsoft.com/office/drawing/2014/main" id="{0C47DD23-A039-BA41-880D-FF545D03E856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/>
          <a:stretch>
            <a:fillRect/>
          </a:stretch>
        </p:blipFill>
        <p:spPr>
          <a:xfrm>
            <a:off x="8522542" y="5783263"/>
            <a:ext cx="312641" cy="307975"/>
          </a:xfr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01DF1AD6-E8AF-384E-B132-FBF4147D9497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23076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9A4FA-CE9E-4E2B-A769-68230EE49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150" y="449263"/>
            <a:ext cx="5900738" cy="3857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124575-D7E1-477A-80FA-0AA33FA1D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4150" y="887413"/>
            <a:ext cx="9144000" cy="2698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Prezidentské voľby</a:t>
            </a:r>
          </a:p>
        </p:txBody>
      </p:sp>
      <p:sp>
        <p:nvSpPr>
          <p:cNvPr id="12291" name="Zástupný symbol pro číslo snímku 3">
            <a:extLst>
              <a:ext uri="{FF2B5EF4-FFF2-40B4-BE49-F238E27FC236}">
                <a16:creationId xmlns:a16="http://schemas.microsoft.com/office/drawing/2014/main" id="{BA47AFA9-7FA2-384C-AF24-15D06E1CF084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6B0FE7-DF5E-EA4E-A3CB-564870BEEB42}" type="slidenum">
              <a:rPr lang="cs-CZ" altLang="sk-SK">
                <a:solidFill>
                  <a:srgbClr val="C5C5C5"/>
                </a:solidFill>
                <a:latin typeface="Roboto"/>
                <a:ea typeface="Roboto"/>
                <a:cs typeface="Roboto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cs-CZ" altLang="sk-SK">
              <a:solidFill>
                <a:srgbClr val="C5C5C5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3" name="Zástupný objekt pre obsah 12">
            <a:extLst>
              <a:ext uri="{FF2B5EF4-FFF2-40B4-BE49-F238E27FC236}">
                <a16:creationId xmlns:a16="http://schemas.microsoft.com/office/drawing/2014/main" id="{2948664B-4E7C-3243-968C-4D46265487BD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10883591" y="0"/>
            <a:ext cx="1308409" cy="1339562"/>
          </a:xfrm>
        </p:spPr>
      </p:pic>
      <p:pic>
        <p:nvPicPr>
          <p:cNvPr id="10" name="Zástupný objekt pre obsah 9">
            <a:extLst>
              <a:ext uri="{FF2B5EF4-FFF2-40B4-BE49-F238E27FC236}">
                <a16:creationId xmlns:a16="http://schemas.microsoft.com/office/drawing/2014/main" id="{FB3AA271-40E1-4748-9664-23CB6DE32DA2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3"/>
          <a:stretch>
            <a:fillRect/>
          </a:stretch>
        </p:blipFill>
        <p:spPr>
          <a:xfrm>
            <a:off x="8556028" y="1339562"/>
            <a:ext cx="3345302" cy="4021436"/>
          </a:xfrm>
        </p:spPr>
      </p:pic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63FC6F2D-3650-E544-9E71-DFCA2B2AF421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4"/>
          <a:stretch>
            <a:fillRect/>
          </a:stretch>
        </p:blipFill>
        <p:spPr>
          <a:xfrm>
            <a:off x="4524499" y="1893789"/>
            <a:ext cx="3519743" cy="3467209"/>
          </a:xfr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79C161A2-3D01-B14C-AFD8-31E7AB715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51" y="1339562"/>
            <a:ext cx="3893270" cy="3143318"/>
          </a:xfrm>
          <a:prstGeom prst="rect">
            <a:avLst/>
          </a:prstGeom>
        </p:spPr>
      </p:pic>
      <p:sp>
        <p:nvSpPr>
          <p:cNvPr id="16" name="Zástupný objekt pre obsah 15">
            <a:extLst>
              <a:ext uri="{FF2B5EF4-FFF2-40B4-BE49-F238E27FC236}">
                <a16:creationId xmlns:a16="http://schemas.microsoft.com/office/drawing/2014/main" id="{4F5805AA-EA80-6A41-83DA-6A985E76FBD4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02964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9A4FA-CE9E-4E2B-A769-68230EE49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150" y="449263"/>
            <a:ext cx="5900738" cy="3857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124575-D7E1-477A-80FA-0AA33FA1D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4150" y="887413"/>
            <a:ext cx="9144000" cy="2698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Prezidentské voľby</a:t>
            </a:r>
          </a:p>
        </p:txBody>
      </p:sp>
      <p:sp>
        <p:nvSpPr>
          <p:cNvPr id="12291" name="Zástupný symbol pro číslo snímku 3">
            <a:extLst>
              <a:ext uri="{FF2B5EF4-FFF2-40B4-BE49-F238E27FC236}">
                <a16:creationId xmlns:a16="http://schemas.microsoft.com/office/drawing/2014/main" id="{BA47AFA9-7FA2-384C-AF24-15D06E1CF084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6B0FE7-DF5E-EA4E-A3CB-564870BEEB42}" type="slidenum">
              <a:rPr lang="cs-CZ" altLang="sk-SK">
                <a:solidFill>
                  <a:srgbClr val="C5C5C5"/>
                </a:solidFill>
                <a:latin typeface="Roboto"/>
                <a:ea typeface="Roboto"/>
                <a:cs typeface="Roboto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cs-CZ" altLang="sk-SK">
              <a:solidFill>
                <a:srgbClr val="C5C5C5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3" name="Zástupný objekt pre obsah 12">
            <a:extLst>
              <a:ext uri="{FF2B5EF4-FFF2-40B4-BE49-F238E27FC236}">
                <a16:creationId xmlns:a16="http://schemas.microsoft.com/office/drawing/2014/main" id="{2948664B-4E7C-3243-968C-4D46265487BD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10883591" y="0"/>
            <a:ext cx="1308409" cy="1339562"/>
          </a:xfrm>
        </p:spPr>
      </p:pic>
      <p:sp>
        <p:nvSpPr>
          <p:cNvPr id="16" name="Zástupný objekt pre obsah 15">
            <a:extLst>
              <a:ext uri="{FF2B5EF4-FFF2-40B4-BE49-F238E27FC236}">
                <a16:creationId xmlns:a16="http://schemas.microsoft.com/office/drawing/2014/main" id="{4F5805AA-EA80-6A41-83DA-6A985E76FBD4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1" name="Zástupný objekt pre obsah 10">
            <a:extLst>
              <a:ext uri="{FF2B5EF4-FFF2-40B4-BE49-F238E27FC236}">
                <a16:creationId xmlns:a16="http://schemas.microsoft.com/office/drawing/2014/main" id="{CABF2B42-5968-974A-8F06-BAECA60B9706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/>
          <a:stretch>
            <a:fillRect/>
          </a:stretch>
        </p:blipFill>
        <p:spPr>
          <a:xfrm>
            <a:off x="6803398" y="1608759"/>
            <a:ext cx="3528133" cy="4174130"/>
          </a:xfrm>
        </p:spPr>
      </p:pic>
      <p:pic>
        <p:nvPicPr>
          <p:cNvPr id="15" name="Zástupný objekt pre obsah 14">
            <a:extLst>
              <a:ext uri="{FF2B5EF4-FFF2-40B4-BE49-F238E27FC236}">
                <a16:creationId xmlns:a16="http://schemas.microsoft.com/office/drawing/2014/main" id="{CABF2B44-C4F9-294E-858E-09BDE82130F3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4"/>
          <a:stretch>
            <a:fillRect/>
          </a:stretch>
        </p:blipFill>
        <p:spPr>
          <a:xfrm>
            <a:off x="811547" y="1733381"/>
            <a:ext cx="4952029" cy="4049507"/>
          </a:xfrm>
        </p:spPr>
      </p:pic>
    </p:spTree>
    <p:extLst>
      <p:ext uri="{BB962C8B-B14F-4D97-AF65-F5344CB8AC3E}">
        <p14:creationId xmlns:p14="http://schemas.microsoft.com/office/powerpoint/2010/main" val="3327640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9A4FA-CE9E-4E2B-A769-68230EE49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150" y="449263"/>
            <a:ext cx="5900738" cy="3857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124575-D7E1-477A-80FA-0AA33FA1D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4150" y="887413"/>
            <a:ext cx="9144000" cy="2698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Prezidentské voľby</a:t>
            </a:r>
          </a:p>
        </p:txBody>
      </p:sp>
      <p:sp>
        <p:nvSpPr>
          <p:cNvPr id="12291" name="Zástupný symbol pro číslo snímku 3">
            <a:extLst>
              <a:ext uri="{FF2B5EF4-FFF2-40B4-BE49-F238E27FC236}">
                <a16:creationId xmlns:a16="http://schemas.microsoft.com/office/drawing/2014/main" id="{BA47AFA9-7FA2-384C-AF24-15D06E1CF084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6B0FE7-DF5E-EA4E-A3CB-564870BEEB42}" type="slidenum">
              <a:rPr lang="cs-CZ" altLang="sk-SK">
                <a:solidFill>
                  <a:srgbClr val="C5C5C5"/>
                </a:solidFill>
                <a:latin typeface="Roboto"/>
                <a:ea typeface="Roboto"/>
                <a:cs typeface="Roboto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cs-CZ" altLang="sk-SK">
              <a:solidFill>
                <a:srgbClr val="C5C5C5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9" name="Zástupný objekt pre obsah 18">
            <a:extLst>
              <a:ext uri="{FF2B5EF4-FFF2-40B4-BE49-F238E27FC236}">
                <a16:creationId xmlns:a16="http://schemas.microsoft.com/office/drawing/2014/main" id="{0C47DD23-A039-BA41-880D-FF545D03E856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8522542" y="5783263"/>
            <a:ext cx="312641" cy="307975"/>
          </a:xfr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DE5B1996-EEAF-3948-9D65-8E7EDA3C1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27" y="1742313"/>
            <a:ext cx="10198045" cy="3731557"/>
          </a:xfrm>
          <a:prstGeom prst="rect">
            <a:avLst/>
          </a:prstGeom>
        </p:spPr>
      </p:pic>
      <p:pic>
        <p:nvPicPr>
          <p:cNvPr id="27" name="Obrázok 26">
            <a:extLst>
              <a:ext uri="{FF2B5EF4-FFF2-40B4-BE49-F238E27FC236}">
                <a16:creationId xmlns:a16="http://schemas.microsoft.com/office/drawing/2014/main" id="{CA32BE73-1EFF-E04A-9DAE-69C7B430D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1368" y="64758"/>
            <a:ext cx="3210632" cy="1677555"/>
          </a:xfrm>
          <a:prstGeom prst="rect">
            <a:avLst/>
          </a:pr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8978EA9C-F16B-9F4F-A660-9875EE57D3B3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1B15E479-A5A6-204F-9147-3C028064A98D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0AB72567-95FB-E146-AA46-DEBC690B6510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51917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9A4FA-CE9E-4E2B-A769-68230EE49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150" y="449263"/>
            <a:ext cx="5900738" cy="3857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124575-D7E1-477A-80FA-0AA33FA1D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4150" y="887413"/>
            <a:ext cx="9144000" cy="2698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Prezidentské voľby</a:t>
            </a:r>
          </a:p>
        </p:txBody>
      </p:sp>
      <p:sp>
        <p:nvSpPr>
          <p:cNvPr id="12291" name="Zástupný symbol pro číslo snímku 3">
            <a:extLst>
              <a:ext uri="{FF2B5EF4-FFF2-40B4-BE49-F238E27FC236}">
                <a16:creationId xmlns:a16="http://schemas.microsoft.com/office/drawing/2014/main" id="{BA47AFA9-7FA2-384C-AF24-15D06E1CF084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6B0FE7-DF5E-EA4E-A3CB-564870BEEB42}" type="slidenum">
              <a:rPr lang="cs-CZ" altLang="sk-SK">
                <a:solidFill>
                  <a:srgbClr val="C5C5C5"/>
                </a:solidFill>
                <a:latin typeface="Roboto"/>
                <a:ea typeface="Roboto"/>
                <a:cs typeface="Roboto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cs-CZ" altLang="sk-SK">
              <a:solidFill>
                <a:srgbClr val="C5C5C5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9" name="Zástupný objekt pre obsah 18">
            <a:extLst>
              <a:ext uri="{FF2B5EF4-FFF2-40B4-BE49-F238E27FC236}">
                <a16:creationId xmlns:a16="http://schemas.microsoft.com/office/drawing/2014/main" id="{0C47DD23-A039-BA41-880D-FF545D03E856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8522542" y="5783263"/>
            <a:ext cx="312641" cy="307975"/>
          </a:xfrm>
        </p:spPr>
      </p:pic>
      <p:pic>
        <p:nvPicPr>
          <p:cNvPr id="27" name="Obrázok 26">
            <a:extLst>
              <a:ext uri="{FF2B5EF4-FFF2-40B4-BE49-F238E27FC236}">
                <a16:creationId xmlns:a16="http://schemas.microsoft.com/office/drawing/2014/main" id="{CA32BE73-1EFF-E04A-9DAE-69C7B430D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368" y="64758"/>
            <a:ext cx="3210632" cy="1677555"/>
          </a:xfrm>
          <a:prstGeom prst="rect">
            <a:avLst/>
          </a:prstGeom>
        </p:spPr>
      </p:pic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7817BA97-EBBA-CD43-90AF-81D697C1F3BA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4"/>
          <a:stretch>
            <a:fillRect/>
          </a:stretch>
        </p:blipFill>
        <p:spPr>
          <a:xfrm>
            <a:off x="3876195" y="1084583"/>
            <a:ext cx="4299910" cy="5450361"/>
          </a:xfrm>
        </p:spPr>
      </p:pic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1B15E479-A5A6-204F-9147-3C028064A98D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0AB72567-95FB-E146-AA46-DEBC690B6510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2648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9A4FA-CE9E-4E2B-A769-68230EE49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150" y="449263"/>
            <a:ext cx="5900738" cy="3857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124575-D7E1-477A-80FA-0AA33FA1D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4150" y="887413"/>
            <a:ext cx="9144000" cy="2698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Prezidentské voľby</a:t>
            </a:r>
          </a:p>
        </p:txBody>
      </p:sp>
      <p:sp>
        <p:nvSpPr>
          <p:cNvPr id="12291" name="Zástupný symbol pro číslo snímku 3">
            <a:extLst>
              <a:ext uri="{FF2B5EF4-FFF2-40B4-BE49-F238E27FC236}">
                <a16:creationId xmlns:a16="http://schemas.microsoft.com/office/drawing/2014/main" id="{BA47AFA9-7FA2-384C-AF24-15D06E1CF084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6B0FE7-DF5E-EA4E-A3CB-564870BEEB42}" type="slidenum">
              <a:rPr lang="cs-CZ" altLang="sk-SK">
                <a:solidFill>
                  <a:srgbClr val="C5C5C5"/>
                </a:solidFill>
                <a:latin typeface="Roboto"/>
                <a:ea typeface="Roboto"/>
                <a:cs typeface="Roboto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cs-CZ" altLang="sk-SK">
              <a:solidFill>
                <a:srgbClr val="C5C5C5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9" name="Zástupný objekt pre obsah 18">
            <a:extLst>
              <a:ext uri="{FF2B5EF4-FFF2-40B4-BE49-F238E27FC236}">
                <a16:creationId xmlns:a16="http://schemas.microsoft.com/office/drawing/2014/main" id="{0C47DD23-A039-BA41-880D-FF545D03E856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8522542" y="5783263"/>
            <a:ext cx="312641" cy="307975"/>
          </a:xfrm>
        </p:spPr>
      </p:pic>
      <p:pic>
        <p:nvPicPr>
          <p:cNvPr id="27" name="Obrázok 26">
            <a:extLst>
              <a:ext uri="{FF2B5EF4-FFF2-40B4-BE49-F238E27FC236}">
                <a16:creationId xmlns:a16="http://schemas.microsoft.com/office/drawing/2014/main" id="{CA32BE73-1EFF-E04A-9DAE-69C7B430D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368" y="64758"/>
            <a:ext cx="3210632" cy="1677555"/>
          </a:xfrm>
          <a:prstGeom prst="rect">
            <a:avLst/>
          </a:prstGeom>
        </p:spPr>
      </p:pic>
      <p:pic>
        <p:nvPicPr>
          <p:cNvPr id="12" name="Zástupný objekt pre obsah 11">
            <a:extLst>
              <a:ext uri="{FF2B5EF4-FFF2-40B4-BE49-F238E27FC236}">
                <a16:creationId xmlns:a16="http://schemas.microsoft.com/office/drawing/2014/main" id="{B73FCDDA-6454-244D-BACD-4303EBA5F5BF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4"/>
          <a:stretch>
            <a:fillRect/>
          </a:stretch>
        </p:blipFill>
        <p:spPr>
          <a:xfrm>
            <a:off x="4404519" y="1979943"/>
            <a:ext cx="3886542" cy="3714897"/>
          </a:xfrm>
        </p:spPr>
      </p:pic>
      <p:pic>
        <p:nvPicPr>
          <p:cNvPr id="14" name="Zástupný objekt pre obsah 13">
            <a:extLst>
              <a:ext uri="{FF2B5EF4-FFF2-40B4-BE49-F238E27FC236}">
                <a16:creationId xmlns:a16="http://schemas.microsoft.com/office/drawing/2014/main" id="{76CC5CFF-6C8F-2D49-9AC4-B10CAB7E18A8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5"/>
          <a:stretch>
            <a:fillRect/>
          </a:stretch>
        </p:blipFill>
        <p:spPr>
          <a:xfrm>
            <a:off x="250405" y="1923760"/>
            <a:ext cx="3822831" cy="4051859"/>
          </a:xfrm>
        </p:spPr>
      </p:pic>
      <p:pic>
        <p:nvPicPr>
          <p:cNvPr id="10" name="Zástupný objekt pre obsah 9">
            <a:extLst>
              <a:ext uri="{FF2B5EF4-FFF2-40B4-BE49-F238E27FC236}">
                <a16:creationId xmlns:a16="http://schemas.microsoft.com/office/drawing/2014/main" id="{701BA963-61AC-7149-91EF-FDFEC55B352A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6"/>
          <a:stretch>
            <a:fillRect/>
          </a:stretch>
        </p:blipFill>
        <p:spPr>
          <a:xfrm>
            <a:off x="8619319" y="1979942"/>
            <a:ext cx="3408630" cy="3714897"/>
          </a:xfrm>
        </p:spPr>
      </p:pic>
    </p:spTree>
    <p:extLst>
      <p:ext uri="{BB962C8B-B14F-4D97-AF65-F5344CB8AC3E}">
        <p14:creationId xmlns:p14="http://schemas.microsoft.com/office/powerpoint/2010/main" val="1456434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9A4FA-CE9E-4E2B-A769-68230EE49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150" y="449263"/>
            <a:ext cx="5900738" cy="3857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124575-D7E1-477A-80FA-0AA33FA1D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4150" y="887413"/>
            <a:ext cx="9144000" cy="2698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Prezidentské voľby</a:t>
            </a:r>
          </a:p>
        </p:txBody>
      </p:sp>
      <p:sp>
        <p:nvSpPr>
          <p:cNvPr id="12291" name="Zástupný symbol pro číslo snímku 3">
            <a:extLst>
              <a:ext uri="{FF2B5EF4-FFF2-40B4-BE49-F238E27FC236}">
                <a16:creationId xmlns:a16="http://schemas.microsoft.com/office/drawing/2014/main" id="{BA47AFA9-7FA2-384C-AF24-15D06E1CF084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6B0FE7-DF5E-EA4E-A3CB-564870BEEB42}" type="slidenum">
              <a:rPr lang="cs-CZ" altLang="sk-SK">
                <a:solidFill>
                  <a:srgbClr val="C5C5C5"/>
                </a:solidFill>
                <a:latin typeface="Roboto"/>
                <a:ea typeface="Roboto"/>
                <a:cs typeface="Roboto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cs-CZ" altLang="sk-SK">
              <a:solidFill>
                <a:srgbClr val="C5C5C5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9" name="Zástupný objekt pre obsah 18">
            <a:extLst>
              <a:ext uri="{FF2B5EF4-FFF2-40B4-BE49-F238E27FC236}">
                <a16:creationId xmlns:a16="http://schemas.microsoft.com/office/drawing/2014/main" id="{0C47DD23-A039-BA41-880D-FF545D03E856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8522542" y="5783263"/>
            <a:ext cx="312641" cy="307975"/>
          </a:xfrm>
        </p:spPr>
      </p:pic>
      <p:pic>
        <p:nvPicPr>
          <p:cNvPr id="27" name="Obrázok 26">
            <a:extLst>
              <a:ext uri="{FF2B5EF4-FFF2-40B4-BE49-F238E27FC236}">
                <a16:creationId xmlns:a16="http://schemas.microsoft.com/office/drawing/2014/main" id="{CA32BE73-1EFF-E04A-9DAE-69C7B430D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368" y="64758"/>
            <a:ext cx="3210632" cy="1677555"/>
          </a:xfrm>
          <a:prstGeom prst="rect">
            <a:avLst/>
          </a:pr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A525D7EA-7A9E-7C4D-9E10-30A36A70F24D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6" name="Zástupný objekt pre obsah 15">
            <a:extLst>
              <a:ext uri="{FF2B5EF4-FFF2-40B4-BE49-F238E27FC236}">
                <a16:creationId xmlns:a16="http://schemas.microsoft.com/office/drawing/2014/main" id="{02353208-E2CC-7240-BEF2-31408FB77FB1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4"/>
          <a:stretch>
            <a:fillRect/>
          </a:stretch>
        </p:blipFill>
        <p:spPr>
          <a:xfrm>
            <a:off x="1146175" y="1591009"/>
            <a:ext cx="4265492" cy="4500229"/>
          </a:xfrm>
        </p:spPr>
      </p:pic>
      <p:pic>
        <p:nvPicPr>
          <p:cNvPr id="13" name="Zástupný objekt pre obsah 12">
            <a:extLst>
              <a:ext uri="{FF2B5EF4-FFF2-40B4-BE49-F238E27FC236}">
                <a16:creationId xmlns:a16="http://schemas.microsoft.com/office/drawing/2014/main" id="{4936D562-FC9C-B448-8DB8-D865AA81ABF0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5"/>
          <a:stretch>
            <a:fillRect/>
          </a:stretch>
        </p:blipFill>
        <p:spPr>
          <a:xfrm>
            <a:off x="6502985" y="1591012"/>
            <a:ext cx="3986474" cy="4500228"/>
          </a:xfrm>
        </p:spPr>
      </p:pic>
    </p:spTree>
    <p:extLst>
      <p:ext uri="{BB962C8B-B14F-4D97-AF65-F5344CB8AC3E}">
        <p14:creationId xmlns:p14="http://schemas.microsoft.com/office/powerpoint/2010/main" val="2634888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9A4FA-CE9E-4E2B-A769-68230EE49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150" y="449263"/>
            <a:ext cx="5900738" cy="3857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124575-D7E1-477A-80FA-0AA33FA1D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4150" y="887413"/>
            <a:ext cx="9144000" cy="2698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Prezidentské voľby</a:t>
            </a:r>
          </a:p>
        </p:txBody>
      </p:sp>
      <p:sp>
        <p:nvSpPr>
          <p:cNvPr id="12291" name="Zástupný symbol pro číslo snímku 3">
            <a:extLst>
              <a:ext uri="{FF2B5EF4-FFF2-40B4-BE49-F238E27FC236}">
                <a16:creationId xmlns:a16="http://schemas.microsoft.com/office/drawing/2014/main" id="{BA47AFA9-7FA2-384C-AF24-15D06E1CF084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6B0FE7-DF5E-EA4E-A3CB-564870BEEB42}" type="slidenum">
              <a:rPr lang="cs-CZ" altLang="sk-SK">
                <a:solidFill>
                  <a:srgbClr val="C5C5C5"/>
                </a:solidFill>
                <a:latin typeface="Roboto"/>
                <a:ea typeface="Roboto"/>
                <a:cs typeface="Roboto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cs-CZ" altLang="sk-SK">
              <a:solidFill>
                <a:srgbClr val="C5C5C5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CA32BE73-1EFF-E04A-9DAE-69C7B430D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1368" y="64758"/>
            <a:ext cx="3210632" cy="1677555"/>
          </a:xfrm>
          <a:prstGeom prst="rect">
            <a:avLst/>
          </a:pr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A525D7EA-7A9E-7C4D-9E10-30A36A70F24D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21" name="Zástupný objekt pre obsah 20">
            <a:extLst>
              <a:ext uri="{FF2B5EF4-FFF2-40B4-BE49-F238E27FC236}">
                <a16:creationId xmlns:a16="http://schemas.microsoft.com/office/drawing/2014/main" id="{A0E45881-EB12-B940-A85A-E450A133CA4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" name="Zástupný objekt pre obsah 11">
            <a:extLst>
              <a:ext uri="{FF2B5EF4-FFF2-40B4-BE49-F238E27FC236}">
                <a16:creationId xmlns:a16="http://schemas.microsoft.com/office/drawing/2014/main" id="{CF040FA9-A76F-874D-AAB3-F4EBD8235340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/>
          <a:stretch>
            <a:fillRect/>
          </a:stretch>
        </p:blipFill>
        <p:spPr>
          <a:xfrm>
            <a:off x="880547" y="2552214"/>
            <a:ext cx="5287548" cy="3007693"/>
          </a:xfrm>
        </p:spPr>
      </p:pic>
      <p:pic>
        <p:nvPicPr>
          <p:cNvPr id="10" name="Zástupný objekt pre obsah 9">
            <a:extLst>
              <a:ext uri="{FF2B5EF4-FFF2-40B4-BE49-F238E27FC236}">
                <a16:creationId xmlns:a16="http://schemas.microsoft.com/office/drawing/2014/main" id="{BED99D8B-65B9-314A-953F-55843B3A2469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4"/>
          <a:stretch>
            <a:fillRect/>
          </a:stretch>
        </p:blipFill>
        <p:spPr>
          <a:xfrm>
            <a:off x="6584295" y="2552214"/>
            <a:ext cx="4465877" cy="3538537"/>
          </a:xfr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036BD21D-7662-A44B-836A-CAED1BDFB14F}"/>
              </a:ext>
            </a:extLst>
          </p:cNvPr>
          <p:cNvSpPr txBox="1"/>
          <p:nvPr/>
        </p:nvSpPr>
        <p:spPr>
          <a:xfrm>
            <a:off x="1417638" y="1777931"/>
            <a:ext cx="994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video.sme.sk</a:t>
            </a:r>
            <a:r>
              <a:rPr lang="sk-SK" dirty="0"/>
              <a:t>/c/22070475/prezidentske-volby-2019-najviac-penazi-stavili-ludia-na-harabina.html</a:t>
            </a:r>
          </a:p>
        </p:txBody>
      </p:sp>
    </p:spTree>
    <p:extLst>
      <p:ext uri="{BB962C8B-B14F-4D97-AF65-F5344CB8AC3E}">
        <p14:creationId xmlns:p14="http://schemas.microsoft.com/office/powerpoint/2010/main" val="3414530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9A4FA-CE9E-4E2B-A769-68230EE49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150" y="449263"/>
            <a:ext cx="5900738" cy="3857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124575-D7E1-477A-80FA-0AA33FA1D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4150" y="887413"/>
            <a:ext cx="9144000" cy="2698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Prezidentské voľby</a:t>
            </a:r>
          </a:p>
        </p:txBody>
      </p:sp>
      <p:sp>
        <p:nvSpPr>
          <p:cNvPr id="12291" name="Zástupný symbol pro číslo snímku 3">
            <a:extLst>
              <a:ext uri="{FF2B5EF4-FFF2-40B4-BE49-F238E27FC236}">
                <a16:creationId xmlns:a16="http://schemas.microsoft.com/office/drawing/2014/main" id="{BA47AFA9-7FA2-384C-AF24-15D06E1CF084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6B0FE7-DF5E-EA4E-A3CB-564870BEEB42}" type="slidenum">
              <a:rPr lang="cs-CZ" altLang="sk-SK">
                <a:solidFill>
                  <a:srgbClr val="C5C5C5"/>
                </a:solidFill>
                <a:latin typeface="Roboto"/>
                <a:ea typeface="Roboto"/>
                <a:cs typeface="Roboto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cs-CZ" altLang="sk-SK">
              <a:solidFill>
                <a:srgbClr val="C5C5C5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CA32BE73-1EFF-E04A-9DAE-69C7B430D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1368" y="64758"/>
            <a:ext cx="3210632" cy="1677555"/>
          </a:xfrm>
          <a:prstGeom prst="rect">
            <a:avLst/>
          </a:pr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A525D7EA-7A9E-7C4D-9E10-30A36A70F24D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8" name="Zástupný objekt pre obsah 17">
            <a:extLst>
              <a:ext uri="{FF2B5EF4-FFF2-40B4-BE49-F238E27FC236}">
                <a16:creationId xmlns:a16="http://schemas.microsoft.com/office/drawing/2014/main" id="{E471B1BF-C8FD-0440-984C-166539084AC2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/>
          <a:stretch>
            <a:fillRect/>
          </a:stretch>
        </p:blipFill>
        <p:spPr>
          <a:xfrm>
            <a:off x="773669" y="2790701"/>
            <a:ext cx="5104617" cy="2960165"/>
          </a:xfrm>
        </p:spPr>
      </p:pic>
      <p:pic>
        <p:nvPicPr>
          <p:cNvPr id="15" name="Zástupný objekt pre obsah 14">
            <a:extLst>
              <a:ext uri="{FF2B5EF4-FFF2-40B4-BE49-F238E27FC236}">
                <a16:creationId xmlns:a16="http://schemas.microsoft.com/office/drawing/2014/main" id="{2A1EE635-7DF1-B641-92E0-52C42D154177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4"/>
          <a:stretch>
            <a:fillRect/>
          </a:stretch>
        </p:blipFill>
        <p:spPr>
          <a:xfrm>
            <a:off x="6729499" y="2801967"/>
            <a:ext cx="4503738" cy="3301468"/>
          </a:xfrm>
        </p:spPr>
      </p:pic>
      <p:sp>
        <p:nvSpPr>
          <p:cNvPr id="21" name="Zástupný objekt pre obsah 20">
            <a:extLst>
              <a:ext uri="{FF2B5EF4-FFF2-40B4-BE49-F238E27FC236}">
                <a16:creationId xmlns:a16="http://schemas.microsoft.com/office/drawing/2014/main" id="{A0E45881-EB12-B940-A85A-E450A133CA4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347653DB-5246-184D-B421-B3B636209827}"/>
              </a:ext>
            </a:extLst>
          </p:cNvPr>
          <p:cNvSpPr txBox="1"/>
          <p:nvPr/>
        </p:nvSpPr>
        <p:spPr>
          <a:xfrm>
            <a:off x="1223158" y="1816925"/>
            <a:ext cx="2542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- nie je dostupné v galérii</a:t>
            </a:r>
          </a:p>
        </p:txBody>
      </p:sp>
    </p:spTree>
    <p:extLst>
      <p:ext uri="{BB962C8B-B14F-4D97-AF65-F5344CB8AC3E}">
        <p14:creationId xmlns:p14="http://schemas.microsoft.com/office/powerpoint/2010/main" val="24924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9A4FA-CE9E-4E2B-A769-68230EE49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150" y="449263"/>
            <a:ext cx="5900738" cy="3857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124575-D7E1-477A-80FA-0AA33FA1D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4150" y="887413"/>
            <a:ext cx="9144000" cy="2698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Prezidentské voľby</a:t>
            </a:r>
          </a:p>
        </p:txBody>
      </p:sp>
      <p:sp>
        <p:nvSpPr>
          <p:cNvPr id="12291" name="Zástupný symbol pro číslo snímku 3">
            <a:extLst>
              <a:ext uri="{FF2B5EF4-FFF2-40B4-BE49-F238E27FC236}">
                <a16:creationId xmlns:a16="http://schemas.microsoft.com/office/drawing/2014/main" id="{BA47AFA9-7FA2-384C-AF24-15D06E1CF084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6B0FE7-DF5E-EA4E-A3CB-564870BEEB42}" type="slidenum">
              <a:rPr lang="cs-CZ" altLang="sk-SK">
                <a:solidFill>
                  <a:srgbClr val="C5C5C5"/>
                </a:solidFill>
                <a:latin typeface="Roboto"/>
                <a:ea typeface="Roboto"/>
                <a:cs typeface="Roboto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cs-CZ" altLang="sk-SK">
              <a:solidFill>
                <a:srgbClr val="C5C5C5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CA32BE73-1EFF-E04A-9DAE-69C7B430D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1368" y="64758"/>
            <a:ext cx="3210632" cy="1677555"/>
          </a:xfrm>
          <a:prstGeom prst="rect">
            <a:avLst/>
          </a:prstGeom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A525D7EA-7A9E-7C4D-9E10-30A36A70F24D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21" name="Zástupný objekt pre obsah 20">
            <a:extLst>
              <a:ext uri="{FF2B5EF4-FFF2-40B4-BE49-F238E27FC236}">
                <a16:creationId xmlns:a16="http://schemas.microsoft.com/office/drawing/2014/main" id="{A0E45881-EB12-B940-A85A-E450A133CA4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" name="Zástupný objekt pre obsah 11">
            <a:extLst>
              <a:ext uri="{FF2B5EF4-FFF2-40B4-BE49-F238E27FC236}">
                <a16:creationId xmlns:a16="http://schemas.microsoft.com/office/drawing/2014/main" id="{8E48E9E0-E783-7645-973A-BA191DE26AC1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/>
          <a:stretch>
            <a:fillRect/>
          </a:stretch>
        </p:blipFill>
        <p:spPr>
          <a:xfrm>
            <a:off x="1281906" y="1979943"/>
            <a:ext cx="4596380" cy="4761305"/>
          </a:xfrm>
        </p:spPr>
      </p:pic>
      <p:pic>
        <p:nvPicPr>
          <p:cNvPr id="10" name="Zástupný objekt pre obsah 9">
            <a:extLst>
              <a:ext uri="{FF2B5EF4-FFF2-40B4-BE49-F238E27FC236}">
                <a16:creationId xmlns:a16="http://schemas.microsoft.com/office/drawing/2014/main" id="{E2119BA9-C5AD-9540-B36E-3212626F45B0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4"/>
          <a:stretch>
            <a:fillRect/>
          </a:stretch>
        </p:blipFill>
        <p:spPr>
          <a:xfrm>
            <a:off x="6565364" y="2104825"/>
            <a:ext cx="5412180" cy="1992161"/>
          </a:xfrm>
        </p:spPr>
      </p:pic>
    </p:spTree>
    <p:extLst>
      <p:ext uri="{BB962C8B-B14F-4D97-AF65-F5344CB8AC3E}">
        <p14:creationId xmlns:p14="http://schemas.microsoft.com/office/powerpoint/2010/main" val="2194341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Zástupný symbol pro obsah 17">
            <a:extLst>
              <a:ext uri="{FF2B5EF4-FFF2-40B4-BE49-F238E27FC236}">
                <a16:creationId xmlns:a16="http://schemas.microsoft.com/office/drawing/2014/main" id="{386402AD-86A6-445B-9BC9-541E5512ED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186" y="15875"/>
            <a:ext cx="2885814" cy="1434470"/>
          </a:xfrm>
          <a:prstGeom prst="rect">
            <a:avLst/>
          </a:prstGeom>
        </p:spPr>
      </p:pic>
      <p:sp>
        <p:nvSpPr>
          <p:cNvPr id="10" name="Nadpis 9"/>
          <p:cNvSpPr>
            <a:spLocks noGrp="1"/>
          </p:cNvSpPr>
          <p:nvPr>
            <p:ph type="ctrTitle"/>
          </p:nvPr>
        </p:nvSpPr>
        <p:spPr>
          <a:xfrm>
            <a:off x="2614962" y="448960"/>
            <a:ext cx="5167225" cy="386769"/>
          </a:xfrm>
        </p:spPr>
        <p:txBody>
          <a:bodyPr>
            <a:normAutofit fontScale="90000"/>
          </a:bodyPr>
          <a:lstStyle/>
          <a:p>
            <a:r>
              <a:rPr lang="cs-CZ" dirty="0"/>
              <a:t>Výstupy Slovensko</a:t>
            </a:r>
          </a:p>
        </p:txBody>
      </p:sp>
      <p:sp>
        <p:nvSpPr>
          <p:cNvPr id="11" name="Podnadpis 10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 </a:t>
            </a:r>
            <a:r>
              <a:rPr lang="cs-CZ" dirty="0" err="1"/>
              <a:t>Komunálne</a:t>
            </a:r>
            <a:r>
              <a:rPr lang="cs-CZ" dirty="0"/>
              <a:t> </a:t>
            </a:r>
            <a:r>
              <a:rPr lang="cs-CZ" dirty="0" err="1"/>
              <a:t>voľby</a:t>
            </a:r>
            <a:endParaRPr lang="cs-CZ" dirty="0"/>
          </a:p>
        </p:txBody>
      </p:sp>
      <p:sp>
        <p:nvSpPr>
          <p:cNvPr id="19" name="Zástupný symbol pro číslo snímku 1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B958A5-3075-45C4-9159-4B4F50752F69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4" name="AutoShape 4" descr="Výsledek obrázku pro hospodářské noviny logo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AutoShape 16" descr="http://new.ringier.cz/images/cnc/ke-stazeni/aha.jpg"/>
          <p:cNvSpPr>
            <a:spLocks noChangeAspect="1" noChangeArrowheads="1"/>
          </p:cNvSpPr>
          <p:nvPr/>
        </p:nvSpPr>
        <p:spPr bwMode="auto">
          <a:xfrm>
            <a:off x="1587501" y="-136525"/>
            <a:ext cx="999172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2" descr="https://media.monitora.cz/page/image/6057203-1bf3e5f96c2cedc46a1a/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media.monitora.cz/page/image/6057203-1bf3e5f96c2cedc46a1a/"/>
          <p:cNvSpPr>
            <a:spLocks noChangeAspect="1" noChangeArrowheads="1"/>
          </p:cNvSpPr>
          <p:nvPr/>
        </p:nvSpPr>
        <p:spPr bwMode="auto">
          <a:xfrm>
            <a:off x="1739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3" name="Zástupný symbol pro obsah 12">
            <a:extLst>
              <a:ext uri="{FF2B5EF4-FFF2-40B4-BE49-F238E27FC236}">
                <a16:creationId xmlns:a16="http://schemas.microsoft.com/office/drawing/2014/main" id="{A46A45B4-32B0-45B3-B11E-FF0C4FC646E1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810771"/>
            <a:ext cx="3792063" cy="3065014"/>
          </a:xfrm>
        </p:spPr>
      </p:pic>
      <p:pic>
        <p:nvPicPr>
          <p:cNvPr id="15" name="Zástupný symbol pro obsah 14">
            <a:extLst>
              <a:ext uri="{FF2B5EF4-FFF2-40B4-BE49-F238E27FC236}">
                <a16:creationId xmlns:a16="http://schemas.microsoft.com/office/drawing/2014/main" id="{53504BD5-84B1-40FE-AD69-D9AF56E1C778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546" y="1511960"/>
            <a:ext cx="3243706" cy="2355408"/>
          </a:xfr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068F658C-2122-4A6D-9327-386EB0E40C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582" y="1514907"/>
            <a:ext cx="3150124" cy="2461510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5C48EDED-218F-4F9C-9966-F0635C2DF1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41" y="3976417"/>
            <a:ext cx="4197623" cy="262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06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9A4FA-CE9E-4E2B-A769-68230EE49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150" y="449263"/>
            <a:ext cx="5900738" cy="3857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124575-D7E1-477A-80FA-0AA33FA1D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4150" y="887413"/>
            <a:ext cx="9144000" cy="2698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Prezidentské voľby</a:t>
            </a:r>
          </a:p>
        </p:txBody>
      </p:sp>
      <p:sp>
        <p:nvSpPr>
          <p:cNvPr id="12291" name="Zástupný symbol pro číslo snímku 3">
            <a:extLst>
              <a:ext uri="{FF2B5EF4-FFF2-40B4-BE49-F238E27FC236}">
                <a16:creationId xmlns:a16="http://schemas.microsoft.com/office/drawing/2014/main" id="{BA47AFA9-7FA2-384C-AF24-15D06E1CF084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6B0FE7-DF5E-EA4E-A3CB-564870BEEB42}" type="slidenum">
              <a:rPr lang="cs-CZ" altLang="sk-SK">
                <a:solidFill>
                  <a:srgbClr val="C5C5C5"/>
                </a:solidFill>
                <a:latin typeface="Roboto"/>
                <a:ea typeface="Roboto"/>
                <a:cs typeface="Roboto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cs-CZ" altLang="sk-SK">
              <a:solidFill>
                <a:srgbClr val="C5C5C5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9" name="Zástupný objekt pre obsah 18">
            <a:extLst>
              <a:ext uri="{FF2B5EF4-FFF2-40B4-BE49-F238E27FC236}">
                <a16:creationId xmlns:a16="http://schemas.microsoft.com/office/drawing/2014/main" id="{0C47DD23-A039-BA41-880D-FF545D03E856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6842900" y="1157288"/>
            <a:ext cx="4983199" cy="4908827"/>
          </a:xfrm>
        </p:spPr>
      </p:pic>
      <p:pic>
        <p:nvPicPr>
          <p:cNvPr id="12" name="Zástupný objekt pre obsah 11">
            <a:extLst>
              <a:ext uri="{FF2B5EF4-FFF2-40B4-BE49-F238E27FC236}">
                <a16:creationId xmlns:a16="http://schemas.microsoft.com/office/drawing/2014/main" id="{250E6A53-836F-A44E-8665-F7E385FFF04C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9334500" y="32544"/>
            <a:ext cx="2857500" cy="1219200"/>
          </a:xfrm>
        </p:spPr>
      </p:pic>
      <p:pic>
        <p:nvPicPr>
          <p:cNvPr id="17" name="Zástupný objekt pre obsah 16">
            <a:extLst>
              <a:ext uri="{FF2B5EF4-FFF2-40B4-BE49-F238E27FC236}">
                <a16:creationId xmlns:a16="http://schemas.microsoft.com/office/drawing/2014/main" id="{8C7F95CD-F406-0943-A3EB-0D4E58C75494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4"/>
          <a:stretch>
            <a:fillRect/>
          </a:stretch>
        </p:blipFill>
        <p:spPr>
          <a:xfrm>
            <a:off x="3061311" y="1741067"/>
            <a:ext cx="2790203" cy="4155129"/>
          </a:xfrm>
        </p:spPr>
      </p:pic>
      <p:pic>
        <p:nvPicPr>
          <p:cNvPr id="25" name="Obrázok 24">
            <a:extLst>
              <a:ext uri="{FF2B5EF4-FFF2-40B4-BE49-F238E27FC236}">
                <a16:creationId xmlns:a16="http://schemas.microsoft.com/office/drawing/2014/main" id="{33BE1CFC-26B4-2E43-9C8F-071DC613E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11" y="1618809"/>
            <a:ext cx="2963600" cy="3702933"/>
          </a:xfrm>
          <a:prstGeom prst="rect">
            <a:avLst/>
          </a:prstGeom>
        </p:spPr>
      </p:pic>
      <p:sp>
        <p:nvSpPr>
          <p:cNvPr id="28" name="Zástupný objekt pre obsah 27">
            <a:extLst>
              <a:ext uri="{FF2B5EF4-FFF2-40B4-BE49-F238E27FC236}">
                <a16:creationId xmlns:a16="http://schemas.microsoft.com/office/drawing/2014/main" id="{97ACE10E-9382-5146-B028-7E87391E2AE5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82316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9A4FA-CE9E-4E2B-A769-68230EE49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150" y="449263"/>
            <a:ext cx="5900738" cy="3857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124575-D7E1-477A-80FA-0AA33FA1D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4150" y="887413"/>
            <a:ext cx="9144000" cy="2698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Prezidentské voľby</a:t>
            </a:r>
          </a:p>
        </p:txBody>
      </p:sp>
      <p:sp>
        <p:nvSpPr>
          <p:cNvPr id="12291" name="Zástupný symbol pro číslo snímku 3">
            <a:extLst>
              <a:ext uri="{FF2B5EF4-FFF2-40B4-BE49-F238E27FC236}">
                <a16:creationId xmlns:a16="http://schemas.microsoft.com/office/drawing/2014/main" id="{BA47AFA9-7FA2-384C-AF24-15D06E1CF084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6B0FE7-DF5E-EA4E-A3CB-564870BEEB42}" type="slidenum">
              <a:rPr lang="cs-CZ" altLang="sk-SK">
                <a:solidFill>
                  <a:srgbClr val="C5C5C5"/>
                </a:solidFill>
                <a:latin typeface="Roboto"/>
                <a:ea typeface="Roboto"/>
                <a:cs typeface="Roboto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cs-CZ" altLang="sk-SK">
              <a:solidFill>
                <a:srgbClr val="C5C5C5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4" name="Zástupný objekt pre obsah 13">
            <a:extLst>
              <a:ext uri="{FF2B5EF4-FFF2-40B4-BE49-F238E27FC236}">
                <a16:creationId xmlns:a16="http://schemas.microsoft.com/office/drawing/2014/main" id="{7D0455E3-C4AC-844B-9FD1-E66F5F93A2F1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2"/>
          <a:stretch>
            <a:fillRect/>
          </a:stretch>
        </p:blipFill>
        <p:spPr>
          <a:xfrm>
            <a:off x="539005" y="1554678"/>
            <a:ext cx="4389255" cy="4382141"/>
          </a:xfrm>
        </p:spPr>
      </p:pic>
      <p:pic>
        <p:nvPicPr>
          <p:cNvPr id="11" name="Zástupný objekt pre obsah 10">
            <a:extLst>
              <a:ext uri="{FF2B5EF4-FFF2-40B4-BE49-F238E27FC236}">
                <a16:creationId xmlns:a16="http://schemas.microsoft.com/office/drawing/2014/main" id="{31F314E0-6DA3-5049-95D6-8B3229782FF4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5432383" y="1556106"/>
            <a:ext cx="4281633" cy="4380713"/>
          </a:xfrm>
        </p:spPr>
      </p:pic>
      <p:pic>
        <p:nvPicPr>
          <p:cNvPr id="16" name="Zástupný objekt pre obsah 15">
            <a:extLst>
              <a:ext uri="{FF2B5EF4-FFF2-40B4-BE49-F238E27FC236}">
                <a16:creationId xmlns:a16="http://schemas.microsoft.com/office/drawing/2014/main" id="{79E6D4B5-6301-9A47-A631-53A593BA411D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/>
          <a:stretch>
            <a:fillRect/>
          </a:stretch>
        </p:blipFill>
        <p:spPr>
          <a:xfrm>
            <a:off x="7889504" y="0"/>
            <a:ext cx="4302496" cy="1157288"/>
          </a:xfrm>
        </p:spPr>
      </p:pic>
    </p:spTree>
    <p:extLst>
      <p:ext uri="{BB962C8B-B14F-4D97-AF65-F5344CB8AC3E}">
        <p14:creationId xmlns:p14="http://schemas.microsoft.com/office/powerpoint/2010/main" val="3677687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9A4FA-CE9E-4E2B-A769-68230EE49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150" y="449263"/>
            <a:ext cx="5900738" cy="3857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124575-D7E1-477A-80FA-0AA33FA1D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4150" y="887413"/>
            <a:ext cx="9144000" cy="2698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Prezidentské voľby</a:t>
            </a:r>
          </a:p>
        </p:txBody>
      </p:sp>
      <p:sp>
        <p:nvSpPr>
          <p:cNvPr id="12291" name="Zástupný symbol pro číslo snímku 3">
            <a:extLst>
              <a:ext uri="{FF2B5EF4-FFF2-40B4-BE49-F238E27FC236}">
                <a16:creationId xmlns:a16="http://schemas.microsoft.com/office/drawing/2014/main" id="{BA47AFA9-7FA2-384C-AF24-15D06E1CF084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6B0FE7-DF5E-EA4E-A3CB-564870BEEB42}" type="slidenum">
              <a:rPr lang="cs-CZ" altLang="sk-SK">
                <a:solidFill>
                  <a:srgbClr val="C5C5C5"/>
                </a:solidFill>
                <a:latin typeface="Roboto"/>
                <a:ea typeface="Roboto"/>
                <a:cs typeface="Roboto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cs-CZ" altLang="sk-SK">
              <a:solidFill>
                <a:srgbClr val="C5C5C5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5" name="Zástupný objekt pre obsah 14">
            <a:extLst>
              <a:ext uri="{FF2B5EF4-FFF2-40B4-BE49-F238E27FC236}">
                <a16:creationId xmlns:a16="http://schemas.microsoft.com/office/drawing/2014/main" id="{84D89106-5AE0-2A47-A0FE-39BA4F6C0238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2"/>
          <a:stretch>
            <a:fillRect/>
          </a:stretch>
        </p:blipFill>
        <p:spPr>
          <a:xfrm>
            <a:off x="2698991" y="1157288"/>
            <a:ext cx="6654317" cy="4524520"/>
          </a:xfrm>
        </p:spPr>
      </p:pic>
      <p:pic>
        <p:nvPicPr>
          <p:cNvPr id="12" name="Zástupný objekt pre obsah 11">
            <a:extLst>
              <a:ext uri="{FF2B5EF4-FFF2-40B4-BE49-F238E27FC236}">
                <a16:creationId xmlns:a16="http://schemas.microsoft.com/office/drawing/2014/main" id="{596B816A-0CAD-1C40-A11B-F4EFDE4894FC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7950200" y="0"/>
            <a:ext cx="4241800" cy="749300"/>
          </a:xfrm>
        </p:spPr>
      </p:pic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BE6E78FE-8252-3C4B-BF87-4830F69214B3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0944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9A4FA-CE9E-4E2B-A769-68230EE49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150" y="449263"/>
            <a:ext cx="5900738" cy="3857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124575-D7E1-477A-80FA-0AA33FA1D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4150" y="887413"/>
            <a:ext cx="9144000" cy="2698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Prezidentské voľby</a:t>
            </a:r>
          </a:p>
        </p:txBody>
      </p:sp>
      <p:sp>
        <p:nvSpPr>
          <p:cNvPr id="12291" name="Zástupný symbol pro číslo snímku 3">
            <a:extLst>
              <a:ext uri="{FF2B5EF4-FFF2-40B4-BE49-F238E27FC236}">
                <a16:creationId xmlns:a16="http://schemas.microsoft.com/office/drawing/2014/main" id="{BA47AFA9-7FA2-384C-AF24-15D06E1CF084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6B0FE7-DF5E-EA4E-A3CB-564870BEEB42}" type="slidenum">
              <a:rPr lang="cs-CZ" altLang="sk-SK">
                <a:solidFill>
                  <a:srgbClr val="C5C5C5"/>
                </a:solidFill>
                <a:latin typeface="Roboto"/>
                <a:ea typeface="Roboto"/>
                <a:cs typeface="Roboto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cs-CZ" altLang="sk-SK">
              <a:solidFill>
                <a:srgbClr val="C5C5C5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6" name="Zástupný objekt pre obsah 15">
            <a:extLst>
              <a:ext uri="{FF2B5EF4-FFF2-40B4-BE49-F238E27FC236}">
                <a16:creationId xmlns:a16="http://schemas.microsoft.com/office/drawing/2014/main" id="{27D58BC2-C0DD-6743-91E6-E6B113A7C65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8615964" y="11299"/>
            <a:ext cx="3576036" cy="1145989"/>
          </a:xfrm>
        </p:spPr>
      </p:pic>
      <p:pic>
        <p:nvPicPr>
          <p:cNvPr id="10" name="Zástupný objekt pre obsah 9">
            <a:extLst>
              <a:ext uri="{FF2B5EF4-FFF2-40B4-BE49-F238E27FC236}">
                <a16:creationId xmlns:a16="http://schemas.microsoft.com/office/drawing/2014/main" id="{00CCBCF5-1C54-5D41-99AC-54FDB46E51A3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6295065" y="3123210"/>
            <a:ext cx="5779993" cy="2208811"/>
          </a:xfrm>
        </p:spPr>
      </p:pic>
      <p:pic>
        <p:nvPicPr>
          <p:cNvPr id="13" name="Zástupný objekt pre obsah 12">
            <a:extLst>
              <a:ext uri="{FF2B5EF4-FFF2-40B4-BE49-F238E27FC236}">
                <a16:creationId xmlns:a16="http://schemas.microsoft.com/office/drawing/2014/main" id="{B26A8552-7FF6-BD4C-8DF3-07B13E6304AD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4"/>
          <a:stretch>
            <a:fillRect/>
          </a:stretch>
        </p:blipFill>
        <p:spPr>
          <a:xfrm>
            <a:off x="456348" y="1725242"/>
            <a:ext cx="5644751" cy="3606779"/>
          </a:xfrm>
        </p:spPr>
      </p:pic>
    </p:spTree>
    <p:extLst>
      <p:ext uri="{BB962C8B-B14F-4D97-AF65-F5344CB8AC3E}">
        <p14:creationId xmlns:p14="http://schemas.microsoft.com/office/powerpoint/2010/main" val="1811597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9A4FA-CE9E-4E2B-A769-68230EE49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150" y="449263"/>
            <a:ext cx="5900738" cy="3857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124575-D7E1-477A-80FA-0AA33FA1D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4150" y="887413"/>
            <a:ext cx="9144000" cy="2698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Prezidentské voľby</a:t>
            </a:r>
          </a:p>
        </p:txBody>
      </p:sp>
      <p:sp>
        <p:nvSpPr>
          <p:cNvPr id="12291" name="Zástupný symbol pro číslo snímku 3">
            <a:extLst>
              <a:ext uri="{FF2B5EF4-FFF2-40B4-BE49-F238E27FC236}">
                <a16:creationId xmlns:a16="http://schemas.microsoft.com/office/drawing/2014/main" id="{BA47AFA9-7FA2-384C-AF24-15D06E1CF084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6B0FE7-DF5E-EA4E-A3CB-564870BEEB42}" type="slidenum">
              <a:rPr lang="cs-CZ" altLang="sk-SK">
                <a:solidFill>
                  <a:srgbClr val="C5C5C5"/>
                </a:solidFill>
                <a:latin typeface="Roboto"/>
                <a:ea typeface="Roboto"/>
                <a:cs typeface="Roboto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cs-CZ" altLang="sk-SK">
              <a:solidFill>
                <a:srgbClr val="C5C5C5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0" name="Zástupný objekt pre obsah 9">
            <a:extLst>
              <a:ext uri="{FF2B5EF4-FFF2-40B4-BE49-F238E27FC236}">
                <a16:creationId xmlns:a16="http://schemas.microsoft.com/office/drawing/2014/main" id="{A1E52A3C-CCB2-8947-AA9F-494A634D1291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2"/>
          <a:stretch>
            <a:fillRect/>
          </a:stretch>
        </p:blipFill>
        <p:spPr>
          <a:xfrm>
            <a:off x="10635375" y="30762"/>
            <a:ext cx="1556625" cy="783400"/>
          </a:xfrm>
        </p:spPr>
      </p:pic>
      <p:pic>
        <p:nvPicPr>
          <p:cNvPr id="13" name="Zástupný objekt pre obsah 12">
            <a:extLst>
              <a:ext uri="{FF2B5EF4-FFF2-40B4-BE49-F238E27FC236}">
                <a16:creationId xmlns:a16="http://schemas.microsoft.com/office/drawing/2014/main" id="{EE5F1476-0928-4248-81B6-FDAA3187852A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7556781" y="5649503"/>
            <a:ext cx="4145471" cy="885441"/>
          </a:xfrm>
        </p:spPr>
      </p:pic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D6A49F9D-3BC4-264D-9F84-6A7B4BE04DC8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4"/>
          <a:stretch>
            <a:fillRect/>
          </a:stretch>
        </p:blipFill>
        <p:spPr>
          <a:xfrm>
            <a:off x="7556781" y="4594923"/>
            <a:ext cx="3403967" cy="905643"/>
          </a:xfr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AB1837F4-BF64-1B42-8CBA-24D34E8E6732}"/>
              </a:ext>
            </a:extLst>
          </p:cNvPr>
          <p:cNvSpPr txBox="1"/>
          <p:nvPr/>
        </p:nvSpPr>
        <p:spPr>
          <a:xfrm>
            <a:off x="617517" y="1595405"/>
            <a:ext cx="4924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- Prebratá tlačová správa 10 regionálnymi médiami</a:t>
            </a:r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FB40C230-6004-5D44-9396-0340C15D3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781" y="3431942"/>
            <a:ext cx="4572000" cy="1092200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F8A0D379-5411-8747-B410-AB9026407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5413" y="12110"/>
            <a:ext cx="2219962" cy="802051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DFFEEA3D-00E2-1242-97E9-1DC75CB95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0596" y="814462"/>
            <a:ext cx="3898900" cy="1117600"/>
          </a:xfrm>
          <a:prstGeom prst="rect">
            <a:avLst/>
          </a:prstGeom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6AD3A05E-8CB7-6144-A0BA-BC5AEEFE61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0464" y="2383261"/>
            <a:ext cx="4584700" cy="977900"/>
          </a:xfrm>
          <a:prstGeom prst="rect">
            <a:avLst/>
          </a:prstGeom>
        </p:spPr>
      </p:pic>
      <p:pic>
        <p:nvPicPr>
          <p:cNvPr id="27" name="Obrázok 26">
            <a:extLst>
              <a:ext uri="{FF2B5EF4-FFF2-40B4-BE49-F238E27FC236}">
                <a16:creationId xmlns:a16="http://schemas.microsoft.com/office/drawing/2014/main" id="{6DCB9F6A-F0B1-1444-82CC-60F6065DC0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8700" y="1608561"/>
            <a:ext cx="2273300" cy="774700"/>
          </a:xfrm>
          <a:prstGeom prst="rect">
            <a:avLst/>
          </a:prstGeom>
        </p:spPr>
      </p:pic>
      <p:pic>
        <p:nvPicPr>
          <p:cNvPr id="30" name="Obrázok 29">
            <a:extLst>
              <a:ext uri="{FF2B5EF4-FFF2-40B4-BE49-F238E27FC236}">
                <a16:creationId xmlns:a16="http://schemas.microsoft.com/office/drawing/2014/main" id="{8B75F394-D5A1-F842-8D14-3A9EABB3C4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9496" y="814162"/>
            <a:ext cx="2462504" cy="875343"/>
          </a:xfrm>
          <a:prstGeom prst="rect">
            <a:avLst/>
          </a:prstGeom>
        </p:spPr>
      </p:pic>
      <p:pic>
        <p:nvPicPr>
          <p:cNvPr id="32" name="Obrázok 31">
            <a:extLst>
              <a:ext uri="{FF2B5EF4-FFF2-40B4-BE49-F238E27FC236}">
                <a16:creationId xmlns:a16="http://schemas.microsoft.com/office/drawing/2014/main" id="{4CA6F56B-2923-0145-96B3-4FBC0E4187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6910" y="2809739"/>
            <a:ext cx="3207371" cy="3011202"/>
          </a:xfrm>
          <a:prstGeom prst="rect">
            <a:avLst/>
          </a:prstGeom>
        </p:spPr>
      </p:pic>
      <p:pic>
        <p:nvPicPr>
          <p:cNvPr id="34" name="Obrázok 33">
            <a:extLst>
              <a:ext uri="{FF2B5EF4-FFF2-40B4-BE49-F238E27FC236}">
                <a16:creationId xmlns:a16="http://schemas.microsoft.com/office/drawing/2014/main" id="{0E93F8E3-3581-C844-B203-6BAEB3799C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563632"/>
            <a:ext cx="4248578" cy="393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957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ctrTitle"/>
          </p:nvPr>
        </p:nvSpPr>
        <p:spPr>
          <a:xfrm>
            <a:off x="1417496" y="437833"/>
            <a:ext cx="5167225" cy="386769"/>
          </a:xfrm>
        </p:spPr>
        <p:txBody>
          <a:bodyPr>
            <a:normAutofit fontScale="90000"/>
          </a:bodyPr>
          <a:lstStyle/>
          <a:p>
            <a:r>
              <a:rPr lang="cs-CZ" dirty="0"/>
              <a:t>Výstupy Tipsport SK</a:t>
            </a:r>
          </a:p>
        </p:txBody>
      </p:sp>
      <p:sp>
        <p:nvSpPr>
          <p:cNvPr id="11" name="Podnadpis 10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/>
              <a:t>Dlhodobé trendy počtu výstupov v médiách</a:t>
            </a:r>
          </a:p>
        </p:txBody>
      </p:sp>
      <p:sp>
        <p:nvSpPr>
          <p:cNvPr id="19" name="Zástupný symbol pro číslo snímku 1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B958A5-3075-45C4-9159-4B4F50752F69}" type="slidenum">
              <a:rPr lang="cs-CZ" smtClean="0"/>
              <a:pPr/>
              <a:t>35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428" y="127689"/>
            <a:ext cx="2415061" cy="554762"/>
          </a:xfrm>
          <a:prstGeom prst="rect">
            <a:avLst/>
          </a:prstGeom>
        </p:spPr>
      </p:pic>
      <p:graphicFrame>
        <p:nvGraphicFramePr>
          <p:cNvPr id="8" name="officeArt object"/>
          <p:cNvGraphicFramePr/>
          <p:nvPr>
            <p:extLst/>
          </p:nvPr>
        </p:nvGraphicFramePr>
        <p:xfrm>
          <a:off x="1838308" y="2121638"/>
          <a:ext cx="8515385" cy="3675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145904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ctrTitle"/>
          </p:nvPr>
        </p:nvSpPr>
        <p:spPr>
          <a:xfrm>
            <a:off x="1417496" y="437833"/>
            <a:ext cx="5167225" cy="386769"/>
          </a:xfrm>
        </p:spPr>
        <p:txBody>
          <a:bodyPr>
            <a:normAutofit fontScale="90000"/>
          </a:bodyPr>
          <a:lstStyle/>
          <a:p>
            <a:r>
              <a:rPr lang="sk-SK" dirty="0"/>
              <a:t>Nábery na voľby</a:t>
            </a:r>
          </a:p>
        </p:txBody>
      </p:sp>
      <p:sp>
        <p:nvSpPr>
          <p:cNvPr id="11" name="Podnadpis 10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/>
              <a:t>Prehľad množstva stavených peňazí na politiku</a:t>
            </a:r>
          </a:p>
        </p:txBody>
      </p:sp>
      <p:sp>
        <p:nvSpPr>
          <p:cNvPr id="19" name="Zástupný symbol pro číslo snímku 1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B958A5-3075-45C4-9159-4B4F50752F69}" type="slidenum">
              <a:rPr lang="cs-CZ" smtClean="0"/>
              <a:pPr/>
              <a:t>36</a:t>
            </a:fld>
            <a:endParaRPr lang="cs-CZ" dirty="0"/>
          </a:p>
        </p:txBody>
      </p:sp>
      <p:pic>
        <p:nvPicPr>
          <p:cNvPr id="9" name="Obrázek 6">
            <a:extLst>
              <a:ext uri="{FF2B5EF4-FFF2-40B4-BE49-F238E27FC236}">
                <a16:creationId xmlns:a16="http://schemas.microsoft.com/office/drawing/2014/main" id="{A58502C5-F9DA-494A-8ACB-35076ABAF8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428" y="127689"/>
            <a:ext cx="2415061" cy="554762"/>
          </a:xfrm>
          <a:prstGeom prst="rect">
            <a:avLst/>
          </a:prstGeom>
        </p:spPr>
      </p:pic>
      <p:graphicFrame>
        <p:nvGraphicFramePr>
          <p:cNvPr id="3" name="Tabuľka 2">
            <a:extLst>
              <a:ext uri="{FF2B5EF4-FFF2-40B4-BE49-F238E27FC236}">
                <a16:creationId xmlns:a16="http://schemas.microsoft.com/office/drawing/2014/main" id="{D2A9674D-5EB3-AC43-A987-0E15681ADC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236383"/>
              </p:ext>
            </p:extLst>
          </p:nvPr>
        </p:nvGraphicFramePr>
        <p:xfrm>
          <a:off x="3629892" y="1385181"/>
          <a:ext cx="4804063" cy="1272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51503">
                  <a:extLst>
                    <a:ext uri="{9D8B030D-6E8A-4147-A177-3AD203B41FA5}">
                      <a16:colId xmlns:a16="http://schemas.microsoft.com/office/drawing/2014/main" val="1794645650"/>
                    </a:ext>
                  </a:extLst>
                </a:gridCol>
                <a:gridCol w="1352560">
                  <a:extLst>
                    <a:ext uri="{9D8B030D-6E8A-4147-A177-3AD203B41FA5}">
                      <a16:colId xmlns:a16="http://schemas.microsoft.com/office/drawing/2014/main" val="2177464802"/>
                    </a:ext>
                  </a:extLst>
                </a:gridCol>
              </a:tblGrid>
              <a:tr h="3182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Voľby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Celkový náber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6543053"/>
                  </a:ext>
                </a:extLst>
              </a:tr>
              <a:tr h="3182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1. Slovensko-komunálne voľby 2018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85 518 EUR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9901976"/>
                  </a:ext>
                </a:extLst>
              </a:tr>
              <a:tr h="3182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2. Slovensko-prezidentské voľby 2019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765 510 EUR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2598738"/>
                  </a:ext>
                </a:extLst>
              </a:tr>
              <a:tr h="3182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</a:rPr>
                        <a:t>3. Slovenské parlamentné voľby 2020 – 7 týždňov do volieb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100 493 EUR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2794818"/>
                  </a:ext>
                </a:extLst>
              </a:tr>
            </a:tbl>
          </a:graphicData>
        </a:graphic>
      </p:graphicFrame>
      <p:graphicFrame>
        <p:nvGraphicFramePr>
          <p:cNvPr id="13" name="Chart 1">
            <a:extLst>
              <a:ext uri="{FF2B5EF4-FFF2-40B4-BE49-F238E27FC236}">
                <a16:creationId xmlns:a16="http://schemas.microsoft.com/office/drawing/2014/main" id="{C39E4355-8A76-4FD2-9813-1644BC6E03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414758"/>
              </p:ext>
            </p:extLst>
          </p:nvPr>
        </p:nvGraphicFramePr>
        <p:xfrm>
          <a:off x="2133600" y="2885135"/>
          <a:ext cx="7789174" cy="3740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313281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1C30AD-0591-124C-A8D1-555B581841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sk-SK" sz="4400" dirty="0">
                <a:solidFill>
                  <a:srgbClr val="F59A00"/>
                </a:solidFill>
              </a:rPr>
              <a:t>Ďakujeme za pozornosť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67A4C9-029A-A544-932B-886188DC1D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0475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ctrTitle"/>
          </p:nvPr>
        </p:nvSpPr>
        <p:spPr>
          <a:xfrm>
            <a:off x="2614962" y="448960"/>
            <a:ext cx="5167225" cy="386769"/>
          </a:xfrm>
        </p:spPr>
        <p:txBody>
          <a:bodyPr>
            <a:normAutofit fontScale="90000"/>
          </a:bodyPr>
          <a:lstStyle/>
          <a:p>
            <a:r>
              <a:rPr lang="cs-CZ" dirty="0"/>
              <a:t>Výstupy Slovensko</a:t>
            </a:r>
          </a:p>
        </p:txBody>
      </p:sp>
      <p:sp>
        <p:nvSpPr>
          <p:cNvPr id="11" name="Podnadpis 10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 </a:t>
            </a:r>
            <a:r>
              <a:rPr lang="cs-CZ" dirty="0" err="1"/>
              <a:t>Komunálne</a:t>
            </a:r>
            <a:r>
              <a:rPr lang="cs-CZ" dirty="0"/>
              <a:t> </a:t>
            </a:r>
            <a:r>
              <a:rPr lang="cs-CZ" dirty="0" err="1"/>
              <a:t>voľby</a:t>
            </a:r>
            <a:endParaRPr lang="cs-CZ" dirty="0"/>
          </a:p>
        </p:txBody>
      </p:sp>
      <p:sp>
        <p:nvSpPr>
          <p:cNvPr id="19" name="Zástupný symbol pro číslo snímku 1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B958A5-3075-45C4-9159-4B4F50752F69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4" name="AutoShape 4" descr="Výsledek obrázku pro hospodářské noviny logo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AutoShape 16" descr="http://new.ringier.cz/images/cnc/ke-stazeni/aha.jpg"/>
          <p:cNvSpPr>
            <a:spLocks noChangeAspect="1" noChangeArrowheads="1"/>
          </p:cNvSpPr>
          <p:nvPr/>
        </p:nvSpPr>
        <p:spPr bwMode="auto">
          <a:xfrm>
            <a:off x="1587501" y="-136525"/>
            <a:ext cx="999172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2" descr="https://media.monitora.cz/page/image/6057203-1bf3e5f96c2cedc46a1a/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media.monitora.cz/page/image/6057203-1bf3e5f96c2cedc46a1a/"/>
          <p:cNvSpPr>
            <a:spLocks noChangeAspect="1" noChangeArrowheads="1"/>
          </p:cNvSpPr>
          <p:nvPr/>
        </p:nvSpPr>
        <p:spPr bwMode="auto">
          <a:xfrm>
            <a:off x="1739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" name="Zástupný symbol pro obsah 13">
            <a:extLst>
              <a:ext uri="{FF2B5EF4-FFF2-40B4-BE49-F238E27FC236}">
                <a16:creationId xmlns:a16="http://schemas.microsoft.com/office/drawing/2014/main" id="{872AE40A-EFC1-46A2-9039-432E4CFF81E4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045" y="1194457"/>
            <a:ext cx="2678393" cy="3302750"/>
          </a:xfrm>
        </p:spPr>
      </p:pic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FD64A94C-DA7A-4AA7-A307-1F654B5742D2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28" y="4533639"/>
            <a:ext cx="5275373" cy="1761955"/>
          </a:xfr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2AD6D191-67C3-4E98-8A69-FAF85E7A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928" y="1060184"/>
            <a:ext cx="3218861" cy="3454656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03683B6-B9B5-46B2-BE55-032D54ACDA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20663"/>
            <a:ext cx="2450969" cy="2490488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A1D2BB1E-A360-403C-B0FA-88E47AA692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60201"/>
            <a:ext cx="2990554" cy="2803959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75424FE4-3ADA-4DD0-A334-CA2C7654F1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496" y="25302"/>
            <a:ext cx="1242293" cy="9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14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ctrTitle"/>
          </p:nvPr>
        </p:nvSpPr>
        <p:spPr>
          <a:xfrm>
            <a:off x="2614962" y="448960"/>
            <a:ext cx="5167225" cy="386769"/>
          </a:xfrm>
        </p:spPr>
        <p:txBody>
          <a:bodyPr>
            <a:normAutofit fontScale="90000"/>
          </a:bodyPr>
          <a:lstStyle/>
          <a:p>
            <a:r>
              <a:rPr lang="cs-CZ" dirty="0"/>
              <a:t>Výstupy Slovensko</a:t>
            </a:r>
          </a:p>
        </p:txBody>
      </p:sp>
      <p:sp>
        <p:nvSpPr>
          <p:cNvPr id="11" name="Podnadpis 10"/>
          <p:cNvSpPr>
            <a:spLocks noGrp="1"/>
          </p:cNvSpPr>
          <p:nvPr>
            <p:ph type="subTitle" idx="1"/>
          </p:nvPr>
        </p:nvSpPr>
        <p:spPr>
          <a:xfrm>
            <a:off x="2614962" y="886875"/>
            <a:ext cx="6858000" cy="27115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 </a:t>
            </a:r>
            <a:r>
              <a:rPr lang="cs-CZ" dirty="0" err="1"/>
              <a:t>Komunálne</a:t>
            </a:r>
            <a:r>
              <a:rPr lang="cs-CZ" dirty="0"/>
              <a:t> </a:t>
            </a:r>
            <a:r>
              <a:rPr lang="cs-CZ" dirty="0" err="1"/>
              <a:t>voľby</a:t>
            </a:r>
            <a:endParaRPr lang="cs-CZ" dirty="0"/>
          </a:p>
        </p:txBody>
      </p:sp>
      <p:sp>
        <p:nvSpPr>
          <p:cNvPr id="19" name="Zástupný symbol pro číslo snímku 1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B958A5-3075-45C4-9159-4B4F50752F69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4" name="AutoShape 4" descr="Výsledek obrázku pro hospodářské noviny logo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AutoShape 16" descr="http://new.ringier.cz/images/cnc/ke-stazeni/aha.jpg"/>
          <p:cNvSpPr>
            <a:spLocks noChangeAspect="1" noChangeArrowheads="1"/>
          </p:cNvSpPr>
          <p:nvPr/>
        </p:nvSpPr>
        <p:spPr bwMode="auto">
          <a:xfrm>
            <a:off x="1587502" y="-136525"/>
            <a:ext cx="1022389" cy="72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2" descr="https://media.monitora.cz/page/image/6057203-1bf3e5f96c2cedc46a1a/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https://media.monitora.cz/page/image/6057203-1bf3e5f96c2cedc46a1a/"/>
          <p:cNvSpPr>
            <a:spLocks noChangeAspect="1" noChangeArrowheads="1"/>
          </p:cNvSpPr>
          <p:nvPr/>
        </p:nvSpPr>
        <p:spPr bwMode="auto">
          <a:xfrm>
            <a:off x="1739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DBE34F4F-8109-4748-92AD-0EDCC7351CF1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443" y="1778112"/>
            <a:ext cx="4896079" cy="4258160"/>
          </a:xfrm>
        </p:spPr>
      </p:pic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42EDD51D-45FB-4F2F-8263-F2E3296C6B40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521" y="1357161"/>
            <a:ext cx="1840714" cy="5081136"/>
          </a:xfr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2A57EBA-1B27-46BE-9FF9-AE2E00A218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496" y="15875"/>
            <a:ext cx="1242293" cy="9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27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DDAE10-A5BB-4C51-8414-1E88832575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7678DD1-0E41-4A0B-9FE0-926238D5A0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 </a:t>
            </a:r>
            <a:r>
              <a:rPr lang="cs-CZ" dirty="0" err="1"/>
              <a:t>Komunálne</a:t>
            </a:r>
            <a:r>
              <a:rPr lang="cs-CZ" dirty="0"/>
              <a:t> </a:t>
            </a:r>
            <a:r>
              <a:rPr lang="cs-CZ" dirty="0" err="1"/>
              <a:t>voľby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CB8FFA7-69D2-4151-AB8E-D71360205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B958A5-3075-45C4-9159-4B4F50752F69}" type="slidenum">
              <a:rPr lang="cs-CZ" smtClean="0"/>
              <a:pPr/>
              <a:t>6</a:t>
            </a:fld>
            <a:endParaRPr lang="cs-CZ" dirty="0"/>
          </a:p>
        </p:txBody>
      </p:sp>
      <p:pic>
        <p:nvPicPr>
          <p:cNvPr id="16" name="Zástupný symbol pro obsah 15">
            <a:extLst>
              <a:ext uri="{FF2B5EF4-FFF2-40B4-BE49-F238E27FC236}">
                <a16:creationId xmlns:a16="http://schemas.microsoft.com/office/drawing/2014/main" id="{40355CE4-02E0-43A9-970A-D3500C161A3D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68" y="2486653"/>
            <a:ext cx="3232470" cy="3296235"/>
          </a:xfrm>
        </p:spPr>
      </p:pic>
      <p:pic>
        <p:nvPicPr>
          <p:cNvPr id="18" name="Zástupný symbol pro obsah 17">
            <a:extLst>
              <a:ext uri="{FF2B5EF4-FFF2-40B4-BE49-F238E27FC236}">
                <a16:creationId xmlns:a16="http://schemas.microsoft.com/office/drawing/2014/main" id="{B1BFC476-FEC3-4FFE-9072-F149947EEB98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763" y="2486653"/>
            <a:ext cx="3121213" cy="3296235"/>
          </a:xfrm>
        </p:spPr>
      </p:pic>
      <p:pic>
        <p:nvPicPr>
          <p:cNvPr id="20" name="Zástupný symbol pro obsah 19">
            <a:extLst>
              <a:ext uri="{FF2B5EF4-FFF2-40B4-BE49-F238E27FC236}">
                <a16:creationId xmlns:a16="http://schemas.microsoft.com/office/drawing/2014/main" id="{B70C2826-78C5-4C0D-AAD5-84997460E787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436" y="2486653"/>
            <a:ext cx="2993129" cy="3296235"/>
          </a:xfrm>
        </p:spPr>
      </p:pic>
      <p:pic>
        <p:nvPicPr>
          <p:cNvPr id="26" name="Zástupný symbol pro obsah 25">
            <a:extLst>
              <a:ext uri="{FF2B5EF4-FFF2-40B4-BE49-F238E27FC236}">
                <a16:creationId xmlns:a16="http://schemas.microsoft.com/office/drawing/2014/main" id="{7C74239C-4376-44C1-97E2-5AB94C755F7F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488" y="109260"/>
            <a:ext cx="2976513" cy="1555230"/>
          </a:xfrm>
        </p:spPr>
      </p:pic>
    </p:spTree>
    <p:extLst>
      <p:ext uri="{BB962C8B-B14F-4D97-AF65-F5344CB8AC3E}">
        <p14:creationId xmlns:p14="http://schemas.microsoft.com/office/powerpoint/2010/main" val="2338634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DDAE10-A5BB-4C51-8414-1E88832575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7678DD1-0E41-4A0B-9FE0-926238D5A0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 </a:t>
            </a:r>
            <a:r>
              <a:rPr lang="cs-CZ" dirty="0" err="1"/>
              <a:t>Komunálne</a:t>
            </a:r>
            <a:r>
              <a:rPr lang="cs-CZ" dirty="0"/>
              <a:t> </a:t>
            </a:r>
            <a:r>
              <a:rPr lang="cs-CZ" dirty="0" err="1"/>
              <a:t>voľby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CB8FFA7-69D2-4151-AB8E-D71360205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B958A5-3075-45C4-9159-4B4F50752F69}" type="slidenum">
              <a:rPr lang="cs-CZ" smtClean="0"/>
              <a:pPr/>
              <a:t>7</a:t>
            </a:fld>
            <a:endParaRPr lang="cs-CZ" dirty="0"/>
          </a:p>
        </p:txBody>
      </p:sp>
      <p:pic>
        <p:nvPicPr>
          <p:cNvPr id="26" name="Zástupný symbol pro obsah 25">
            <a:extLst>
              <a:ext uri="{FF2B5EF4-FFF2-40B4-BE49-F238E27FC236}">
                <a16:creationId xmlns:a16="http://schemas.microsoft.com/office/drawing/2014/main" id="{7C74239C-4376-44C1-97E2-5AB94C755F7F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488" y="109260"/>
            <a:ext cx="2976513" cy="1555230"/>
          </a:xfrm>
        </p:spPr>
      </p:pic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71A8C74D-CE11-4C01-8354-9A2A306BEE55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138" y="1473305"/>
            <a:ext cx="3638949" cy="4759876"/>
          </a:xfrm>
        </p:spPr>
      </p:pic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6A2EDF56-0B61-44B8-9D96-6BDD656C496D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4" name="Zástupný symbol pro obsah 13">
            <a:extLst>
              <a:ext uri="{FF2B5EF4-FFF2-40B4-BE49-F238E27FC236}">
                <a16:creationId xmlns:a16="http://schemas.microsoft.com/office/drawing/2014/main" id="{BCE80DF7-3B0B-42EB-90AA-DFE84F34AE6F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62" y="2018169"/>
            <a:ext cx="4450239" cy="4215012"/>
          </a:xfrm>
        </p:spPr>
      </p:pic>
    </p:spTree>
    <p:extLst>
      <p:ext uri="{BB962C8B-B14F-4D97-AF65-F5344CB8AC3E}">
        <p14:creationId xmlns:p14="http://schemas.microsoft.com/office/powerpoint/2010/main" val="2343231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1B9F55-B096-42BF-9EA1-290CA8BC3F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22A78FA-6447-4387-B10B-1ECA813752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 </a:t>
            </a:r>
            <a:r>
              <a:rPr lang="cs-CZ" dirty="0" err="1"/>
              <a:t>Komunálne</a:t>
            </a:r>
            <a:r>
              <a:rPr lang="cs-CZ" dirty="0"/>
              <a:t> </a:t>
            </a:r>
            <a:r>
              <a:rPr lang="cs-CZ" dirty="0" err="1"/>
              <a:t>voľby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0ACB4FB-29D4-4EA2-8B4E-46F45BE2A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B958A5-3075-45C4-9159-4B4F50752F69}" type="slidenum">
              <a:rPr lang="cs-CZ" smtClean="0"/>
              <a:pPr/>
              <a:t>8</a:t>
            </a:fld>
            <a:endParaRPr lang="cs-CZ" dirty="0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0A36D554-D74B-4F64-96A9-7E3A9C7BCC1F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38" y="1483900"/>
            <a:ext cx="3774813" cy="2239522"/>
          </a:xfrm>
        </p:spPr>
      </p:pic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EF6B2970-A274-4DB2-B202-A9DF3C4790E9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88" y="3905112"/>
            <a:ext cx="3308350" cy="2814427"/>
          </a:xfrm>
        </p:spPr>
      </p:pic>
      <p:pic>
        <p:nvPicPr>
          <p:cNvPr id="14" name="Zástupný symbol pro obsah 13">
            <a:extLst>
              <a:ext uri="{FF2B5EF4-FFF2-40B4-BE49-F238E27FC236}">
                <a16:creationId xmlns:a16="http://schemas.microsoft.com/office/drawing/2014/main" id="{10922221-A991-4EDD-908F-40C69A4B5A2E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62" y="1719203"/>
            <a:ext cx="3350422" cy="2004219"/>
          </a:xfrm>
        </p:spPr>
      </p:pic>
      <p:pic>
        <p:nvPicPr>
          <p:cNvPr id="16" name="Zástupný symbol pro obsah 15">
            <a:extLst>
              <a:ext uri="{FF2B5EF4-FFF2-40B4-BE49-F238E27FC236}">
                <a16:creationId xmlns:a16="http://schemas.microsoft.com/office/drawing/2014/main" id="{BBB42D91-F293-4463-8A61-197B92831BAD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61593"/>
            <a:ext cx="2869372" cy="2408912"/>
          </a:xfr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E32E5ECE-D97C-2F41-8950-1E6907241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327" y="231457"/>
            <a:ext cx="3601605" cy="105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83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B98D59-F076-4282-89FF-FE11FD5C12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Výstupy Slovensko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88A5A1E-604F-4601-9698-23C5C31D53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 </a:t>
            </a:r>
            <a:r>
              <a:rPr lang="cs-CZ" dirty="0" err="1"/>
              <a:t>Komunálne</a:t>
            </a:r>
            <a:r>
              <a:rPr lang="cs-CZ" dirty="0"/>
              <a:t> </a:t>
            </a:r>
            <a:r>
              <a:rPr lang="cs-CZ" dirty="0" err="1"/>
              <a:t>voľby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F8443FA-D537-4FA0-9499-03C0F2F870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B958A5-3075-45C4-9159-4B4F50752F69}" type="slidenum">
              <a:rPr lang="cs-CZ" smtClean="0"/>
              <a:pPr/>
              <a:t>9</a:t>
            </a:fld>
            <a:endParaRPr lang="cs-CZ" dirty="0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E0821C09-E1F2-4E84-85F9-FB4B70354FCB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71" y="1530485"/>
            <a:ext cx="3626754" cy="4940021"/>
          </a:xfrm>
        </p:spPr>
      </p:pic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B3DB5113-5958-4F7D-AE56-BB725FC92D89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343" y="1534347"/>
            <a:ext cx="3308350" cy="2136493"/>
          </a:xfrm>
        </p:spPr>
      </p:pic>
      <p:pic>
        <p:nvPicPr>
          <p:cNvPr id="14" name="Zástupný symbol pro obsah 13">
            <a:extLst>
              <a:ext uri="{FF2B5EF4-FFF2-40B4-BE49-F238E27FC236}">
                <a16:creationId xmlns:a16="http://schemas.microsoft.com/office/drawing/2014/main" id="{A046E6CB-4A6C-44B3-9C83-9E7C27780A15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376" y="4047159"/>
            <a:ext cx="3388786" cy="2361883"/>
          </a:xfrm>
        </p:spPr>
      </p:pic>
      <p:pic>
        <p:nvPicPr>
          <p:cNvPr id="16" name="Zástupný symbol pro obsah 15">
            <a:extLst>
              <a:ext uri="{FF2B5EF4-FFF2-40B4-BE49-F238E27FC236}">
                <a16:creationId xmlns:a16="http://schemas.microsoft.com/office/drawing/2014/main" id="{B6EA6108-FBD5-4ED8-BB98-06CD31467B8D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467" y="0"/>
            <a:ext cx="2474534" cy="1055802"/>
          </a:xfrm>
        </p:spPr>
      </p:pic>
    </p:spTree>
    <p:extLst>
      <p:ext uri="{BB962C8B-B14F-4D97-AF65-F5344CB8AC3E}">
        <p14:creationId xmlns:p14="http://schemas.microsoft.com/office/powerpoint/2010/main" val="192629715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</TotalTime>
  <Words>324</Words>
  <Application>Microsoft Macintosh PowerPoint</Application>
  <PresentationFormat>Širokouhlá</PresentationFormat>
  <Paragraphs>133</Paragraphs>
  <Slides>37</Slides>
  <Notes>5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Roboto</vt:lpstr>
      <vt:lpstr>Roboto Bold</vt:lpstr>
      <vt:lpstr>Symbol</vt:lpstr>
      <vt:lpstr>Motív balíka Office</vt:lpstr>
      <vt:lpstr>Stávkové kurzy ako súčasť spravodajstva</vt:lpstr>
      <vt:lpstr>Vývoj počtu výstupov v médiách</vt:lpstr>
      <vt:lpstr>Výstupy Slovensko</vt:lpstr>
      <vt:lpstr>Výstupy Slovensko</vt:lpstr>
      <vt:lpstr>Výstupy Slovensko</vt:lpstr>
      <vt:lpstr>Výstupy Slovensko</vt:lpstr>
      <vt:lpstr>Výstupy Slovensko</vt:lpstr>
      <vt:lpstr>Výstupy Slovensko</vt:lpstr>
      <vt:lpstr>Výstupy Slovensko</vt:lpstr>
      <vt:lpstr>Výstupy Slovensko</vt:lpstr>
      <vt:lpstr>Výstupy Slovensko</vt:lpstr>
      <vt:lpstr>Výstupy Slovensko</vt:lpstr>
      <vt:lpstr>Výstupy Slovensko</vt:lpstr>
      <vt:lpstr>Výstupy Slovensko</vt:lpstr>
      <vt:lpstr>Vývoj počtu výstupov v médiách</vt:lpstr>
      <vt:lpstr>Výstupy Slovensko</vt:lpstr>
      <vt:lpstr>Výstupy Slovensko</vt:lpstr>
      <vt:lpstr>Výstupy Slovensko</vt:lpstr>
      <vt:lpstr>Výstupy Slovensko</vt:lpstr>
      <vt:lpstr>Výstupy Slovensko</vt:lpstr>
      <vt:lpstr>Výstupy Slovensko</vt:lpstr>
      <vt:lpstr>Výstupy Slovensko</vt:lpstr>
      <vt:lpstr>Výstupy Slovensko</vt:lpstr>
      <vt:lpstr>Výstupy Slovensko</vt:lpstr>
      <vt:lpstr>Výstupy Slovensko</vt:lpstr>
      <vt:lpstr>Výstupy Slovensko</vt:lpstr>
      <vt:lpstr>Výstupy Slovensko</vt:lpstr>
      <vt:lpstr>Výstupy Slovensko</vt:lpstr>
      <vt:lpstr>Výstupy Slovensko</vt:lpstr>
      <vt:lpstr>Výstupy Slovensko</vt:lpstr>
      <vt:lpstr>Výstupy Slovensko</vt:lpstr>
      <vt:lpstr>Výstupy Slovensko</vt:lpstr>
      <vt:lpstr>Výstupy Slovensko</vt:lpstr>
      <vt:lpstr>Výstupy Slovensko</vt:lpstr>
      <vt:lpstr>Výstupy Tipsport SK</vt:lpstr>
      <vt:lpstr>Nábery na voľby</vt:lpstr>
      <vt:lpstr>Ďakujeme za pozornosť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Filip Timar</dc:creator>
  <cp:lastModifiedBy>Filip Timar</cp:lastModifiedBy>
  <cp:revision>113</cp:revision>
  <dcterms:created xsi:type="dcterms:W3CDTF">2019-01-28T14:08:42Z</dcterms:created>
  <dcterms:modified xsi:type="dcterms:W3CDTF">2020-01-09T14:54:24Z</dcterms:modified>
</cp:coreProperties>
</file>