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1" r:id="rId9"/>
    <p:sldId id="262" r:id="rId10"/>
    <p:sldId id="264" r:id="rId11"/>
  </p:sldIdLst>
  <p:sldSz cx="9144000" cy="6858000" type="screen4x3"/>
  <p:notesSz cx="9144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1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48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7700" y="587755"/>
            <a:ext cx="276860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41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47800" y="3461468"/>
            <a:ext cx="66294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sk-SK" sz="3200" b="1" dirty="0">
                <a:solidFill>
                  <a:schemeClr val="bg1">
                    <a:lumMod val="50000"/>
                  </a:schemeClr>
                </a:solidFill>
              </a:rPr>
              <a:t>Grantový program Dobrý sused</a:t>
            </a:r>
            <a:endParaRPr sz="3200" b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2435" y="4437858"/>
            <a:ext cx="3580130" cy="1248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700" b="1" dirty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2700" b="1" spc="-3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2700" b="1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2700" b="1" spc="-135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2700" b="1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2700" b="1" dirty="0">
                <a:solidFill>
                  <a:srgbClr val="888888"/>
                </a:solidFill>
                <a:latin typeface="Calibri"/>
                <a:cs typeface="Calibri"/>
              </a:rPr>
              <a:t>P </a:t>
            </a:r>
            <a:r>
              <a:rPr sz="2700" b="1" spc="-15" dirty="0">
                <a:solidFill>
                  <a:srgbClr val="888888"/>
                </a:solidFill>
                <a:latin typeface="Calibri"/>
                <a:cs typeface="Calibri"/>
              </a:rPr>
              <a:t>201</a:t>
            </a:r>
            <a:r>
              <a:rPr lang="sk-SK" sz="2700" b="1" spc="-15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2700" dirty="0">
              <a:latin typeface="Calibri"/>
              <a:cs typeface="Calibri"/>
            </a:endParaRPr>
          </a:p>
          <a:p>
            <a:pPr marL="12700" marR="5080" algn="ctr">
              <a:lnSpc>
                <a:spcPct val="101899"/>
              </a:lnSpc>
            </a:pPr>
            <a:r>
              <a:rPr lang="sk-SK" sz="2700" spc="-5" dirty="0" err="1">
                <a:solidFill>
                  <a:srgbClr val="888888"/>
                </a:solidFill>
                <a:latin typeface="Calibri"/>
                <a:cs typeface="Calibri"/>
              </a:rPr>
              <a:t>Community</a:t>
            </a:r>
            <a:r>
              <a:rPr lang="sk-SK" sz="27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sk-SK" sz="2700" spc="-5" dirty="0" err="1">
                <a:solidFill>
                  <a:srgbClr val="888888"/>
                </a:solidFill>
                <a:latin typeface="Calibri"/>
                <a:cs typeface="Calibri"/>
              </a:rPr>
              <a:t>relations</a:t>
            </a:r>
            <a:endParaRPr lang="sk-SK" sz="2700" spc="-5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1899"/>
              </a:lnSpc>
            </a:pPr>
            <a:r>
              <a:rPr sz="2700" dirty="0" err="1">
                <a:solidFill>
                  <a:srgbClr val="888888"/>
                </a:solidFill>
                <a:latin typeface="Calibri"/>
                <a:cs typeface="Calibri"/>
              </a:rPr>
              <a:t>Ob</a:t>
            </a:r>
            <a:r>
              <a:rPr sz="2700" spc="-70" dirty="0" err="1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2700" dirty="0" err="1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2700" spc="-60" dirty="0" err="1">
                <a:solidFill>
                  <a:srgbClr val="888888"/>
                </a:solidFill>
                <a:latin typeface="Calibri"/>
                <a:cs typeface="Calibri"/>
              </a:rPr>
              <a:t>z</a:t>
            </a:r>
            <a:r>
              <a:rPr sz="2700" spc="-15" dirty="0" err="1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2700" spc="-55" dirty="0" err="1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2700" dirty="0" err="1">
                <a:solidFill>
                  <a:srgbClr val="888888"/>
                </a:solidFill>
                <a:latin typeface="Calibri"/>
                <a:cs typeface="Calibri"/>
              </a:rPr>
              <a:t>á</a:t>
            </a:r>
            <a:r>
              <a:rPr sz="2700" dirty="0">
                <a:solidFill>
                  <a:srgbClr val="888888"/>
                </a:solidFill>
                <a:latin typeface="Calibri"/>
                <a:cs typeface="Calibri"/>
              </a:rPr>
              <a:t> p</a:t>
            </a:r>
            <a:r>
              <a:rPr sz="2700" spc="-1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2700" dirty="0">
                <a:solidFill>
                  <a:srgbClr val="888888"/>
                </a:solidFill>
                <a:latin typeface="Calibri"/>
                <a:cs typeface="Calibri"/>
              </a:rPr>
              <a:t>íl</a:t>
            </a:r>
            <a:r>
              <a:rPr sz="27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2700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endParaRPr sz="2700" dirty="0">
              <a:latin typeface="Calibri"/>
              <a:cs typeface="Calibri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CC771B5-4F00-458A-A1DE-D01015F27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399607"/>
            <a:ext cx="3886200" cy="1720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95400" y="304800"/>
            <a:ext cx="7589520" cy="828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endParaRPr sz="2400" dirty="0">
              <a:latin typeface="Calibri"/>
              <a:cs typeface="Calibri"/>
            </a:endParaRPr>
          </a:p>
          <a:p>
            <a:pPr marL="2997200">
              <a:lnSpc>
                <a:spcPct val="100000"/>
              </a:lnSpc>
              <a:spcBef>
                <a:spcPts val="720"/>
              </a:spcBef>
            </a:pPr>
            <a:r>
              <a:rPr lang="sk-SK" sz="2400" b="1" spc="-40" dirty="0">
                <a:latin typeface="Calibri"/>
                <a:cs typeface="Calibri"/>
              </a:rPr>
              <a:t>Štart projektu jeseň  2018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B51FC88-72FB-48F4-B577-77C9D1F5D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177" y="1447800"/>
            <a:ext cx="6149645" cy="42672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C75C8F06-8716-497C-B88F-CBE409DFF47E}"/>
              </a:ext>
            </a:extLst>
          </p:cNvPr>
          <p:cNvSpPr txBox="1"/>
          <p:nvPr/>
        </p:nvSpPr>
        <p:spPr>
          <a:xfrm>
            <a:off x="228600" y="5730210"/>
            <a:ext cx="3962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0">
              <a:lnSpc>
                <a:spcPct val="100000"/>
              </a:lnSpc>
              <a:spcBef>
                <a:spcPts val="720"/>
              </a:spcBef>
            </a:pPr>
            <a:r>
              <a:rPr lang="sk-SK" sz="2400" spc="-40" dirty="0">
                <a:latin typeface="Calibri"/>
                <a:cs typeface="Calibri"/>
              </a:rPr>
              <a:t>leták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784851"/>
            <a:ext cx="3505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>
              <a:lnSpc>
                <a:spcPct val="100000"/>
              </a:lnSpc>
            </a:pPr>
            <a:r>
              <a:rPr lang="sk-SK" spc="-45" dirty="0" err="1"/>
              <a:t>Link</a:t>
            </a:r>
            <a:r>
              <a:rPr lang="sk-SK" spc="-45" dirty="0"/>
              <a:t> post na FB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165100" y="130555"/>
            <a:ext cx="1803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E23E9C5-83C3-4D2D-B24D-B569A71AB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3648075" cy="493293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3405502E-06F3-4189-A209-CAEAAD3A4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75" y="1771650"/>
            <a:ext cx="3943350" cy="3314700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6EF8EAFF-CBB7-4C10-8389-5155C16DA0BC}"/>
              </a:ext>
            </a:extLst>
          </p:cNvPr>
          <p:cNvSpPr txBox="1">
            <a:spLocks/>
          </p:cNvSpPr>
          <p:nvPr/>
        </p:nvSpPr>
        <p:spPr>
          <a:xfrm>
            <a:off x="4267200" y="875643"/>
            <a:ext cx="3505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342900"/>
            <a:r>
              <a:rPr lang="sk-SK" kern="0" spc="-45" dirty="0"/>
              <a:t>Video </a:t>
            </a:r>
            <a:r>
              <a:rPr lang="sk-SK" kern="0" spc="-45" dirty="0" err="1"/>
              <a:t>link</a:t>
            </a:r>
            <a:r>
              <a:rPr lang="sk-SK" kern="0" spc="-45" dirty="0"/>
              <a:t> post na FB</a:t>
            </a:r>
            <a:endParaRPr lang="sk-SK" kern="0" spc="-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5100" y="130555"/>
            <a:ext cx="1803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00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ED047C0-59D2-4BE4-9622-FC61EFA03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964" y="317426"/>
            <a:ext cx="6361936" cy="369782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34ECD8A-424A-4EAC-B717-EF4CA4327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743200"/>
            <a:ext cx="5521675" cy="33385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5100" y="130555"/>
            <a:ext cx="1803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00"/>
                </a:solid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68A1A056-61FB-491F-993A-5124D919EF33}"/>
              </a:ext>
            </a:extLst>
          </p:cNvPr>
          <p:cNvSpPr/>
          <p:nvPr/>
        </p:nvSpPr>
        <p:spPr>
          <a:xfrm>
            <a:off x="1752600" y="456273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spc="-45" dirty="0"/>
              <a:t>Inzercia</a:t>
            </a:r>
            <a:endParaRPr lang="sk-SK" sz="2400" b="1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991E7A22-CDC1-4E9D-B280-04177F563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6734175" cy="50577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5100" y="130555"/>
            <a:ext cx="1803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solidFill>
                  <a:srgbClr val="FFFF00"/>
                </a:solidFill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4B7786-7CE8-42B9-A006-C8D29A54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00" y="460755"/>
            <a:ext cx="2768600" cy="369332"/>
          </a:xfrm>
        </p:spPr>
        <p:txBody>
          <a:bodyPr/>
          <a:lstStyle/>
          <a:p>
            <a:r>
              <a:rPr lang="sk-SK" dirty="0"/>
              <a:t>PR články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D417F84-2081-4CFF-B600-A978FD182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400"/>
            <a:ext cx="4494409" cy="59436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8B38F15-0A1E-41EB-968B-3102F6FF6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337" y="295655"/>
            <a:ext cx="4236663" cy="3890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8D01E6A8-3130-4A15-8242-1B2D9110D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43000"/>
            <a:ext cx="4364662" cy="39909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8A3C8411B589849AC97809F9F2B7F95" ma:contentTypeVersion="11" ma:contentTypeDescription="Új dokumentum létrehozása." ma:contentTypeScope="" ma:versionID="9cd92d75aa4cd5321161dc3983b2d0e0">
  <xsd:schema xmlns:xsd="http://www.w3.org/2001/XMLSchema" xmlns:xs="http://www.w3.org/2001/XMLSchema" xmlns:p="http://schemas.microsoft.com/office/2006/metadata/properties" xmlns:ns3="6e50b5bd-4ceb-4935-bd29-78b07683562a" xmlns:ns4="93cdd18d-6e34-45a1-86b3-21bce0e11e61" targetNamespace="http://schemas.microsoft.com/office/2006/metadata/properties" ma:root="true" ma:fieldsID="7ff2c1cf371df4c464936ff5f27a9159" ns3:_="" ns4:_="">
    <xsd:import namespace="6e50b5bd-4ceb-4935-bd29-78b07683562a"/>
    <xsd:import namespace="93cdd18d-6e34-45a1-86b3-21bce0e11e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0b5bd-4ceb-4935-bd29-78b076835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dd18d-6e34-45a1-86b3-21bce0e11e6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A078EC-BF09-492C-B17B-E3E42134E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50b5bd-4ceb-4935-bd29-78b07683562a"/>
    <ds:schemaRef ds:uri="93cdd18d-6e34-45a1-86b3-21bce0e11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85E27E-F28E-4413-9669-8075AF35E2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38883C-FFF1-4A57-A57D-0D4AD995F5F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3cdd18d-6e34-45a1-86b3-21bce0e11e6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e50b5bd-4ceb-4935-bd29-78b07683562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33</Words>
  <Application>Microsoft Office PowerPoint</Application>
  <PresentationFormat>Prezentácia na obrazovke (4:3)</PresentationFormat>
  <Paragraphs>15</Paragraphs>
  <Slides>7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9" baseType="lpstr">
      <vt:lpstr>Calibri</vt:lpstr>
      <vt:lpstr>Office Theme</vt:lpstr>
      <vt:lpstr>Prezentácia programu PowerPoint</vt:lpstr>
      <vt:lpstr>Prezentácia programu PowerPoint</vt:lpstr>
      <vt:lpstr>Link post na FB</vt:lpstr>
      <vt:lpstr>Prezentácia programu PowerPoint</vt:lpstr>
      <vt:lpstr>Prezentácia programu PowerPoint</vt:lpstr>
      <vt:lpstr>PR články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Kukučková Hana</cp:lastModifiedBy>
  <cp:revision>11</cp:revision>
  <dcterms:created xsi:type="dcterms:W3CDTF">2020-01-09T09:40:07Z</dcterms:created>
  <dcterms:modified xsi:type="dcterms:W3CDTF">2020-01-10T08:43:14Z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0x01010048A3C8411B589849AC97809F9F2B7F95</vt:lpwstr>
  </property>
</Properties>
</file>