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</p:sldMasterIdLst>
  <p:notesMasterIdLst>
    <p:notesMasterId r:id="rId9"/>
  </p:notesMasterIdLst>
  <p:sldIdLst>
    <p:sldId id="356" r:id="rId2"/>
    <p:sldId id="471" r:id="rId3"/>
    <p:sldId id="528" r:id="rId4"/>
    <p:sldId id="501" r:id="rId5"/>
    <p:sldId id="529" r:id="rId6"/>
    <p:sldId id="531" r:id="rId7"/>
    <p:sldId id="530" r:id="rId8"/>
  </p:sldIdLst>
  <p:sldSz cx="12192000" cy="6858000"/>
  <p:notesSz cx="6858000" cy="91440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840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EBA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Štýl s motívom 1 - zvýrazneni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C89EF96-8CEA-46FF-86C4-4CE0E7609802}" styleName="Svetlý štýl 3 - zvýrazneni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redný štýl 1 - zvýrazneni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Stredný štý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C2FFA5D-87B4-456A-9821-1D502468CF0F}" styleName="Štýl s motívom 1 - zvýrazneni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Stredný štýl 2 - zvýrazneni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redný štýl 2 - zvýrazneni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Stredný štýl 2 - zvýrazneni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Stredný štýl 2 - zvýrazneni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redný štýl 2 - zvýrazneni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737"/>
  </p:normalViewPr>
  <p:slideViewPr>
    <p:cSldViewPr snapToGrid="0" snapToObjects="1">
      <p:cViewPr varScale="1">
        <p:scale>
          <a:sx n="72" d="100"/>
          <a:sy n="72" d="100"/>
        </p:scale>
        <p:origin x="660" y="6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7707A-55F4-3D4E-B0C4-ACB831BA7CCF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BED9E-78BD-4C4E-B037-F792E5B37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64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227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42122" y="-1924878"/>
            <a:ext cx="10707756" cy="1070775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407350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392073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797560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162471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07489" y="1359290"/>
            <a:ext cx="4139420" cy="413942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0392073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797560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162471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122502" y="1629073"/>
            <a:ext cx="3599854" cy="35998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596572" y="1554465"/>
            <a:ext cx="4126316" cy="412631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81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755598" y="2818757"/>
            <a:ext cx="1708219" cy="170821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057059" y="2818757"/>
            <a:ext cx="1708219" cy="170821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358520" y="2818757"/>
            <a:ext cx="1708219" cy="170821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8659980" y="2818757"/>
            <a:ext cx="1708219" cy="170821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5883284" y="1060173"/>
            <a:ext cx="7261609" cy="7261609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596572" y="1977275"/>
            <a:ext cx="2638602" cy="263860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5883284" y="1060173"/>
            <a:ext cx="7261609" cy="7261609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736930" y="1977275"/>
            <a:ext cx="2638602" cy="263860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7877287" y="1977275"/>
            <a:ext cx="2638602" cy="263860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-246506" y="2506570"/>
            <a:ext cx="2222106" cy="222210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729094" y="1554465"/>
            <a:ext cx="4126316" cy="412631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4610912" y="-340575"/>
            <a:ext cx="7916398" cy="7916396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61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2139931" y="-529198"/>
            <a:ext cx="7916398" cy="7916396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2795723" y="689198"/>
            <a:ext cx="4288934" cy="42889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034972" y="1355682"/>
            <a:ext cx="4126316" cy="412631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729093" y="606879"/>
            <a:ext cx="2305879" cy="230587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61288" y="3924922"/>
            <a:ext cx="2305879" cy="230587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0480419" y="5238072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2799" y="135985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1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1823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2139931" y="-529198"/>
            <a:ext cx="7916398" cy="7916396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846312" y="1129899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4152190" y="1129899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458068" y="1129899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8763946" y="1129899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1846312" y="3753830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4152190" y="3753830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6458068" y="3753830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8763946" y="3753830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56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983440" y="1385926"/>
            <a:ext cx="3683482" cy="368348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998848" y="1385926"/>
            <a:ext cx="3683482" cy="368348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-1103847" y="-529198"/>
            <a:ext cx="7916398" cy="7916396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04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3951532" y="730301"/>
            <a:ext cx="4288934" cy="4288934"/>
          </a:xfrm>
          <a:prstGeom prst="ellipse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4454326"/>
            <a:ext cx="9833429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596571" y="1625593"/>
            <a:ext cx="2498351" cy="249835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46824" y="1625593"/>
            <a:ext cx="2498351" cy="249835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097077" y="1625593"/>
            <a:ext cx="2498351" cy="249835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84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000496" y="3429000"/>
            <a:ext cx="7191504" cy="3429000"/>
          </a:xfrm>
          <a:custGeom>
            <a:avLst/>
            <a:gdLst>
              <a:gd name="connsiteX0" fmla="*/ 4106744 w 7191504"/>
              <a:gd name="connsiteY0" fmla="*/ 0 h 3429000"/>
              <a:gd name="connsiteX1" fmla="*/ 7058515 w 7191504"/>
              <a:gd name="connsiteY1" fmla="*/ 1222664 h 3429000"/>
              <a:gd name="connsiteX2" fmla="*/ 7191504 w 7191504"/>
              <a:gd name="connsiteY2" fmla="*/ 1368988 h 3429000"/>
              <a:gd name="connsiteX3" fmla="*/ 7191504 w 7191504"/>
              <a:gd name="connsiteY3" fmla="*/ 3429000 h 3429000"/>
              <a:gd name="connsiteX4" fmla="*/ 0 w 7191504"/>
              <a:gd name="connsiteY4" fmla="*/ 3429000 h 3429000"/>
              <a:gd name="connsiteX5" fmla="*/ 17119 w 7191504"/>
              <a:gd name="connsiteY5" fmla="*/ 3333141 h 3429000"/>
              <a:gd name="connsiteX6" fmla="*/ 4106744 w 7191504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1504" h="3429000">
                <a:moveTo>
                  <a:pt x="4106744" y="0"/>
                </a:moveTo>
                <a:cubicBezTo>
                  <a:pt x="5259482" y="0"/>
                  <a:pt x="6303091" y="467240"/>
                  <a:pt x="7058515" y="1222664"/>
                </a:cubicBezTo>
                <a:lnTo>
                  <a:pt x="7191504" y="1368988"/>
                </a:lnTo>
                <a:lnTo>
                  <a:pt x="7191504" y="3429000"/>
                </a:lnTo>
                <a:lnTo>
                  <a:pt x="0" y="3429000"/>
                </a:lnTo>
                <a:lnTo>
                  <a:pt x="17119" y="3333141"/>
                </a:lnTo>
                <a:cubicBezTo>
                  <a:pt x="406370" y="1430921"/>
                  <a:pt x="2089452" y="0"/>
                  <a:pt x="4106744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96000" y="524535"/>
            <a:ext cx="1722783" cy="172278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2553237"/>
            <a:ext cx="1722783" cy="172278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096000" y="4581940"/>
            <a:ext cx="1722783" cy="172278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478157" y="-188843"/>
            <a:ext cx="7235686" cy="723568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380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4320207" y="1653207"/>
            <a:ext cx="3551584" cy="3551584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846824" y="2179824"/>
            <a:ext cx="2498351" cy="249835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5999" y="4678175"/>
            <a:ext cx="0" cy="230572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11749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095999" y="-278296"/>
            <a:ext cx="0" cy="724893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202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2743198" y="76198"/>
            <a:ext cx="6705602" cy="6705602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909390" y="1242392"/>
            <a:ext cx="4373220" cy="437321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95999" y="-278296"/>
            <a:ext cx="0" cy="15212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4689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1171169"/>
            <a:ext cx="9833429" cy="10287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596571" y="2318838"/>
            <a:ext cx="2273064" cy="22730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959468" y="2318838"/>
            <a:ext cx="2273064" cy="22730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322365" y="2318838"/>
            <a:ext cx="2273064" cy="22730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25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1171169"/>
            <a:ext cx="9833429" cy="10287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2822713" y="3597965"/>
            <a:ext cx="6520070" cy="6520070"/>
          </a:xfrm>
          <a:custGeom>
            <a:avLst/>
            <a:gdLst>
              <a:gd name="connsiteX0" fmla="*/ 3578087 w 7156174"/>
              <a:gd name="connsiteY0" fmla="*/ 1271581 h 7156174"/>
              <a:gd name="connsiteX1" fmla="*/ 1271581 w 7156174"/>
              <a:gd name="connsiteY1" fmla="*/ 3578087 h 7156174"/>
              <a:gd name="connsiteX2" fmla="*/ 3578087 w 7156174"/>
              <a:gd name="connsiteY2" fmla="*/ 5884593 h 7156174"/>
              <a:gd name="connsiteX3" fmla="*/ 5884593 w 7156174"/>
              <a:gd name="connsiteY3" fmla="*/ 3578087 h 7156174"/>
              <a:gd name="connsiteX4" fmla="*/ 3578087 w 7156174"/>
              <a:gd name="connsiteY4" fmla="*/ 1271581 h 7156174"/>
              <a:gd name="connsiteX5" fmla="*/ 3578087 w 7156174"/>
              <a:gd name="connsiteY5" fmla="*/ 0 h 7156174"/>
              <a:gd name="connsiteX6" fmla="*/ 7156174 w 7156174"/>
              <a:gd name="connsiteY6" fmla="*/ 3578087 h 7156174"/>
              <a:gd name="connsiteX7" fmla="*/ 3578087 w 7156174"/>
              <a:gd name="connsiteY7" fmla="*/ 7156174 h 7156174"/>
              <a:gd name="connsiteX8" fmla="*/ 0 w 7156174"/>
              <a:gd name="connsiteY8" fmla="*/ 3578087 h 7156174"/>
              <a:gd name="connsiteX9" fmla="*/ 3578087 w 7156174"/>
              <a:gd name="connsiteY9" fmla="*/ 0 h 71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6174" h="7156174">
                <a:moveTo>
                  <a:pt x="3578087" y="1271581"/>
                </a:moveTo>
                <a:cubicBezTo>
                  <a:pt x="2304239" y="1271581"/>
                  <a:pt x="1271581" y="2304239"/>
                  <a:pt x="1271581" y="3578087"/>
                </a:cubicBezTo>
                <a:cubicBezTo>
                  <a:pt x="1271581" y="4851935"/>
                  <a:pt x="2304239" y="5884593"/>
                  <a:pt x="3578087" y="5884593"/>
                </a:cubicBezTo>
                <a:cubicBezTo>
                  <a:pt x="4851935" y="5884593"/>
                  <a:pt x="5884593" y="4851935"/>
                  <a:pt x="5884593" y="3578087"/>
                </a:cubicBezTo>
                <a:cubicBezTo>
                  <a:pt x="5884593" y="2304239"/>
                  <a:pt x="4851935" y="1271581"/>
                  <a:pt x="3578087" y="1271581"/>
                </a:cubicBezTo>
                <a:close/>
                <a:moveTo>
                  <a:pt x="3578087" y="0"/>
                </a:moveTo>
                <a:cubicBezTo>
                  <a:pt x="5554210" y="0"/>
                  <a:pt x="7156174" y="1601964"/>
                  <a:pt x="7156174" y="3578087"/>
                </a:cubicBezTo>
                <a:cubicBezTo>
                  <a:pt x="7156174" y="5554210"/>
                  <a:pt x="5554210" y="7156174"/>
                  <a:pt x="3578087" y="7156174"/>
                </a:cubicBezTo>
                <a:cubicBezTo>
                  <a:pt x="1601964" y="7156174"/>
                  <a:pt x="0" y="5554210"/>
                  <a:pt x="0" y="3578087"/>
                </a:cubicBezTo>
                <a:cubicBezTo>
                  <a:pt x="0" y="1601964"/>
                  <a:pt x="1601964" y="0"/>
                  <a:pt x="3578087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7273073" y="-1"/>
            <a:ext cx="4918927" cy="4863549"/>
          </a:xfrm>
          <a:custGeom>
            <a:avLst/>
            <a:gdLst>
              <a:gd name="connsiteX0" fmla="*/ 28468 w 4918927"/>
              <a:gd name="connsiteY0" fmla="*/ 0 h 4863549"/>
              <a:gd name="connsiteX1" fmla="*/ 1598971 w 4918927"/>
              <a:gd name="connsiteY1" fmla="*/ 0 h 4863549"/>
              <a:gd name="connsiteX2" fmla="*/ 1567645 w 4918927"/>
              <a:gd name="connsiteY2" fmla="*/ 205261 h 4863549"/>
              <a:gd name="connsiteX3" fmla="*/ 1553100 w 4918927"/>
              <a:gd name="connsiteY3" fmla="*/ 493298 h 4863549"/>
              <a:gd name="connsiteX4" fmla="*/ 4370251 w 4918927"/>
              <a:gd name="connsiteY4" fmla="*/ 3310449 h 4863549"/>
              <a:gd name="connsiteX5" fmla="*/ 4658288 w 4918927"/>
              <a:gd name="connsiteY5" fmla="*/ 3295904 h 4863549"/>
              <a:gd name="connsiteX6" fmla="*/ 4918927 w 4918927"/>
              <a:gd name="connsiteY6" fmla="*/ 3256126 h 4863549"/>
              <a:gd name="connsiteX7" fmla="*/ 4918927 w 4918927"/>
              <a:gd name="connsiteY7" fmla="*/ 4828045 h 4863549"/>
              <a:gd name="connsiteX8" fmla="*/ 4817084 w 4918927"/>
              <a:gd name="connsiteY8" fmla="*/ 4840986 h 4863549"/>
              <a:gd name="connsiteX9" fmla="*/ 4370251 w 4918927"/>
              <a:gd name="connsiteY9" fmla="*/ 4863549 h 4863549"/>
              <a:gd name="connsiteX10" fmla="*/ 0 w 4918927"/>
              <a:gd name="connsiteY10" fmla="*/ 493298 h 4863549"/>
              <a:gd name="connsiteX11" fmla="*/ 22563 w 4918927"/>
              <a:gd name="connsiteY11" fmla="*/ 46465 h 4863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18927" h="4863549">
                <a:moveTo>
                  <a:pt x="28468" y="0"/>
                </a:moveTo>
                <a:lnTo>
                  <a:pt x="1598971" y="0"/>
                </a:lnTo>
                <a:lnTo>
                  <a:pt x="1567645" y="205261"/>
                </a:lnTo>
                <a:cubicBezTo>
                  <a:pt x="1558027" y="299965"/>
                  <a:pt x="1553100" y="396056"/>
                  <a:pt x="1553100" y="493298"/>
                </a:cubicBezTo>
                <a:cubicBezTo>
                  <a:pt x="1553100" y="2049167"/>
                  <a:pt x="2814382" y="3310449"/>
                  <a:pt x="4370251" y="3310449"/>
                </a:cubicBezTo>
                <a:cubicBezTo>
                  <a:pt x="4467493" y="3310449"/>
                  <a:pt x="4563584" y="3305522"/>
                  <a:pt x="4658288" y="3295904"/>
                </a:cubicBezTo>
                <a:lnTo>
                  <a:pt x="4918927" y="3256126"/>
                </a:lnTo>
                <a:lnTo>
                  <a:pt x="4918927" y="4828045"/>
                </a:lnTo>
                <a:lnTo>
                  <a:pt x="4817084" y="4840986"/>
                </a:lnTo>
                <a:cubicBezTo>
                  <a:pt x="4670169" y="4855906"/>
                  <a:pt x="4521102" y="4863549"/>
                  <a:pt x="4370251" y="4863549"/>
                </a:cubicBezTo>
                <a:cubicBezTo>
                  <a:pt x="1956628" y="4863549"/>
                  <a:pt x="0" y="2906921"/>
                  <a:pt x="0" y="493298"/>
                </a:cubicBezTo>
                <a:cubicBezTo>
                  <a:pt x="0" y="342447"/>
                  <a:pt x="7644" y="193380"/>
                  <a:pt x="22563" y="4646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22713" y="-3260035"/>
            <a:ext cx="6520070" cy="6520070"/>
          </a:xfrm>
          <a:custGeom>
            <a:avLst/>
            <a:gdLst>
              <a:gd name="connsiteX0" fmla="*/ 3578087 w 7156174"/>
              <a:gd name="connsiteY0" fmla="*/ 1271581 h 7156174"/>
              <a:gd name="connsiteX1" fmla="*/ 1271581 w 7156174"/>
              <a:gd name="connsiteY1" fmla="*/ 3578087 h 7156174"/>
              <a:gd name="connsiteX2" fmla="*/ 3578087 w 7156174"/>
              <a:gd name="connsiteY2" fmla="*/ 5884593 h 7156174"/>
              <a:gd name="connsiteX3" fmla="*/ 5884593 w 7156174"/>
              <a:gd name="connsiteY3" fmla="*/ 3578087 h 7156174"/>
              <a:gd name="connsiteX4" fmla="*/ 3578087 w 7156174"/>
              <a:gd name="connsiteY4" fmla="*/ 1271581 h 7156174"/>
              <a:gd name="connsiteX5" fmla="*/ 3578087 w 7156174"/>
              <a:gd name="connsiteY5" fmla="*/ 0 h 7156174"/>
              <a:gd name="connsiteX6" fmla="*/ 7156174 w 7156174"/>
              <a:gd name="connsiteY6" fmla="*/ 3578087 h 7156174"/>
              <a:gd name="connsiteX7" fmla="*/ 3578087 w 7156174"/>
              <a:gd name="connsiteY7" fmla="*/ 7156174 h 7156174"/>
              <a:gd name="connsiteX8" fmla="*/ 0 w 7156174"/>
              <a:gd name="connsiteY8" fmla="*/ 3578087 h 7156174"/>
              <a:gd name="connsiteX9" fmla="*/ 3578087 w 7156174"/>
              <a:gd name="connsiteY9" fmla="*/ 0 h 71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6174" h="7156174">
                <a:moveTo>
                  <a:pt x="3578087" y="1271581"/>
                </a:moveTo>
                <a:cubicBezTo>
                  <a:pt x="2304239" y="1271581"/>
                  <a:pt x="1271581" y="2304239"/>
                  <a:pt x="1271581" y="3578087"/>
                </a:cubicBezTo>
                <a:cubicBezTo>
                  <a:pt x="1271581" y="4851935"/>
                  <a:pt x="2304239" y="5884593"/>
                  <a:pt x="3578087" y="5884593"/>
                </a:cubicBezTo>
                <a:cubicBezTo>
                  <a:pt x="4851935" y="5884593"/>
                  <a:pt x="5884593" y="4851935"/>
                  <a:pt x="5884593" y="3578087"/>
                </a:cubicBezTo>
                <a:cubicBezTo>
                  <a:pt x="5884593" y="2304239"/>
                  <a:pt x="4851935" y="1271581"/>
                  <a:pt x="3578087" y="1271581"/>
                </a:cubicBezTo>
                <a:close/>
                <a:moveTo>
                  <a:pt x="3578087" y="0"/>
                </a:moveTo>
                <a:cubicBezTo>
                  <a:pt x="5554210" y="0"/>
                  <a:pt x="7156174" y="1601964"/>
                  <a:pt x="7156174" y="3578087"/>
                </a:cubicBezTo>
                <a:cubicBezTo>
                  <a:pt x="7156174" y="5554210"/>
                  <a:pt x="5554210" y="7156174"/>
                  <a:pt x="3578087" y="7156174"/>
                </a:cubicBezTo>
                <a:cubicBezTo>
                  <a:pt x="1601964" y="7156174"/>
                  <a:pt x="0" y="5554210"/>
                  <a:pt x="0" y="3578087"/>
                </a:cubicBezTo>
                <a:cubicBezTo>
                  <a:pt x="0" y="1601964"/>
                  <a:pt x="1601964" y="0"/>
                  <a:pt x="3578087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822713" y="3597965"/>
            <a:ext cx="6520070" cy="6520070"/>
          </a:xfrm>
          <a:custGeom>
            <a:avLst/>
            <a:gdLst>
              <a:gd name="connsiteX0" fmla="*/ 3578087 w 7156174"/>
              <a:gd name="connsiteY0" fmla="*/ 1271581 h 7156174"/>
              <a:gd name="connsiteX1" fmla="*/ 1271581 w 7156174"/>
              <a:gd name="connsiteY1" fmla="*/ 3578087 h 7156174"/>
              <a:gd name="connsiteX2" fmla="*/ 3578087 w 7156174"/>
              <a:gd name="connsiteY2" fmla="*/ 5884593 h 7156174"/>
              <a:gd name="connsiteX3" fmla="*/ 5884593 w 7156174"/>
              <a:gd name="connsiteY3" fmla="*/ 3578087 h 7156174"/>
              <a:gd name="connsiteX4" fmla="*/ 3578087 w 7156174"/>
              <a:gd name="connsiteY4" fmla="*/ 1271581 h 7156174"/>
              <a:gd name="connsiteX5" fmla="*/ 3578087 w 7156174"/>
              <a:gd name="connsiteY5" fmla="*/ 0 h 7156174"/>
              <a:gd name="connsiteX6" fmla="*/ 7156174 w 7156174"/>
              <a:gd name="connsiteY6" fmla="*/ 3578087 h 7156174"/>
              <a:gd name="connsiteX7" fmla="*/ 3578087 w 7156174"/>
              <a:gd name="connsiteY7" fmla="*/ 7156174 h 7156174"/>
              <a:gd name="connsiteX8" fmla="*/ 0 w 7156174"/>
              <a:gd name="connsiteY8" fmla="*/ 3578087 h 7156174"/>
              <a:gd name="connsiteX9" fmla="*/ 3578087 w 7156174"/>
              <a:gd name="connsiteY9" fmla="*/ 0 h 71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6174" h="7156174">
                <a:moveTo>
                  <a:pt x="3578087" y="1271581"/>
                </a:moveTo>
                <a:cubicBezTo>
                  <a:pt x="2304239" y="1271581"/>
                  <a:pt x="1271581" y="2304239"/>
                  <a:pt x="1271581" y="3578087"/>
                </a:cubicBezTo>
                <a:cubicBezTo>
                  <a:pt x="1271581" y="4851935"/>
                  <a:pt x="2304239" y="5884593"/>
                  <a:pt x="3578087" y="5884593"/>
                </a:cubicBezTo>
                <a:cubicBezTo>
                  <a:pt x="4851935" y="5884593"/>
                  <a:pt x="5884593" y="4851935"/>
                  <a:pt x="5884593" y="3578087"/>
                </a:cubicBezTo>
                <a:cubicBezTo>
                  <a:pt x="5884593" y="2304239"/>
                  <a:pt x="4851935" y="1271581"/>
                  <a:pt x="3578087" y="1271581"/>
                </a:cubicBezTo>
                <a:close/>
                <a:moveTo>
                  <a:pt x="3578087" y="0"/>
                </a:moveTo>
                <a:cubicBezTo>
                  <a:pt x="5554210" y="0"/>
                  <a:pt x="7156174" y="1601964"/>
                  <a:pt x="7156174" y="3578087"/>
                </a:cubicBezTo>
                <a:cubicBezTo>
                  <a:pt x="7156174" y="5554210"/>
                  <a:pt x="5554210" y="7156174"/>
                  <a:pt x="3578087" y="7156174"/>
                </a:cubicBezTo>
                <a:cubicBezTo>
                  <a:pt x="1601964" y="7156174"/>
                  <a:pt x="0" y="5554210"/>
                  <a:pt x="0" y="3578087"/>
                </a:cubicBezTo>
                <a:cubicBezTo>
                  <a:pt x="0" y="1601964"/>
                  <a:pt x="1601964" y="0"/>
                  <a:pt x="3578087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39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22713" y="-3260035"/>
            <a:ext cx="6520070" cy="6520070"/>
          </a:xfrm>
          <a:custGeom>
            <a:avLst/>
            <a:gdLst>
              <a:gd name="connsiteX0" fmla="*/ 3578087 w 7156174"/>
              <a:gd name="connsiteY0" fmla="*/ 1271581 h 7156174"/>
              <a:gd name="connsiteX1" fmla="*/ 1271581 w 7156174"/>
              <a:gd name="connsiteY1" fmla="*/ 3578087 h 7156174"/>
              <a:gd name="connsiteX2" fmla="*/ 3578087 w 7156174"/>
              <a:gd name="connsiteY2" fmla="*/ 5884593 h 7156174"/>
              <a:gd name="connsiteX3" fmla="*/ 5884593 w 7156174"/>
              <a:gd name="connsiteY3" fmla="*/ 3578087 h 7156174"/>
              <a:gd name="connsiteX4" fmla="*/ 3578087 w 7156174"/>
              <a:gd name="connsiteY4" fmla="*/ 1271581 h 7156174"/>
              <a:gd name="connsiteX5" fmla="*/ 3578087 w 7156174"/>
              <a:gd name="connsiteY5" fmla="*/ 0 h 7156174"/>
              <a:gd name="connsiteX6" fmla="*/ 7156174 w 7156174"/>
              <a:gd name="connsiteY6" fmla="*/ 3578087 h 7156174"/>
              <a:gd name="connsiteX7" fmla="*/ 3578087 w 7156174"/>
              <a:gd name="connsiteY7" fmla="*/ 7156174 h 7156174"/>
              <a:gd name="connsiteX8" fmla="*/ 0 w 7156174"/>
              <a:gd name="connsiteY8" fmla="*/ 3578087 h 7156174"/>
              <a:gd name="connsiteX9" fmla="*/ 3578087 w 7156174"/>
              <a:gd name="connsiteY9" fmla="*/ 0 h 71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6174" h="7156174">
                <a:moveTo>
                  <a:pt x="3578087" y="1271581"/>
                </a:moveTo>
                <a:cubicBezTo>
                  <a:pt x="2304239" y="1271581"/>
                  <a:pt x="1271581" y="2304239"/>
                  <a:pt x="1271581" y="3578087"/>
                </a:cubicBezTo>
                <a:cubicBezTo>
                  <a:pt x="1271581" y="4851935"/>
                  <a:pt x="2304239" y="5884593"/>
                  <a:pt x="3578087" y="5884593"/>
                </a:cubicBezTo>
                <a:cubicBezTo>
                  <a:pt x="4851935" y="5884593"/>
                  <a:pt x="5884593" y="4851935"/>
                  <a:pt x="5884593" y="3578087"/>
                </a:cubicBezTo>
                <a:cubicBezTo>
                  <a:pt x="5884593" y="2304239"/>
                  <a:pt x="4851935" y="1271581"/>
                  <a:pt x="3578087" y="1271581"/>
                </a:cubicBezTo>
                <a:close/>
                <a:moveTo>
                  <a:pt x="3578087" y="0"/>
                </a:moveTo>
                <a:cubicBezTo>
                  <a:pt x="5554210" y="0"/>
                  <a:pt x="7156174" y="1601964"/>
                  <a:pt x="7156174" y="3578087"/>
                </a:cubicBezTo>
                <a:cubicBezTo>
                  <a:pt x="7156174" y="5554210"/>
                  <a:pt x="5554210" y="7156174"/>
                  <a:pt x="3578087" y="7156174"/>
                </a:cubicBezTo>
                <a:cubicBezTo>
                  <a:pt x="1601964" y="7156174"/>
                  <a:pt x="0" y="5554210"/>
                  <a:pt x="0" y="3578087"/>
                </a:cubicBezTo>
                <a:cubicBezTo>
                  <a:pt x="0" y="1601964"/>
                  <a:pt x="1601964" y="0"/>
                  <a:pt x="3578087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1171169"/>
            <a:ext cx="9833429" cy="10287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001154" y="-110877"/>
            <a:ext cx="2273064" cy="22730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993755" y="2323500"/>
            <a:ext cx="2273064" cy="22730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7456345" y="2323500"/>
            <a:ext cx="2273064" cy="22730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5001154" y="4795781"/>
            <a:ext cx="2273064" cy="22730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2542263" y="4795781"/>
            <a:ext cx="2273064" cy="2273064"/>
          </a:xfrm>
          <a:custGeom>
            <a:avLst/>
            <a:gdLst>
              <a:gd name="connsiteX0" fmla="*/ 3578087 w 7156174"/>
              <a:gd name="connsiteY0" fmla="*/ 1271581 h 7156174"/>
              <a:gd name="connsiteX1" fmla="*/ 1271581 w 7156174"/>
              <a:gd name="connsiteY1" fmla="*/ 3578087 h 7156174"/>
              <a:gd name="connsiteX2" fmla="*/ 3578087 w 7156174"/>
              <a:gd name="connsiteY2" fmla="*/ 5884593 h 7156174"/>
              <a:gd name="connsiteX3" fmla="*/ 5884593 w 7156174"/>
              <a:gd name="connsiteY3" fmla="*/ 3578087 h 7156174"/>
              <a:gd name="connsiteX4" fmla="*/ 3578087 w 7156174"/>
              <a:gd name="connsiteY4" fmla="*/ 1271581 h 7156174"/>
              <a:gd name="connsiteX5" fmla="*/ 3578087 w 7156174"/>
              <a:gd name="connsiteY5" fmla="*/ 0 h 7156174"/>
              <a:gd name="connsiteX6" fmla="*/ 7156174 w 7156174"/>
              <a:gd name="connsiteY6" fmla="*/ 3578087 h 7156174"/>
              <a:gd name="connsiteX7" fmla="*/ 3578087 w 7156174"/>
              <a:gd name="connsiteY7" fmla="*/ 7156174 h 7156174"/>
              <a:gd name="connsiteX8" fmla="*/ 0 w 7156174"/>
              <a:gd name="connsiteY8" fmla="*/ 3578087 h 7156174"/>
              <a:gd name="connsiteX9" fmla="*/ 3578087 w 7156174"/>
              <a:gd name="connsiteY9" fmla="*/ 0 h 71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6174" h="7156174">
                <a:moveTo>
                  <a:pt x="3578087" y="1271581"/>
                </a:moveTo>
                <a:cubicBezTo>
                  <a:pt x="2304239" y="1271581"/>
                  <a:pt x="1271581" y="2304239"/>
                  <a:pt x="1271581" y="3578087"/>
                </a:cubicBezTo>
                <a:cubicBezTo>
                  <a:pt x="1271581" y="4851935"/>
                  <a:pt x="2304239" y="5884593"/>
                  <a:pt x="3578087" y="5884593"/>
                </a:cubicBezTo>
                <a:cubicBezTo>
                  <a:pt x="4851935" y="5884593"/>
                  <a:pt x="5884593" y="4851935"/>
                  <a:pt x="5884593" y="3578087"/>
                </a:cubicBezTo>
                <a:cubicBezTo>
                  <a:pt x="5884593" y="2304239"/>
                  <a:pt x="4851935" y="1271581"/>
                  <a:pt x="3578087" y="1271581"/>
                </a:cubicBezTo>
                <a:close/>
                <a:moveTo>
                  <a:pt x="3578087" y="0"/>
                </a:moveTo>
                <a:cubicBezTo>
                  <a:pt x="5554210" y="0"/>
                  <a:pt x="7156174" y="1601964"/>
                  <a:pt x="7156174" y="3578087"/>
                </a:cubicBezTo>
                <a:cubicBezTo>
                  <a:pt x="7156174" y="5554210"/>
                  <a:pt x="5554210" y="7156174"/>
                  <a:pt x="3578087" y="7156174"/>
                </a:cubicBezTo>
                <a:cubicBezTo>
                  <a:pt x="1601964" y="7156174"/>
                  <a:pt x="0" y="5554210"/>
                  <a:pt x="0" y="3578087"/>
                </a:cubicBezTo>
                <a:cubicBezTo>
                  <a:pt x="0" y="1601964"/>
                  <a:pt x="1601964" y="0"/>
                  <a:pt x="3578087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83372" y="4795781"/>
            <a:ext cx="2273064" cy="2273064"/>
          </a:xfrm>
          <a:custGeom>
            <a:avLst/>
            <a:gdLst>
              <a:gd name="connsiteX0" fmla="*/ 3578087 w 7156174"/>
              <a:gd name="connsiteY0" fmla="*/ 1271581 h 7156174"/>
              <a:gd name="connsiteX1" fmla="*/ 1271581 w 7156174"/>
              <a:gd name="connsiteY1" fmla="*/ 3578087 h 7156174"/>
              <a:gd name="connsiteX2" fmla="*/ 3578087 w 7156174"/>
              <a:gd name="connsiteY2" fmla="*/ 5884593 h 7156174"/>
              <a:gd name="connsiteX3" fmla="*/ 5884593 w 7156174"/>
              <a:gd name="connsiteY3" fmla="*/ 3578087 h 7156174"/>
              <a:gd name="connsiteX4" fmla="*/ 3578087 w 7156174"/>
              <a:gd name="connsiteY4" fmla="*/ 1271581 h 7156174"/>
              <a:gd name="connsiteX5" fmla="*/ 3578087 w 7156174"/>
              <a:gd name="connsiteY5" fmla="*/ 0 h 7156174"/>
              <a:gd name="connsiteX6" fmla="*/ 7156174 w 7156174"/>
              <a:gd name="connsiteY6" fmla="*/ 3578087 h 7156174"/>
              <a:gd name="connsiteX7" fmla="*/ 3578087 w 7156174"/>
              <a:gd name="connsiteY7" fmla="*/ 7156174 h 7156174"/>
              <a:gd name="connsiteX8" fmla="*/ 0 w 7156174"/>
              <a:gd name="connsiteY8" fmla="*/ 3578087 h 7156174"/>
              <a:gd name="connsiteX9" fmla="*/ 3578087 w 7156174"/>
              <a:gd name="connsiteY9" fmla="*/ 0 h 71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6174" h="7156174">
                <a:moveTo>
                  <a:pt x="3578087" y="1271581"/>
                </a:moveTo>
                <a:cubicBezTo>
                  <a:pt x="2304239" y="1271581"/>
                  <a:pt x="1271581" y="2304239"/>
                  <a:pt x="1271581" y="3578087"/>
                </a:cubicBezTo>
                <a:cubicBezTo>
                  <a:pt x="1271581" y="4851935"/>
                  <a:pt x="2304239" y="5884593"/>
                  <a:pt x="3578087" y="5884593"/>
                </a:cubicBezTo>
                <a:cubicBezTo>
                  <a:pt x="4851935" y="5884593"/>
                  <a:pt x="5884593" y="4851935"/>
                  <a:pt x="5884593" y="3578087"/>
                </a:cubicBezTo>
                <a:cubicBezTo>
                  <a:pt x="5884593" y="2304239"/>
                  <a:pt x="4851935" y="1271581"/>
                  <a:pt x="3578087" y="1271581"/>
                </a:cubicBezTo>
                <a:close/>
                <a:moveTo>
                  <a:pt x="3578087" y="0"/>
                </a:moveTo>
                <a:cubicBezTo>
                  <a:pt x="5554210" y="0"/>
                  <a:pt x="7156174" y="1601964"/>
                  <a:pt x="7156174" y="3578087"/>
                </a:cubicBezTo>
                <a:cubicBezTo>
                  <a:pt x="7156174" y="5554210"/>
                  <a:pt x="5554210" y="7156174"/>
                  <a:pt x="3578087" y="7156174"/>
                </a:cubicBezTo>
                <a:cubicBezTo>
                  <a:pt x="1601964" y="7156174"/>
                  <a:pt x="0" y="5554210"/>
                  <a:pt x="0" y="3578087"/>
                </a:cubicBezTo>
                <a:cubicBezTo>
                  <a:pt x="0" y="1601964"/>
                  <a:pt x="1601964" y="0"/>
                  <a:pt x="3578087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2531165" y="2323500"/>
            <a:ext cx="2273064" cy="2273064"/>
          </a:xfrm>
          <a:custGeom>
            <a:avLst/>
            <a:gdLst>
              <a:gd name="connsiteX0" fmla="*/ 3578087 w 7156174"/>
              <a:gd name="connsiteY0" fmla="*/ 1271581 h 7156174"/>
              <a:gd name="connsiteX1" fmla="*/ 1271581 w 7156174"/>
              <a:gd name="connsiteY1" fmla="*/ 3578087 h 7156174"/>
              <a:gd name="connsiteX2" fmla="*/ 3578087 w 7156174"/>
              <a:gd name="connsiteY2" fmla="*/ 5884593 h 7156174"/>
              <a:gd name="connsiteX3" fmla="*/ 5884593 w 7156174"/>
              <a:gd name="connsiteY3" fmla="*/ 3578087 h 7156174"/>
              <a:gd name="connsiteX4" fmla="*/ 3578087 w 7156174"/>
              <a:gd name="connsiteY4" fmla="*/ 1271581 h 7156174"/>
              <a:gd name="connsiteX5" fmla="*/ 3578087 w 7156174"/>
              <a:gd name="connsiteY5" fmla="*/ 0 h 7156174"/>
              <a:gd name="connsiteX6" fmla="*/ 7156174 w 7156174"/>
              <a:gd name="connsiteY6" fmla="*/ 3578087 h 7156174"/>
              <a:gd name="connsiteX7" fmla="*/ 3578087 w 7156174"/>
              <a:gd name="connsiteY7" fmla="*/ 7156174 h 7156174"/>
              <a:gd name="connsiteX8" fmla="*/ 0 w 7156174"/>
              <a:gd name="connsiteY8" fmla="*/ 3578087 h 7156174"/>
              <a:gd name="connsiteX9" fmla="*/ 3578087 w 7156174"/>
              <a:gd name="connsiteY9" fmla="*/ 0 h 71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6174" h="7156174">
                <a:moveTo>
                  <a:pt x="3578087" y="1271581"/>
                </a:moveTo>
                <a:cubicBezTo>
                  <a:pt x="2304239" y="1271581"/>
                  <a:pt x="1271581" y="2304239"/>
                  <a:pt x="1271581" y="3578087"/>
                </a:cubicBezTo>
                <a:cubicBezTo>
                  <a:pt x="1271581" y="4851935"/>
                  <a:pt x="2304239" y="5884593"/>
                  <a:pt x="3578087" y="5884593"/>
                </a:cubicBezTo>
                <a:cubicBezTo>
                  <a:pt x="4851935" y="5884593"/>
                  <a:pt x="5884593" y="4851935"/>
                  <a:pt x="5884593" y="3578087"/>
                </a:cubicBezTo>
                <a:cubicBezTo>
                  <a:pt x="5884593" y="2304239"/>
                  <a:pt x="4851935" y="1271581"/>
                  <a:pt x="3578087" y="1271581"/>
                </a:cubicBezTo>
                <a:close/>
                <a:moveTo>
                  <a:pt x="3578087" y="0"/>
                </a:moveTo>
                <a:cubicBezTo>
                  <a:pt x="5554210" y="0"/>
                  <a:pt x="7156174" y="1601964"/>
                  <a:pt x="7156174" y="3578087"/>
                </a:cubicBezTo>
                <a:cubicBezTo>
                  <a:pt x="7156174" y="5554210"/>
                  <a:pt x="5554210" y="7156174"/>
                  <a:pt x="3578087" y="7156174"/>
                </a:cubicBezTo>
                <a:cubicBezTo>
                  <a:pt x="1601964" y="7156174"/>
                  <a:pt x="0" y="5554210"/>
                  <a:pt x="0" y="3578087"/>
                </a:cubicBezTo>
                <a:cubicBezTo>
                  <a:pt x="0" y="1601964"/>
                  <a:pt x="1601964" y="0"/>
                  <a:pt x="3578087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9918936" y="2323500"/>
            <a:ext cx="2273064" cy="2273064"/>
          </a:xfrm>
          <a:custGeom>
            <a:avLst/>
            <a:gdLst>
              <a:gd name="connsiteX0" fmla="*/ 3578087 w 7156174"/>
              <a:gd name="connsiteY0" fmla="*/ 1271581 h 7156174"/>
              <a:gd name="connsiteX1" fmla="*/ 1271581 w 7156174"/>
              <a:gd name="connsiteY1" fmla="*/ 3578087 h 7156174"/>
              <a:gd name="connsiteX2" fmla="*/ 3578087 w 7156174"/>
              <a:gd name="connsiteY2" fmla="*/ 5884593 h 7156174"/>
              <a:gd name="connsiteX3" fmla="*/ 5884593 w 7156174"/>
              <a:gd name="connsiteY3" fmla="*/ 3578087 h 7156174"/>
              <a:gd name="connsiteX4" fmla="*/ 3578087 w 7156174"/>
              <a:gd name="connsiteY4" fmla="*/ 1271581 h 7156174"/>
              <a:gd name="connsiteX5" fmla="*/ 3578087 w 7156174"/>
              <a:gd name="connsiteY5" fmla="*/ 0 h 7156174"/>
              <a:gd name="connsiteX6" fmla="*/ 7156174 w 7156174"/>
              <a:gd name="connsiteY6" fmla="*/ 3578087 h 7156174"/>
              <a:gd name="connsiteX7" fmla="*/ 3578087 w 7156174"/>
              <a:gd name="connsiteY7" fmla="*/ 7156174 h 7156174"/>
              <a:gd name="connsiteX8" fmla="*/ 0 w 7156174"/>
              <a:gd name="connsiteY8" fmla="*/ 3578087 h 7156174"/>
              <a:gd name="connsiteX9" fmla="*/ 3578087 w 7156174"/>
              <a:gd name="connsiteY9" fmla="*/ 0 h 71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6174" h="7156174">
                <a:moveTo>
                  <a:pt x="3578087" y="1271581"/>
                </a:moveTo>
                <a:cubicBezTo>
                  <a:pt x="2304239" y="1271581"/>
                  <a:pt x="1271581" y="2304239"/>
                  <a:pt x="1271581" y="3578087"/>
                </a:cubicBezTo>
                <a:cubicBezTo>
                  <a:pt x="1271581" y="4851935"/>
                  <a:pt x="2304239" y="5884593"/>
                  <a:pt x="3578087" y="5884593"/>
                </a:cubicBezTo>
                <a:cubicBezTo>
                  <a:pt x="4851935" y="5884593"/>
                  <a:pt x="5884593" y="4851935"/>
                  <a:pt x="5884593" y="3578087"/>
                </a:cubicBezTo>
                <a:cubicBezTo>
                  <a:pt x="5884593" y="2304239"/>
                  <a:pt x="4851935" y="1271581"/>
                  <a:pt x="3578087" y="1271581"/>
                </a:cubicBezTo>
                <a:close/>
                <a:moveTo>
                  <a:pt x="3578087" y="0"/>
                </a:moveTo>
                <a:cubicBezTo>
                  <a:pt x="5554210" y="0"/>
                  <a:pt x="7156174" y="1601964"/>
                  <a:pt x="7156174" y="3578087"/>
                </a:cubicBezTo>
                <a:cubicBezTo>
                  <a:pt x="7156174" y="5554210"/>
                  <a:pt x="5554210" y="7156174"/>
                  <a:pt x="3578087" y="7156174"/>
                </a:cubicBezTo>
                <a:cubicBezTo>
                  <a:pt x="1601964" y="7156174"/>
                  <a:pt x="0" y="5554210"/>
                  <a:pt x="0" y="3578087"/>
                </a:cubicBezTo>
                <a:cubicBezTo>
                  <a:pt x="0" y="1601964"/>
                  <a:pt x="1601964" y="0"/>
                  <a:pt x="3578087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7479636" y="-110877"/>
            <a:ext cx="2273064" cy="2273064"/>
          </a:xfrm>
          <a:custGeom>
            <a:avLst/>
            <a:gdLst>
              <a:gd name="connsiteX0" fmla="*/ 3578087 w 7156174"/>
              <a:gd name="connsiteY0" fmla="*/ 1271581 h 7156174"/>
              <a:gd name="connsiteX1" fmla="*/ 1271581 w 7156174"/>
              <a:gd name="connsiteY1" fmla="*/ 3578087 h 7156174"/>
              <a:gd name="connsiteX2" fmla="*/ 3578087 w 7156174"/>
              <a:gd name="connsiteY2" fmla="*/ 5884593 h 7156174"/>
              <a:gd name="connsiteX3" fmla="*/ 5884593 w 7156174"/>
              <a:gd name="connsiteY3" fmla="*/ 3578087 h 7156174"/>
              <a:gd name="connsiteX4" fmla="*/ 3578087 w 7156174"/>
              <a:gd name="connsiteY4" fmla="*/ 1271581 h 7156174"/>
              <a:gd name="connsiteX5" fmla="*/ 3578087 w 7156174"/>
              <a:gd name="connsiteY5" fmla="*/ 0 h 7156174"/>
              <a:gd name="connsiteX6" fmla="*/ 7156174 w 7156174"/>
              <a:gd name="connsiteY6" fmla="*/ 3578087 h 7156174"/>
              <a:gd name="connsiteX7" fmla="*/ 3578087 w 7156174"/>
              <a:gd name="connsiteY7" fmla="*/ 7156174 h 7156174"/>
              <a:gd name="connsiteX8" fmla="*/ 0 w 7156174"/>
              <a:gd name="connsiteY8" fmla="*/ 3578087 h 7156174"/>
              <a:gd name="connsiteX9" fmla="*/ 3578087 w 7156174"/>
              <a:gd name="connsiteY9" fmla="*/ 0 h 71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6174" h="7156174">
                <a:moveTo>
                  <a:pt x="3578087" y="1271581"/>
                </a:moveTo>
                <a:cubicBezTo>
                  <a:pt x="2304239" y="1271581"/>
                  <a:pt x="1271581" y="2304239"/>
                  <a:pt x="1271581" y="3578087"/>
                </a:cubicBezTo>
                <a:cubicBezTo>
                  <a:pt x="1271581" y="4851935"/>
                  <a:pt x="2304239" y="5884593"/>
                  <a:pt x="3578087" y="5884593"/>
                </a:cubicBezTo>
                <a:cubicBezTo>
                  <a:pt x="4851935" y="5884593"/>
                  <a:pt x="5884593" y="4851935"/>
                  <a:pt x="5884593" y="3578087"/>
                </a:cubicBezTo>
                <a:cubicBezTo>
                  <a:pt x="5884593" y="2304239"/>
                  <a:pt x="4851935" y="1271581"/>
                  <a:pt x="3578087" y="1271581"/>
                </a:cubicBezTo>
                <a:close/>
                <a:moveTo>
                  <a:pt x="3578087" y="0"/>
                </a:moveTo>
                <a:cubicBezTo>
                  <a:pt x="5554210" y="0"/>
                  <a:pt x="7156174" y="1601964"/>
                  <a:pt x="7156174" y="3578087"/>
                </a:cubicBezTo>
                <a:cubicBezTo>
                  <a:pt x="7156174" y="5554210"/>
                  <a:pt x="5554210" y="7156174"/>
                  <a:pt x="3578087" y="7156174"/>
                </a:cubicBezTo>
                <a:cubicBezTo>
                  <a:pt x="1601964" y="7156174"/>
                  <a:pt x="0" y="5554210"/>
                  <a:pt x="0" y="3578087"/>
                </a:cubicBezTo>
                <a:cubicBezTo>
                  <a:pt x="0" y="1601964"/>
                  <a:pt x="1601964" y="0"/>
                  <a:pt x="3578087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9958117" y="-110877"/>
            <a:ext cx="2273064" cy="2273064"/>
          </a:xfrm>
          <a:custGeom>
            <a:avLst/>
            <a:gdLst>
              <a:gd name="connsiteX0" fmla="*/ 3578087 w 7156174"/>
              <a:gd name="connsiteY0" fmla="*/ 1271581 h 7156174"/>
              <a:gd name="connsiteX1" fmla="*/ 1271581 w 7156174"/>
              <a:gd name="connsiteY1" fmla="*/ 3578087 h 7156174"/>
              <a:gd name="connsiteX2" fmla="*/ 3578087 w 7156174"/>
              <a:gd name="connsiteY2" fmla="*/ 5884593 h 7156174"/>
              <a:gd name="connsiteX3" fmla="*/ 5884593 w 7156174"/>
              <a:gd name="connsiteY3" fmla="*/ 3578087 h 7156174"/>
              <a:gd name="connsiteX4" fmla="*/ 3578087 w 7156174"/>
              <a:gd name="connsiteY4" fmla="*/ 1271581 h 7156174"/>
              <a:gd name="connsiteX5" fmla="*/ 3578087 w 7156174"/>
              <a:gd name="connsiteY5" fmla="*/ 0 h 7156174"/>
              <a:gd name="connsiteX6" fmla="*/ 7156174 w 7156174"/>
              <a:gd name="connsiteY6" fmla="*/ 3578087 h 7156174"/>
              <a:gd name="connsiteX7" fmla="*/ 3578087 w 7156174"/>
              <a:gd name="connsiteY7" fmla="*/ 7156174 h 7156174"/>
              <a:gd name="connsiteX8" fmla="*/ 0 w 7156174"/>
              <a:gd name="connsiteY8" fmla="*/ 3578087 h 7156174"/>
              <a:gd name="connsiteX9" fmla="*/ 3578087 w 7156174"/>
              <a:gd name="connsiteY9" fmla="*/ 0 h 71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6174" h="7156174">
                <a:moveTo>
                  <a:pt x="3578087" y="1271581"/>
                </a:moveTo>
                <a:cubicBezTo>
                  <a:pt x="2304239" y="1271581"/>
                  <a:pt x="1271581" y="2304239"/>
                  <a:pt x="1271581" y="3578087"/>
                </a:cubicBezTo>
                <a:cubicBezTo>
                  <a:pt x="1271581" y="4851935"/>
                  <a:pt x="2304239" y="5884593"/>
                  <a:pt x="3578087" y="5884593"/>
                </a:cubicBezTo>
                <a:cubicBezTo>
                  <a:pt x="4851935" y="5884593"/>
                  <a:pt x="5884593" y="4851935"/>
                  <a:pt x="5884593" y="3578087"/>
                </a:cubicBezTo>
                <a:cubicBezTo>
                  <a:pt x="5884593" y="2304239"/>
                  <a:pt x="4851935" y="1271581"/>
                  <a:pt x="3578087" y="1271581"/>
                </a:cubicBezTo>
                <a:close/>
                <a:moveTo>
                  <a:pt x="3578087" y="0"/>
                </a:moveTo>
                <a:cubicBezTo>
                  <a:pt x="5554210" y="0"/>
                  <a:pt x="7156174" y="1601964"/>
                  <a:pt x="7156174" y="3578087"/>
                </a:cubicBezTo>
                <a:cubicBezTo>
                  <a:pt x="7156174" y="5554210"/>
                  <a:pt x="5554210" y="7156174"/>
                  <a:pt x="3578087" y="7156174"/>
                </a:cubicBezTo>
                <a:cubicBezTo>
                  <a:pt x="1601964" y="7156174"/>
                  <a:pt x="0" y="5554210"/>
                  <a:pt x="0" y="3578087"/>
                </a:cubicBezTo>
                <a:cubicBezTo>
                  <a:pt x="0" y="1601964"/>
                  <a:pt x="1601964" y="0"/>
                  <a:pt x="3578087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 userDrawn="1"/>
        </p:nvSpPr>
        <p:spPr>
          <a:xfrm>
            <a:off x="3252337" y="1789041"/>
            <a:ext cx="5687326" cy="568732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2478156" y="1014863"/>
            <a:ext cx="3617844" cy="7235682"/>
          </a:xfrm>
          <a:custGeom>
            <a:avLst/>
            <a:gdLst>
              <a:gd name="connsiteX0" fmla="*/ 3617844 w 3617844"/>
              <a:gd name="connsiteY0" fmla="*/ 0 h 7235682"/>
              <a:gd name="connsiteX1" fmla="*/ 3617844 w 3617844"/>
              <a:gd name="connsiteY1" fmla="*/ 7235682 h 7235682"/>
              <a:gd name="connsiteX2" fmla="*/ 0 w 3617844"/>
              <a:gd name="connsiteY2" fmla="*/ 3617841 h 7235682"/>
              <a:gd name="connsiteX3" fmla="*/ 3617844 w 3617844"/>
              <a:gd name="connsiteY3" fmla="*/ 0 h 723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7844" h="7235682">
                <a:moveTo>
                  <a:pt x="3617844" y="0"/>
                </a:moveTo>
                <a:lnTo>
                  <a:pt x="3617844" y="7235682"/>
                </a:lnTo>
                <a:cubicBezTo>
                  <a:pt x="1619764" y="7235682"/>
                  <a:pt x="0" y="5615919"/>
                  <a:pt x="0" y="3617841"/>
                </a:cubicBezTo>
                <a:cubicBezTo>
                  <a:pt x="0" y="1619763"/>
                  <a:pt x="1619764" y="0"/>
                  <a:pt x="3617844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6977584" y="2966198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 userDrawn="1"/>
        </p:nvSpPr>
        <p:spPr>
          <a:xfrm>
            <a:off x="3252337" y="2160104"/>
            <a:ext cx="5687326" cy="568732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 flipH="1">
            <a:off x="6096000" y="1385926"/>
            <a:ext cx="3617844" cy="7235682"/>
          </a:xfrm>
          <a:custGeom>
            <a:avLst/>
            <a:gdLst>
              <a:gd name="connsiteX0" fmla="*/ 3617844 w 3617844"/>
              <a:gd name="connsiteY0" fmla="*/ 0 h 7235682"/>
              <a:gd name="connsiteX1" fmla="*/ 0 w 3617844"/>
              <a:gd name="connsiteY1" fmla="*/ 3617841 h 7235682"/>
              <a:gd name="connsiteX2" fmla="*/ 3617844 w 3617844"/>
              <a:gd name="connsiteY2" fmla="*/ 7235682 h 723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17844" h="7235682">
                <a:moveTo>
                  <a:pt x="3617844" y="0"/>
                </a:moveTo>
                <a:cubicBezTo>
                  <a:pt x="1619764" y="0"/>
                  <a:pt x="0" y="1619763"/>
                  <a:pt x="0" y="3617841"/>
                </a:cubicBezTo>
                <a:cubicBezTo>
                  <a:pt x="0" y="5615919"/>
                  <a:pt x="1619764" y="7235682"/>
                  <a:pt x="3617844" y="7235682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158651" y="3469781"/>
            <a:ext cx="4187371" cy="1783443"/>
          </a:xfrm>
        </p:spPr>
        <p:txBody>
          <a:bodyPr/>
          <a:lstStyle>
            <a:lvl1pPr algn="r"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3252337" y="-5075578"/>
            <a:ext cx="5687326" cy="568732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478156" y="-5849756"/>
            <a:ext cx="3617844" cy="7235682"/>
          </a:xfrm>
          <a:custGeom>
            <a:avLst/>
            <a:gdLst>
              <a:gd name="connsiteX0" fmla="*/ 3617844 w 3617844"/>
              <a:gd name="connsiteY0" fmla="*/ 0 h 7235682"/>
              <a:gd name="connsiteX1" fmla="*/ 3617844 w 3617844"/>
              <a:gd name="connsiteY1" fmla="*/ 7235682 h 7235682"/>
              <a:gd name="connsiteX2" fmla="*/ 0 w 3617844"/>
              <a:gd name="connsiteY2" fmla="*/ 3617841 h 7235682"/>
              <a:gd name="connsiteX3" fmla="*/ 3617844 w 3617844"/>
              <a:gd name="connsiteY3" fmla="*/ 0 h 723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7844" h="7235682">
                <a:moveTo>
                  <a:pt x="3617844" y="0"/>
                </a:moveTo>
                <a:lnTo>
                  <a:pt x="3617844" y="7235682"/>
                </a:lnTo>
                <a:cubicBezTo>
                  <a:pt x="1619764" y="7235682"/>
                  <a:pt x="0" y="5615919"/>
                  <a:pt x="0" y="3617841"/>
                </a:cubicBezTo>
                <a:cubicBezTo>
                  <a:pt x="0" y="1619763"/>
                  <a:pt x="1619764" y="0"/>
                  <a:pt x="3617844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3252337" y="2531166"/>
            <a:ext cx="5687326" cy="568732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3252337" y="-4704516"/>
            <a:ext cx="5687326" cy="568732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 flipH="1">
            <a:off x="6096000" y="-5478694"/>
            <a:ext cx="3617844" cy="7235682"/>
          </a:xfrm>
          <a:custGeom>
            <a:avLst/>
            <a:gdLst>
              <a:gd name="connsiteX0" fmla="*/ 3617844 w 3617844"/>
              <a:gd name="connsiteY0" fmla="*/ 0 h 7235682"/>
              <a:gd name="connsiteX1" fmla="*/ 0 w 3617844"/>
              <a:gd name="connsiteY1" fmla="*/ 3617841 h 7235682"/>
              <a:gd name="connsiteX2" fmla="*/ 3617844 w 3617844"/>
              <a:gd name="connsiteY2" fmla="*/ 7235682 h 723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17844" h="7235682">
                <a:moveTo>
                  <a:pt x="3617844" y="0"/>
                </a:moveTo>
                <a:cubicBezTo>
                  <a:pt x="1619764" y="0"/>
                  <a:pt x="0" y="1619763"/>
                  <a:pt x="0" y="3617841"/>
                </a:cubicBezTo>
                <a:cubicBezTo>
                  <a:pt x="0" y="5615919"/>
                  <a:pt x="1619764" y="7235682"/>
                  <a:pt x="3617844" y="7235682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2478156" y="1756988"/>
            <a:ext cx="3617844" cy="7235682"/>
          </a:xfrm>
          <a:custGeom>
            <a:avLst/>
            <a:gdLst>
              <a:gd name="connsiteX0" fmla="*/ 3617844 w 3617844"/>
              <a:gd name="connsiteY0" fmla="*/ 0 h 7235682"/>
              <a:gd name="connsiteX1" fmla="*/ 3617844 w 3617844"/>
              <a:gd name="connsiteY1" fmla="*/ 7235682 h 7235682"/>
              <a:gd name="connsiteX2" fmla="*/ 0 w 3617844"/>
              <a:gd name="connsiteY2" fmla="*/ 3617841 h 7235682"/>
              <a:gd name="connsiteX3" fmla="*/ 3617844 w 3617844"/>
              <a:gd name="connsiteY3" fmla="*/ 0 h 723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7844" h="7235682">
                <a:moveTo>
                  <a:pt x="3617844" y="0"/>
                </a:moveTo>
                <a:lnTo>
                  <a:pt x="3617844" y="7235682"/>
                </a:lnTo>
                <a:cubicBezTo>
                  <a:pt x="1619764" y="7235682"/>
                  <a:pt x="0" y="5615919"/>
                  <a:pt x="0" y="3617841"/>
                </a:cubicBezTo>
                <a:cubicBezTo>
                  <a:pt x="0" y="1619763"/>
                  <a:pt x="1619764" y="0"/>
                  <a:pt x="3617844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977584" y="3840843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25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6134793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057207" y="0"/>
            <a:ext cx="6134793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4600" y="-412387"/>
            <a:ext cx="5359399" cy="9161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302" y="1633719"/>
            <a:ext cx="2064897" cy="4209756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368800" y="2171700"/>
            <a:ext cx="1790700" cy="31623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7569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97" y="465318"/>
            <a:ext cx="2915798" cy="5944509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796591" y="1211482"/>
            <a:ext cx="2528610" cy="446541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641391" y="1211482"/>
            <a:ext cx="2528610" cy="446541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918893" y="1211482"/>
            <a:ext cx="2528610" cy="446541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53" y="-7716539"/>
            <a:ext cx="2935516" cy="22532368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494061" y="2389412"/>
            <a:ext cx="1829708" cy="2286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64" y="1551026"/>
            <a:ext cx="5189635" cy="4363312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884154" y="1805212"/>
            <a:ext cx="4809245" cy="2703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94" y="1277827"/>
            <a:ext cx="7881706" cy="4627673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109454" y="1602012"/>
            <a:ext cx="5952246" cy="37319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454" y="913305"/>
            <a:ext cx="5343632" cy="7508718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553954" y="1690912"/>
            <a:ext cx="4453646" cy="59417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39" y="1271626"/>
            <a:ext cx="2408238" cy="49097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761" y="1271626"/>
            <a:ext cx="2408238" cy="49097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683" y="1271626"/>
            <a:ext cx="2408238" cy="4909739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098854" y="1881412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690919" y="1881412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0290984" y="1881412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23434" y="0"/>
            <a:ext cx="402393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839" y="1271626"/>
            <a:ext cx="2408238" cy="4909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083" y="1271626"/>
            <a:ext cx="2408238" cy="4909739"/>
          </a:xfrm>
          <a:prstGeom prst="rect">
            <a:avLst/>
          </a:prstGeom>
        </p:spPr>
      </p:pic>
      <p:sp>
        <p:nvSpPr>
          <p:cNvPr id="1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-411681" y="1881412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188384" y="1881412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5101771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101771" y="1171169"/>
            <a:ext cx="5401129" cy="10287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5544619" y="3316697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" dist="152400" dir="8100000" algn="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195619" y="2313211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" dist="152400" dir="8100000" algn="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833919" y="1360525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" dist="152400" dir="8100000" algn="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0473840" y="405115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" dist="152400" dir="8100000" algn="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9959945" y="3910315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" dist="152400" dir="8100000" algn="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6056893" y="-243022"/>
            <a:ext cx="2114746" cy="37192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38100" dist="152400" dir="8100000" algn="tr" rotWithShape="0">
              <a:prstClr val="black">
                <a:alpha val="10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9500097" y="1285773"/>
            <a:ext cx="4286454" cy="42864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Oval 1"/>
          <p:cNvSpPr/>
          <p:nvPr userDrawn="1"/>
        </p:nvSpPr>
        <p:spPr>
          <a:xfrm>
            <a:off x="4699037" y="1285773"/>
            <a:ext cx="4288934" cy="428893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6182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2691903" y="1285773"/>
            <a:ext cx="4286454" cy="428645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2081666" y="1283293"/>
            <a:ext cx="4288934" cy="42889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6857715" y="1285773"/>
            <a:ext cx="4288934" cy="428893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1633764" y="1285773"/>
            <a:ext cx="4288934" cy="428893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16962" y="3141041"/>
            <a:ext cx="3406166" cy="914400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1800" b="1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052848" y="4399726"/>
            <a:ext cx="346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653189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040835" y="-626165"/>
            <a:ext cx="8110330" cy="811033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90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6571" y="1432831"/>
            <a:ext cx="9833429" cy="1028700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6571" y="2675617"/>
            <a:ext cx="9833429" cy="342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Write here text</a:t>
            </a:r>
          </a:p>
          <a:p>
            <a:pPr lvl="3"/>
            <a:r>
              <a:rPr lang="en-US" dirty="0"/>
              <a:t>Write here text</a:t>
            </a:r>
          </a:p>
          <a:p>
            <a:pPr lvl="4"/>
            <a:r>
              <a:rPr lang="en-US" dirty="0"/>
              <a:t>Write here text </a:t>
            </a: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86457" y="379715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803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Oval 4"/>
          <p:cNvSpPr/>
          <p:nvPr userDrawn="1"/>
        </p:nvSpPr>
        <p:spPr>
          <a:xfrm>
            <a:off x="11458267" y="308240"/>
            <a:ext cx="370114" cy="370114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9" r:id="rId2"/>
    <p:sldLayoutId id="2147484008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9" r:id="rId10"/>
    <p:sldLayoutId id="2147484016" r:id="rId11"/>
    <p:sldLayoutId id="2147484017" r:id="rId12"/>
    <p:sldLayoutId id="2147484018" r:id="rId13"/>
    <p:sldLayoutId id="2147484020" r:id="rId14"/>
    <p:sldLayoutId id="2147484021" r:id="rId15"/>
    <p:sldLayoutId id="2147484022" r:id="rId16"/>
    <p:sldLayoutId id="2147484052" r:id="rId17"/>
    <p:sldLayoutId id="2147484023" r:id="rId18"/>
    <p:sldLayoutId id="2147484024" r:id="rId19"/>
    <p:sldLayoutId id="2147484025" r:id="rId20"/>
    <p:sldLayoutId id="2147484026" r:id="rId21"/>
    <p:sldLayoutId id="2147484027" r:id="rId22"/>
    <p:sldLayoutId id="2147484028" r:id="rId23"/>
    <p:sldLayoutId id="2147484042" r:id="rId24"/>
    <p:sldLayoutId id="2147484029" r:id="rId25"/>
    <p:sldLayoutId id="2147484030" r:id="rId26"/>
    <p:sldLayoutId id="2147484032" r:id="rId27"/>
    <p:sldLayoutId id="2147484031" r:id="rId28"/>
    <p:sldLayoutId id="2147484033" r:id="rId29"/>
    <p:sldLayoutId id="2147484034" r:id="rId30"/>
    <p:sldLayoutId id="2147484035" r:id="rId31"/>
    <p:sldLayoutId id="2147484036" r:id="rId32"/>
    <p:sldLayoutId id="2147484037" r:id="rId33"/>
    <p:sldLayoutId id="2147484038" r:id="rId34"/>
    <p:sldLayoutId id="2147484039" r:id="rId35"/>
    <p:sldLayoutId id="2147484040" r:id="rId36"/>
    <p:sldLayoutId id="2147484041" r:id="rId37"/>
    <p:sldLayoutId id="2147484053" r:id="rId38"/>
    <p:sldLayoutId id="2147484043" r:id="rId39"/>
    <p:sldLayoutId id="2147484051" r:id="rId40"/>
    <p:sldLayoutId id="2147484044" r:id="rId41"/>
    <p:sldLayoutId id="2147484045" r:id="rId42"/>
    <p:sldLayoutId id="2147484046" r:id="rId43"/>
    <p:sldLayoutId id="2147484047" r:id="rId44"/>
    <p:sldLayoutId id="2147484048" r:id="rId45"/>
    <p:sldLayoutId id="2147484050" r:id="rId46"/>
    <p:sldLayoutId id="2147484049" r:id="rId47"/>
  </p:sldLayoutIdLst>
  <p:hf hdr="0" ftr="0" dt="0"/>
  <p:txStyles>
    <p:titleStyle>
      <a:lvl1pPr algn="l" defTabSz="914318" rtl="0" eaLnBrk="1" latinLnBrk="0" hangingPunct="1">
        <a:lnSpc>
          <a:spcPct val="75000"/>
        </a:lnSpc>
        <a:spcBef>
          <a:spcPct val="0"/>
        </a:spcBef>
        <a:buNone/>
        <a:defRPr sz="4400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9" pos="7200">
          <p15:clr>
            <a:srgbClr val="F26B43"/>
          </p15:clr>
        </p15:guide>
        <p15:guide id="48" pos="1005" userDrawn="1">
          <p15:clr>
            <a:srgbClr val="F26B43"/>
          </p15:clr>
        </p15:guide>
        <p15:guide id="51" orient="horz" pos="100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NNCahWokCug?start=34&amp;feature=oembed" TargetMode="Externa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5947" y="2321547"/>
            <a:ext cx="5750053" cy="1425454"/>
          </a:xfrm>
        </p:spPr>
        <p:txBody>
          <a:bodyPr/>
          <a:lstStyle/>
          <a:p>
            <a:r>
              <a:rPr lang="sk-SK" sz="4400" b="1" dirty="0">
                <a:solidFill>
                  <a:schemeClr val="bg1"/>
                </a:solidFill>
                <a:latin typeface="Recoleta SemiBold" pitchFamily="2" charset="0"/>
              </a:rPr>
              <a:t>Ako sme za 24 hodín zmenili koncept predstavenia nových kolekcií</a:t>
            </a:r>
            <a:endParaRPr lang="en-US" sz="4400" b="1" dirty="0">
              <a:solidFill>
                <a:schemeClr val="bg1"/>
              </a:solidFill>
              <a:latin typeface="Recoleta SemiBold" pitchFamily="2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DD3BF5D8-0C7B-D641-9841-46955DD54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9965"/>
            <a:ext cx="3103010" cy="1032425"/>
          </a:xfrm>
          <a:prstGeom prst="rect">
            <a:avLst/>
          </a:prstGeom>
        </p:spPr>
      </p:pic>
      <p:pic>
        <p:nvPicPr>
          <p:cNvPr id="9" name="Obrázok 8" descr="Obrázok, na ktorom je kreslenie&#10;&#10;Automaticky generovaný popis">
            <a:extLst>
              <a:ext uri="{FF2B5EF4-FFF2-40B4-BE49-F238E27FC236}">
                <a16:creationId xmlns:a16="http://schemas.microsoft.com/office/drawing/2014/main" id="{97F776DB-6AB2-40F2-A11D-465525DA6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8" y="379715"/>
            <a:ext cx="3179726" cy="1032425"/>
          </a:xfrm>
          <a:prstGeom prst="rect">
            <a:avLst/>
          </a:prstGeom>
        </p:spPr>
      </p:pic>
      <p:pic>
        <p:nvPicPr>
          <p:cNvPr id="5" name="Obrázok 4" descr="Obrázok, na ktorom je osoba, žena, pózujúci&#10;&#10;Automaticky generovaný popis">
            <a:extLst>
              <a:ext uri="{FF2B5EF4-FFF2-40B4-BE49-F238E27FC236}">
                <a16:creationId xmlns:a16="http://schemas.microsoft.com/office/drawing/2014/main" id="{DC8568FF-40D2-4654-BB07-658B0BFDB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94" y="1224888"/>
            <a:ext cx="6740698" cy="448507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634972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989" y="395934"/>
            <a:ext cx="10236062" cy="1028700"/>
          </a:xfrm>
        </p:spPr>
        <p:txBody>
          <a:bodyPr/>
          <a:lstStyle/>
          <a:p>
            <a:r>
              <a:rPr lang="sk-SK" sz="4000" dirty="0"/>
              <a:t>EVENT K PREDSTAVENIU NAJNOVŠEJ KOLEKCIE ZNAČKY CCC 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EAA16A7B-1C93-48E4-8380-3EDFB6319906}"/>
              </a:ext>
            </a:extLst>
          </p:cNvPr>
          <p:cNvSpPr txBox="1"/>
          <p:nvPr/>
        </p:nvSpPr>
        <p:spPr>
          <a:xfrm>
            <a:off x="673777" y="1668277"/>
            <a:ext cx="1063646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Veľkolepé a plné hviezd. Presne také malo byť predstavenie najnovšej kolekcie topánok, kabeliek a doplnkov od CCC. Emma Drobná, Soňa Skoncová a </a:t>
            </a:r>
            <a:r>
              <a:rPr lang="sk-SK" sz="180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Aless</a:t>
            </a:r>
            <a:r>
              <a:rPr lang="sk-SK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sk-SK" sz="180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Capareli</a:t>
            </a:r>
            <a:r>
              <a:rPr lang="sk-SK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tri známe tváre a hviezdy </a:t>
            </a:r>
            <a:r>
              <a:rPr lang="sk-SK" sz="180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instagramu</a:t>
            </a:r>
            <a:r>
              <a:rPr lang="sk-SK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tri produktové línie–QUALITY, FASHION a SPORTY. V dôsledku </a:t>
            </a:r>
            <a:r>
              <a:rPr lang="sk-SK" sz="180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protipandemických</a:t>
            </a:r>
            <a:r>
              <a:rPr lang="sk-SK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opatrení sme však museli koncept veľkej </a:t>
            </a:r>
            <a:r>
              <a:rPr lang="sk-SK" sz="180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tanečno</a:t>
            </a:r>
            <a:r>
              <a:rPr lang="sk-SK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–módnej šou v Klariskách na ktorú boli potvrdení </a:t>
            </a:r>
            <a:r>
              <a:rPr lang="sk-SK" sz="180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influenceri</a:t>
            </a:r>
            <a:r>
              <a:rPr lang="sk-SK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blogeri, novinári v priebehu 24 hod. zmeniť. Zorganizovali sme virtuálny event v ateliéri Fera </a:t>
            </a:r>
            <a:r>
              <a:rPr lang="sk-SK" sz="180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Mikloška</a:t>
            </a:r>
            <a:r>
              <a:rPr lang="sk-SK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predstavili sme novú kolekciu vďaka Instagramu.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sk-SK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sk-SK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sk-SK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sk-SK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sk-SK" sz="1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sk-SK" sz="1400" dirty="0"/>
          </a:p>
          <a:p>
            <a:endParaRPr lang="sk-SK" sz="1600" b="1" dirty="0">
              <a:latin typeface="+mj-lt"/>
            </a:endParaRPr>
          </a:p>
          <a:p>
            <a:endParaRPr lang="sk-SK" sz="1400" b="1" dirty="0">
              <a:latin typeface="+mj-lt"/>
            </a:endParaRPr>
          </a:p>
          <a:p>
            <a:endParaRPr lang="sk-SK" sz="1400" dirty="0">
              <a:latin typeface="+mj-lt"/>
            </a:endParaRPr>
          </a:p>
          <a:p>
            <a:endParaRPr lang="sk-SK" sz="1400" dirty="0">
              <a:latin typeface="+mj-lt"/>
            </a:endParaRPr>
          </a:p>
          <a:p>
            <a:endParaRPr lang="sk-SK" sz="1400" dirty="0">
              <a:latin typeface="+mj-lt"/>
            </a:endParaRPr>
          </a:p>
          <a:p>
            <a:endParaRPr lang="sk-SK" sz="1400" dirty="0">
              <a:latin typeface="+mj-lt"/>
            </a:endParaRPr>
          </a:p>
          <a:p>
            <a:endParaRPr lang="sk-SK" sz="1400" dirty="0">
              <a:latin typeface="+mj-lt"/>
            </a:endParaRPr>
          </a:p>
          <a:p>
            <a:endParaRPr lang="sk-SK" sz="1400" dirty="0">
              <a:latin typeface="+mj-lt"/>
            </a:endParaRPr>
          </a:p>
          <a:p>
            <a:endParaRPr lang="sk-SK" sz="1400" dirty="0">
              <a:latin typeface="+mj-lt"/>
            </a:endParaRPr>
          </a:p>
          <a:p>
            <a:endParaRPr lang="sk-SK" sz="1400" dirty="0">
              <a:highlight>
                <a:srgbClr val="FFFF00"/>
              </a:highlight>
              <a:latin typeface="+mj-lt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E883A1B6-162A-4D20-B70C-8D00AC53C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525" y="3312952"/>
            <a:ext cx="2281736" cy="3429000"/>
          </a:xfrm>
          <a:prstGeom prst="flowChartConnector">
            <a:avLst/>
          </a:prstGeom>
        </p:spPr>
      </p:pic>
      <p:pic>
        <p:nvPicPr>
          <p:cNvPr id="9" name="Obrázok 8" descr="Obrázok, na ktorom je text, tenis, žena, pózujúci&#10;&#10;Automaticky generovaný popis">
            <a:extLst>
              <a:ext uri="{FF2B5EF4-FFF2-40B4-BE49-F238E27FC236}">
                <a16:creationId xmlns:a16="http://schemas.microsoft.com/office/drawing/2014/main" id="{47DC4635-1CB5-431A-A7B4-452F33E1E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69" y="3312952"/>
            <a:ext cx="2281808" cy="3429000"/>
          </a:xfrm>
          <a:prstGeom prst="flowChartConnector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CA9F2983-305F-4680-B38F-B0ED3B1BC5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686" y="3312952"/>
            <a:ext cx="2281776" cy="342900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705896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987" y="493297"/>
            <a:ext cx="9865004" cy="1028700"/>
          </a:xfrm>
        </p:spPr>
        <p:txBody>
          <a:bodyPr/>
          <a:lstStyle/>
          <a:p>
            <a:r>
              <a:rPr lang="sk-SK" sz="4000" dirty="0"/>
              <a:t>STYLING SONI SKONCOVEJ – AMBASÁDORKY LÍNIE QUALITY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Obrázok 5" descr="Obrázok, na ktorom je osoba, stojaci, pózujúci, okno&#10;&#10;Automaticky generovaný popis">
            <a:extLst>
              <a:ext uri="{FF2B5EF4-FFF2-40B4-BE49-F238E27FC236}">
                <a16:creationId xmlns:a16="http://schemas.microsoft.com/office/drawing/2014/main" id="{EC326172-702A-4CB8-908C-1F318A169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25" y="2650434"/>
            <a:ext cx="4759831" cy="3167269"/>
          </a:xfrm>
          <a:prstGeom prst="rect">
            <a:avLst/>
          </a:prstGeom>
        </p:spPr>
      </p:pic>
      <p:pic>
        <p:nvPicPr>
          <p:cNvPr id="9" name="Obrázok 8" descr="Obrázok, na ktorom je osoba, žena&#10;&#10;Automaticky generovaný popis">
            <a:extLst>
              <a:ext uri="{FF2B5EF4-FFF2-40B4-BE49-F238E27FC236}">
                <a16:creationId xmlns:a16="http://schemas.microsoft.com/office/drawing/2014/main" id="{FE4BD1B9-C632-4761-9C1F-84E798C9A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915" y="2650435"/>
            <a:ext cx="4760076" cy="31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08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987" y="493297"/>
            <a:ext cx="9865004" cy="1028700"/>
          </a:xfrm>
        </p:spPr>
        <p:txBody>
          <a:bodyPr/>
          <a:lstStyle/>
          <a:p>
            <a:r>
              <a:rPr lang="sk-SK" sz="4000" dirty="0"/>
              <a:t>STYLING EMMY DROBNEJ – AMBASÁDORKY LÍNIE FASHION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Obrázok 10" descr="Obrázok, na ktorom je osoba&#10;&#10;Automaticky generovaný popis">
            <a:extLst>
              <a:ext uri="{FF2B5EF4-FFF2-40B4-BE49-F238E27FC236}">
                <a16:creationId xmlns:a16="http://schemas.microsoft.com/office/drawing/2014/main" id="{F6CC8BAD-DBEC-4D13-9992-532D2548F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87" y="2650435"/>
            <a:ext cx="4760370" cy="3167268"/>
          </a:xfrm>
          <a:prstGeom prst="rect">
            <a:avLst/>
          </a:prstGeom>
        </p:spPr>
      </p:pic>
      <p:pic>
        <p:nvPicPr>
          <p:cNvPr id="16" name="Obrázok 15" descr="Obrázok, na ktorom je okno&#10;&#10;Automaticky generovaný popis">
            <a:extLst>
              <a:ext uri="{FF2B5EF4-FFF2-40B4-BE49-F238E27FC236}">
                <a16:creationId xmlns:a16="http://schemas.microsoft.com/office/drawing/2014/main" id="{72EF055B-94E3-4110-8F5A-0EAF67FC7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000" y="2650435"/>
            <a:ext cx="4760371" cy="316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50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987" y="493297"/>
            <a:ext cx="9865004" cy="1028700"/>
          </a:xfrm>
        </p:spPr>
        <p:txBody>
          <a:bodyPr/>
          <a:lstStyle/>
          <a:p>
            <a:r>
              <a:rPr lang="sk-SK" sz="4000" dirty="0"/>
              <a:t>STYLING ALESS CAPPARELLI– AMBASÁDORKY LÍNIE SPORTY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Obrázok 4" descr="Obrázok, na ktorom je osoba, podlaha, vnútri&#10;&#10;Automaticky generovaný popis">
            <a:extLst>
              <a:ext uri="{FF2B5EF4-FFF2-40B4-BE49-F238E27FC236}">
                <a16:creationId xmlns:a16="http://schemas.microsoft.com/office/drawing/2014/main" id="{C042CC17-EA2F-4B31-89D9-08FA3106C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87" y="2650435"/>
            <a:ext cx="4759775" cy="3166888"/>
          </a:xfrm>
          <a:prstGeom prst="rect">
            <a:avLst/>
          </a:prstGeom>
        </p:spPr>
      </p:pic>
      <p:pic>
        <p:nvPicPr>
          <p:cNvPr id="7" name="Obrázok 6" descr="Obrázok, na ktorom je osoba, vnútri&#10;&#10;Automaticky generovaný popis">
            <a:extLst>
              <a:ext uri="{FF2B5EF4-FFF2-40B4-BE49-F238E27FC236}">
                <a16:creationId xmlns:a16="http://schemas.microsoft.com/office/drawing/2014/main" id="{2813EFF6-A5A7-4C95-8A7A-96CF225D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488" y="2650435"/>
            <a:ext cx="4759777" cy="316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9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 descr="Obrázok, na ktorom je osoba, vnútri, muž, pripravujúci&#10;&#10;Automaticky generovaný popis">
            <a:extLst>
              <a:ext uri="{FF2B5EF4-FFF2-40B4-BE49-F238E27FC236}">
                <a16:creationId xmlns:a16="http://schemas.microsoft.com/office/drawing/2014/main" id="{FE96576B-A463-45B2-9E60-D3FF30C56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535" y="1857044"/>
            <a:ext cx="3006828" cy="20005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987" y="493297"/>
            <a:ext cx="9865004" cy="1028700"/>
          </a:xfrm>
        </p:spPr>
        <p:txBody>
          <a:bodyPr/>
          <a:lstStyle/>
          <a:p>
            <a:r>
              <a:rPr lang="sk-SK" sz="4000" dirty="0"/>
              <a:t>PRIEBEH EVENTU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Obrázok 5" descr="Obrázok, na ktorom je osoba, stena, vnútri, stojaci&#10;&#10;Automaticky generovaný popis">
            <a:extLst>
              <a:ext uri="{FF2B5EF4-FFF2-40B4-BE49-F238E27FC236}">
                <a16:creationId xmlns:a16="http://schemas.microsoft.com/office/drawing/2014/main" id="{20658365-512B-4051-B3BF-953794234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11" y="1857043"/>
            <a:ext cx="3006828" cy="2001078"/>
          </a:xfrm>
          <a:prstGeom prst="rect">
            <a:avLst/>
          </a:prstGeom>
        </p:spPr>
      </p:pic>
      <p:pic>
        <p:nvPicPr>
          <p:cNvPr id="9" name="Obrázok 8" descr="Obrázok, na ktorom je osoba, žena, pózujúci&#10;&#10;Automaticky generovaný popis">
            <a:extLst>
              <a:ext uri="{FF2B5EF4-FFF2-40B4-BE49-F238E27FC236}">
                <a16:creationId xmlns:a16="http://schemas.microsoft.com/office/drawing/2014/main" id="{9F56ABC6-0BF4-457D-A032-027AF8651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11" y="4193166"/>
            <a:ext cx="3007455" cy="2001079"/>
          </a:xfrm>
          <a:prstGeom prst="rect">
            <a:avLst/>
          </a:prstGeom>
        </p:spPr>
      </p:pic>
      <p:pic>
        <p:nvPicPr>
          <p:cNvPr id="11" name="Obrázok 10" descr="Obrázok, na ktorom je osoba, podlaha, vnútri, ľudia&#10;&#10;Automaticky generovaný popis">
            <a:extLst>
              <a:ext uri="{FF2B5EF4-FFF2-40B4-BE49-F238E27FC236}">
                <a16:creationId xmlns:a16="http://schemas.microsoft.com/office/drawing/2014/main" id="{EA27F532-86A1-494F-AFA7-4D8FEEA6B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700" y="2769496"/>
            <a:ext cx="1894335" cy="2847340"/>
          </a:xfrm>
          <a:prstGeom prst="rect">
            <a:avLst/>
          </a:prstGeom>
        </p:spPr>
      </p:pic>
      <p:pic>
        <p:nvPicPr>
          <p:cNvPr id="15" name="Obrázok 14" descr="Obrázok, na ktorom je podlaha, vnútri, osoba&#10;&#10;Automaticky generovaný popis">
            <a:extLst>
              <a:ext uri="{FF2B5EF4-FFF2-40B4-BE49-F238E27FC236}">
                <a16:creationId xmlns:a16="http://schemas.microsoft.com/office/drawing/2014/main" id="{A2362F8D-A8DB-4AA8-A212-72DD471789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3" y="2787232"/>
            <a:ext cx="1900361" cy="2856208"/>
          </a:xfrm>
          <a:prstGeom prst="rect">
            <a:avLst/>
          </a:prstGeom>
        </p:spPr>
      </p:pic>
      <p:pic>
        <p:nvPicPr>
          <p:cNvPr id="17" name="Obrázok 16" descr="Obrázok, na ktorom je osoba, vnútri&#10;&#10;Automaticky generovaný popis">
            <a:extLst>
              <a:ext uri="{FF2B5EF4-FFF2-40B4-BE49-F238E27FC236}">
                <a16:creationId xmlns:a16="http://schemas.microsoft.com/office/drawing/2014/main" id="{0B99CECB-CCC8-4F7C-98BD-D98726D06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915" y="4192665"/>
            <a:ext cx="3007542" cy="200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5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987" y="493297"/>
            <a:ext cx="8036204" cy="1028700"/>
          </a:xfrm>
        </p:spPr>
        <p:txBody>
          <a:bodyPr/>
          <a:lstStyle/>
          <a:p>
            <a:r>
              <a:rPr lang="sk-SK" sz="4000" dirty="0"/>
              <a:t>VIDEO Z EVENTU - PREDTAVENIE KOLEKCIE JAR / LETO 2020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Online médium 5" title="FASHION SHOW CCC SPRING SUMMER 2020">
            <a:hlinkClick r:id="" action="ppaction://media"/>
            <a:extLst>
              <a:ext uri="{FF2B5EF4-FFF2-40B4-BE49-F238E27FC236}">
                <a16:creationId xmlns:a16="http://schemas.microsoft.com/office/drawing/2014/main" id="{A5D71CC2-DB9D-4470-87F5-42FC0930E03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49987" y="2109857"/>
            <a:ext cx="6506368" cy="3676098"/>
          </a:xfrm>
          <a:prstGeom prst="rect">
            <a:avLst/>
          </a:prstGeom>
        </p:spPr>
      </p:pic>
      <p:pic>
        <p:nvPicPr>
          <p:cNvPr id="2050" name="Picture 2" descr="CCC - Avion Shopping Park Bratislava">
            <a:extLst>
              <a:ext uri="{FF2B5EF4-FFF2-40B4-BE49-F238E27FC236}">
                <a16:creationId xmlns:a16="http://schemas.microsoft.com/office/drawing/2014/main" id="{B0F3400F-EFA7-492C-9322-8FD64E65E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87" y="6192424"/>
            <a:ext cx="1630476" cy="54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61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avi Powerpoint Template">
  <a:themeElements>
    <a:clrScheme name="DM_PT">
      <a:dk1>
        <a:srgbClr val="232220"/>
      </a:dk1>
      <a:lt1>
        <a:srgbClr val="FFFFFF"/>
      </a:lt1>
      <a:dk2>
        <a:srgbClr val="232220"/>
      </a:dk2>
      <a:lt2>
        <a:srgbClr val="FFFFFF"/>
      </a:lt2>
      <a:accent1>
        <a:srgbClr val="DB5046"/>
      </a:accent1>
      <a:accent2>
        <a:srgbClr val="FFAF87"/>
      </a:accent2>
      <a:accent3>
        <a:srgbClr val="FCD088"/>
      </a:accent3>
      <a:accent4>
        <a:srgbClr val="1B998B"/>
      </a:accent4>
      <a:accent5>
        <a:srgbClr val="377771"/>
      </a:accent5>
      <a:accent6>
        <a:srgbClr val="5BC3EB"/>
      </a:accent6>
      <a:hlink>
        <a:srgbClr val="5B9BD5"/>
      </a:hlink>
      <a:folHlink>
        <a:srgbClr val="70AD47"/>
      </a:folHlink>
    </a:clrScheme>
    <a:fontScheme name="Montserrat_OpenSans">
      <a:majorFont>
        <a:latin typeface="Montserrat-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13443</TotalTime>
  <Words>149</Words>
  <Application>Microsoft Office PowerPoint</Application>
  <PresentationFormat>Širokouhlá</PresentationFormat>
  <Paragraphs>30</Paragraphs>
  <Slides>7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4" baseType="lpstr">
      <vt:lpstr>Arial</vt:lpstr>
      <vt:lpstr>Calibri</vt:lpstr>
      <vt:lpstr>Courier New</vt:lpstr>
      <vt:lpstr>Montserrat-Bold</vt:lpstr>
      <vt:lpstr>Open Sans</vt:lpstr>
      <vt:lpstr>Recoleta SemiBold</vt:lpstr>
      <vt:lpstr>Ravi Powerpoint Template</vt:lpstr>
      <vt:lpstr>Ako sme za 24 hodín zmenili koncept predstavenia nových kolekcií</vt:lpstr>
      <vt:lpstr>EVENT K PREDSTAVENIU NAJNOVŠEJ KOLEKCIE ZNAČKY CCC </vt:lpstr>
      <vt:lpstr>STYLING SONI SKONCOVEJ – AMBASÁDORKY LÍNIE QUALITY</vt:lpstr>
      <vt:lpstr>STYLING EMMY DROBNEJ – AMBASÁDORKY LÍNIE FASHION</vt:lpstr>
      <vt:lpstr>STYLING ALESS CAPPARELLI– AMBASÁDORKY LÍNIE SPORTY</vt:lpstr>
      <vt:lpstr>PRIEBEH EVENTU</vt:lpstr>
      <vt:lpstr>VIDEO Z EVENTU - PREDTAVENIE KOLEKCIE JAR / LETO 2020</vt:lpstr>
    </vt:vector>
  </TitlesOfParts>
  <Manager/>
  <Company>ShapeShift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Ravi PowerPoint Presentation</dc:title>
  <dc:subject/>
  <dc:creator>ShapeSlide</dc:creator>
  <cp:keywords/>
  <dc:description/>
  <cp:lastModifiedBy>Ilavska Timea</cp:lastModifiedBy>
  <cp:revision>425</cp:revision>
  <cp:lastPrinted>2017-06-12T04:25:23Z</cp:lastPrinted>
  <dcterms:created xsi:type="dcterms:W3CDTF">2017-06-04T03:43:17Z</dcterms:created>
  <dcterms:modified xsi:type="dcterms:W3CDTF">2021-02-03T16:06:37Z</dcterms:modified>
  <cp:category/>
</cp:coreProperties>
</file>