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1"/>
  </p:notesMasterIdLst>
  <p:sldIdLst>
    <p:sldId id="619" r:id="rId2"/>
    <p:sldId id="1086" r:id="rId3"/>
    <p:sldId id="1040" r:id="rId4"/>
    <p:sldId id="1087" r:id="rId5"/>
    <p:sldId id="1088" r:id="rId6"/>
    <p:sldId id="1089" r:id="rId7"/>
    <p:sldId id="990" r:id="rId8"/>
    <p:sldId id="1091" r:id="rId9"/>
    <p:sldId id="1090" r:id="rId10"/>
  </p:sldIdLst>
  <p:sldSz cx="12192000" cy="6858000"/>
  <p:notesSz cx="6805613" cy="99441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kova Lenka" initials="HL" lastIdx="1" clrIdx="0">
    <p:extLst>
      <p:ext uri="{19B8F6BF-5375-455C-9EA6-DF929625EA0E}">
        <p15:presenceInfo xmlns:p15="http://schemas.microsoft.com/office/powerpoint/2012/main" userId="Huskova Le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0A"/>
    <a:srgbClr val="DB5046"/>
    <a:srgbClr val="F1D0CF"/>
    <a:srgbClr val="EEA4E9"/>
    <a:srgbClr val="ED1678"/>
    <a:srgbClr val="7EB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29E1D-3D8C-43F0-B273-F20AC1163B43}" v="20" dt="2021-02-03T16:29:45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6" autoAdjust="0"/>
    <p:restoredTop sz="94707"/>
  </p:normalViewPr>
  <p:slideViewPr>
    <p:cSldViewPr snapToGrid="0" snapToObjects="1">
      <p:cViewPr varScale="1">
        <p:scale>
          <a:sx n="81" d="100"/>
          <a:sy n="81" d="100"/>
        </p:scale>
        <p:origin x="216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is Vladimir" userId="88dc0c42-8bcd-482c-b7ff-4a90af045e1e" providerId="ADAL" clId="{884C7A20-9958-4A76-8D79-18D7ABCF9924}"/>
    <pc:docChg chg="undo custSel mod addSld delSld modSld sldOrd">
      <pc:chgData name="Pabis Vladimir" userId="88dc0c42-8bcd-482c-b7ff-4a90af045e1e" providerId="ADAL" clId="{884C7A20-9958-4A76-8D79-18D7ABCF9924}" dt="2021-01-21T18:56:15.071" v="9980" actId="1076"/>
      <pc:docMkLst>
        <pc:docMk/>
      </pc:docMkLst>
      <pc:sldChg chg="modSp mod">
        <pc:chgData name="Pabis Vladimir" userId="88dc0c42-8bcd-482c-b7ff-4a90af045e1e" providerId="ADAL" clId="{884C7A20-9958-4A76-8D79-18D7ABCF9924}" dt="2021-01-08T17:01:43.812" v="1" actId="20577"/>
        <pc:sldMkLst>
          <pc:docMk/>
          <pc:sldMk cId="921804663" sldId="619"/>
        </pc:sldMkLst>
        <pc:spChg chg="mod">
          <ac:chgData name="Pabis Vladimir" userId="88dc0c42-8bcd-482c-b7ff-4a90af045e1e" providerId="ADAL" clId="{884C7A20-9958-4A76-8D79-18D7ABCF9924}" dt="2021-01-08T17:01:43.812" v="1" actId="20577"/>
          <ac:spMkLst>
            <pc:docMk/>
            <pc:sldMk cId="921804663" sldId="619"/>
            <ac:spMk id="7" creationId="{80BCCD6B-9DBC-43D7-BB15-062A56CF0E04}"/>
          </ac:spMkLst>
        </pc:spChg>
      </pc:sldChg>
      <pc:sldChg chg="delSp modSp add del mod">
        <pc:chgData name="Pabis Vladimir" userId="88dc0c42-8bcd-482c-b7ff-4a90af045e1e" providerId="ADAL" clId="{884C7A20-9958-4A76-8D79-18D7ABCF9924}" dt="2021-01-11T07:44:05.282" v="8886" actId="113"/>
        <pc:sldMkLst>
          <pc:docMk/>
          <pc:sldMk cId="2401210231" sldId="711"/>
        </pc:sldMkLst>
        <pc:spChg chg="mod">
          <ac:chgData name="Pabis Vladimir" userId="88dc0c42-8bcd-482c-b7ff-4a90af045e1e" providerId="ADAL" clId="{884C7A20-9958-4A76-8D79-18D7ABCF9924}" dt="2021-01-11T07:44:05.282" v="8886" actId="113"/>
          <ac:spMkLst>
            <pc:docMk/>
            <pc:sldMk cId="2401210231" sldId="711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08T17:04:23.817" v="33" actId="1076"/>
          <ac:spMkLst>
            <pc:docMk/>
            <pc:sldMk cId="2401210231" sldId="711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8:29.827" v="85" actId="478"/>
          <ac:picMkLst>
            <pc:docMk/>
            <pc:sldMk cId="2401210231" sldId="711"/>
            <ac:picMk id="3" creationId="{CF77FFB6-73FC-4FFE-AE57-C0F0209BD9EB}"/>
          </ac:picMkLst>
        </pc:picChg>
      </pc:sldChg>
      <pc:sldChg chg="delSp modSp add del mod">
        <pc:chgData name="Pabis Vladimir" userId="88dc0c42-8bcd-482c-b7ff-4a90af045e1e" providerId="ADAL" clId="{884C7A20-9958-4A76-8D79-18D7ABCF9924}" dt="2021-01-10T19:54:58.634" v="6467" actId="1076"/>
        <pc:sldMkLst>
          <pc:docMk/>
          <pc:sldMk cId="858807823" sldId="718"/>
        </pc:sldMkLst>
        <pc:spChg chg="mod">
          <ac:chgData name="Pabis Vladimir" userId="88dc0c42-8bcd-482c-b7ff-4a90af045e1e" providerId="ADAL" clId="{884C7A20-9958-4A76-8D79-18D7ABCF9924}" dt="2021-01-08T17:15:30.314" v="174" actId="1076"/>
          <ac:spMkLst>
            <pc:docMk/>
            <pc:sldMk cId="858807823" sldId="718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19:54:58.634" v="6467" actId="1076"/>
          <ac:spMkLst>
            <pc:docMk/>
            <pc:sldMk cId="858807823" sldId="718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8:27.732" v="84" actId="478"/>
          <ac:picMkLst>
            <pc:docMk/>
            <pc:sldMk cId="858807823" sldId="718"/>
            <ac:picMk id="3" creationId="{CF77FFB6-73FC-4FFE-AE57-C0F0209BD9EB}"/>
          </ac:picMkLst>
        </pc:picChg>
      </pc:sldChg>
      <pc:sldChg chg="delSp modSp add del mod">
        <pc:chgData name="Pabis Vladimir" userId="88dc0c42-8bcd-482c-b7ff-4a90af045e1e" providerId="ADAL" clId="{884C7A20-9958-4A76-8D79-18D7ABCF9924}" dt="2021-01-10T19:55:04.886" v="6468" actId="1076"/>
        <pc:sldMkLst>
          <pc:docMk/>
          <pc:sldMk cId="2480320780" sldId="719"/>
        </pc:sldMkLst>
        <pc:spChg chg="mod">
          <ac:chgData name="Pabis Vladimir" userId="88dc0c42-8bcd-482c-b7ff-4a90af045e1e" providerId="ADAL" clId="{884C7A20-9958-4A76-8D79-18D7ABCF9924}" dt="2021-01-08T17:15:36.760" v="175" actId="1076"/>
          <ac:spMkLst>
            <pc:docMk/>
            <pc:sldMk cId="2480320780" sldId="719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19:55:04.886" v="6468" actId="1076"/>
          <ac:spMkLst>
            <pc:docMk/>
            <pc:sldMk cId="2480320780" sldId="719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8:25.433" v="83" actId="478"/>
          <ac:picMkLst>
            <pc:docMk/>
            <pc:sldMk cId="2480320780" sldId="719"/>
            <ac:picMk id="3" creationId="{CF77FFB6-73FC-4FFE-AE57-C0F0209BD9EB}"/>
          </ac:picMkLst>
        </pc:picChg>
      </pc:sldChg>
      <pc:sldChg chg="delSp modSp add del mod">
        <pc:chgData name="Pabis Vladimir" userId="88dc0c42-8bcd-482c-b7ff-4a90af045e1e" providerId="ADAL" clId="{884C7A20-9958-4A76-8D79-18D7ABCF9924}" dt="2021-01-10T19:55:22.140" v="6470" actId="1076"/>
        <pc:sldMkLst>
          <pc:docMk/>
          <pc:sldMk cId="821593817" sldId="722"/>
        </pc:sldMkLst>
        <pc:spChg chg="mod">
          <ac:chgData name="Pabis Vladimir" userId="88dc0c42-8bcd-482c-b7ff-4a90af045e1e" providerId="ADAL" clId="{884C7A20-9958-4A76-8D79-18D7ABCF9924}" dt="2021-01-08T20:16:34.970" v="3556" actId="113"/>
          <ac:spMkLst>
            <pc:docMk/>
            <pc:sldMk cId="821593817" sldId="722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19:55:22.140" v="6470" actId="1076"/>
          <ac:spMkLst>
            <pc:docMk/>
            <pc:sldMk cId="821593817" sldId="722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8:21.867" v="81" actId="478"/>
          <ac:picMkLst>
            <pc:docMk/>
            <pc:sldMk cId="821593817" sldId="722"/>
            <ac:picMk id="3" creationId="{CF77FFB6-73FC-4FFE-AE57-C0F0209BD9EB}"/>
          </ac:picMkLst>
        </pc:picChg>
      </pc:sldChg>
      <pc:sldChg chg="delSp modSp add del mod">
        <pc:chgData name="Pabis Vladimir" userId="88dc0c42-8bcd-482c-b7ff-4a90af045e1e" providerId="ADAL" clId="{884C7A20-9958-4A76-8D79-18D7ABCF9924}" dt="2021-01-11T07:45:33.544" v="8899" actId="113"/>
        <pc:sldMkLst>
          <pc:docMk/>
          <pc:sldMk cId="126259955" sldId="723"/>
        </pc:sldMkLst>
        <pc:spChg chg="mod">
          <ac:chgData name="Pabis Vladimir" userId="88dc0c42-8bcd-482c-b7ff-4a90af045e1e" providerId="ADAL" clId="{884C7A20-9958-4A76-8D79-18D7ABCF9924}" dt="2021-01-08T17:07:25.073" v="62" actId="113"/>
          <ac:spMkLst>
            <pc:docMk/>
            <pc:sldMk cId="126259955" sldId="723"/>
            <ac:spMk id="5" creationId="{76F387CC-E309-944D-B17B-9E5C846DE9D9}"/>
          </ac:spMkLst>
        </pc:spChg>
        <pc:spChg chg="mod">
          <ac:chgData name="Pabis Vladimir" userId="88dc0c42-8bcd-482c-b7ff-4a90af045e1e" providerId="ADAL" clId="{884C7A20-9958-4A76-8D79-18D7ABCF9924}" dt="2021-01-11T07:45:33.544" v="8899" actId="113"/>
          <ac:spMkLst>
            <pc:docMk/>
            <pc:sldMk cId="126259955" sldId="723"/>
            <ac:spMk id="7" creationId="{104310A1-6309-F641-8DEE-461A29A5C8D7}"/>
          </ac:spMkLst>
        </pc:spChg>
        <pc:picChg chg="del">
          <ac:chgData name="Pabis Vladimir" userId="88dc0c42-8bcd-482c-b7ff-4a90af045e1e" providerId="ADAL" clId="{884C7A20-9958-4A76-8D79-18D7ABCF9924}" dt="2021-01-08T17:08:18.999" v="80" actId="478"/>
          <ac:picMkLst>
            <pc:docMk/>
            <pc:sldMk cId="126259955" sldId="723"/>
            <ac:picMk id="3" creationId="{CF77FFB6-73FC-4FFE-AE57-C0F0209BD9EB}"/>
          </ac:picMkLst>
        </pc:picChg>
      </pc:sldChg>
      <pc:sldChg chg="delSp modSp add del mod">
        <pc:chgData name="Pabis Vladimir" userId="88dc0c42-8bcd-482c-b7ff-4a90af045e1e" providerId="ADAL" clId="{884C7A20-9958-4A76-8D79-18D7ABCF9924}" dt="2021-01-11T07:45:51.130" v="8903" actId="113"/>
        <pc:sldMkLst>
          <pc:docMk/>
          <pc:sldMk cId="1474789004" sldId="724"/>
        </pc:sldMkLst>
        <pc:spChg chg="mod">
          <ac:chgData name="Pabis Vladimir" userId="88dc0c42-8bcd-482c-b7ff-4a90af045e1e" providerId="ADAL" clId="{884C7A20-9958-4A76-8D79-18D7ABCF9924}" dt="2021-01-11T07:45:51.130" v="8903" actId="113"/>
          <ac:spMkLst>
            <pc:docMk/>
            <pc:sldMk cId="1474789004" sldId="724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19:56:09.679" v="6480" actId="1076"/>
          <ac:spMkLst>
            <pc:docMk/>
            <pc:sldMk cId="1474789004" sldId="724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8:17.104" v="79" actId="478"/>
          <ac:picMkLst>
            <pc:docMk/>
            <pc:sldMk cId="1474789004" sldId="724"/>
            <ac:picMk id="3" creationId="{CF77FFB6-73FC-4FFE-AE57-C0F0209BD9EB}"/>
          </ac:picMkLst>
        </pc:picChg>
      </pc:sldChg>
      <pc:sldChg chg="del">
        <pc:chgData name="Pabis Vladimir" userId="88dc0c42-8bcd-482c-b7ff-4a90af045e1e" providerId="ADAL" clId="{884C7A20-9958-4A76-8D79-18D7ABCF9924}" dt="2021-01-08T17:02:33.412" v="15" actId="47"/>
        <pc:sldMkLst>
          <pc:docMk/>
          <pc:sldMk cId="1361622566" sldId="725"/>
        </pc:sldMkLst>
      </pc:sldChg>
      <pc:sldChg chg="del">
        <pc:chgData name="Pabis Vladimir" userId="88dc0c42-8bcd-482c-b7ff-4a90af045e1e" providerId="ADAL" clId="{884C7A20-9958-4A76-8D79-18D7ABCF9924}" dt="2021-01-08T17:02:35.441" v="17" actId="47"/>
        <pc:sldMkLst>
          <pc:docMk/>
          <pc:sldMk cId="1452260305" sldId="726"/>
        </pc:sldMkLst>
      </pc:sldChg>
      <pc:sldChg chg="del">
        <pc:chgData name="Pabis Vladimir" userId="88dc0c42-8bcd-482c-b7ff-4a90af045e1e" providerId="ADAL" clId="{884C7A20-9958-4A76-8D79-18D7ABCF9924}" dt="2021-01-08T17:02:34.277" v="16" actId="47"/>
        <pc:sldMkLst>
          <pc:docMk/>
          <pc:sldMk cId="2539270394" sldId="727"/>
        </pc:sldMkLst>
      </pc:sldChg>
      <pc:sldChg chg="del">
        <pc:chgData name="Pabis Vladimir" userId="88dc0c42-8bcd-482c-b7ff-4a90af045e1e" providerId="ADAL" clId="{884C7A20-9958-4A76-8D79-18D7ABCF9924}" dt="2021-01-08T17:02:36.450" v="18" actId="47"/>
        <pc:sldMkLst>
          <pc:docMk/>
          <pc:sldMk cId="3075196298" sldId="728"/>
        </pc:sldMkLst>
      </pc:sldChg>
      <pc:sldChg chg="delSp modSp mod">
        <pc:chgData name="Pabis Vladimir" userId="88dc0c42-8bcd-482c-b7ff-4a90af045e1e" providerId="ADAL" clId="{884C7A20-9958-4A76-8D79-18D7ABCF9924}" dt="2021-01-11T16:22:58.049" v="9547" actId="1076"/>
        <pc:sldMkLst>
          <pc:docMk/>
          <pc:sldMk cId="550540949" sldId="729"/>
        </pc:sldMkLst>
        <pc:spChg chg="mod">
          <ac:chgData name="Pabis Vladimir" userId="88dc0c42-8bcd-482c-b7ff-4a90af045e1e" providerId="ADAL" clId="{884C7A20-9958-4A76-8D79-18D7ABCF9924}" dt="2021-01-08T19:03:51.788" v="2942" actId="1076"/>
          <ac:spMkLst>
            <pc:docMk/>
            <pc:sldMk cId="550540949" sldId="729"/>
            <ac:spMk id="6" creationId="{62688E5A-5643-4C46-A80D-EC3627E9C375}"/>
          </ac:spMkLst>
        </pc:spChg>
        <pc:spChg chg="mod">
          <ac:chgData name="Pabis Vladimir" userId="88dc0c42-8bcd-482c-b7ff-4a90af045e1e" providerId="ADAL" clId="{884C7A20-9958-4A76-8D79-18D7ABCF9924}" dt="2021-01-11T16:22:58.049" v="9547" actId="1076"/>
          <ac:spMkLst>
            <pc:docMk/>
            <pc:sldMk cId="550540949" sldId="729"/>
            <ac:spMk id="7" creationId="{E46D4A58-FC7A-4FAC-A203-6F36C34CB00A}"/>
          </ac:spMkLst>
        </pc:spChg>
        <pc:picChg chg="del">
          <ac:chgData name="Pabis Vladimir" userId="88dc0c42-8bcd-482c-b7ff-4a90af045e1e" providerId="ADAL" clId="{884C7A20-9958-4A76-8D79-18D7ABCF9924}" dt="2021-01-08T18:23:58.318" v="1244" actId="478"/>
          <ac:picMkLst>
            <pc:docMk/>
            <pc:sldMk cId="550540949" sldId="729"/>
            <ac:picMk id="4" creationId="{3B2053A3-CA7B-48B3-B132-AA7E41BC59C0}"/>
          </ac:picMkLst>
        </pc:picChg>
      </pc:sldChg>
      <pc:sldChg chg="modSp mod">
        <pc:chgData name="Pabis Vladimir" userId="88dc0c42-8bcd-482c-b7ff-4a90af045e1e" providerId="ADAL" clId="{884C7A20-9958-4A76-8D79-18D7ABCF9924}" dt="2021-01-11T16:17:48.140" v="9352" actId="20577"/>
        <pc:sldMkLst>
          <pc:docMk/>
          <pc:sldMk cId="3334145391" sldId="730"/>
        </pc:sldMkLst>
        <pc:spChg chg="mod">
          <ac:chgData name="Pabis Vladimir" userId="88dc0c42-8bcd-482c-b7ff-4a90af045e1e" providerId="ADAL" clId="{884C7A20-9958-4A76-8D79-18D7ABCF9924}" dt="2021-01-08T17:01:49.435" v="3" actId="20577"/>
          <ac:spMkLst>
            <pc:docMk/>
            <pc:sldMk cId="3334145391" sldId="730"/>
            <ac:spMk id="2" creationId="{E61F33B7-D181-451F-AF3B-903520DFC4ED}"/>
          </ac:spMkLst>
        </pc:spChg>
        <pc:spChg chg="mod">
          <ac:chgData name="Pabis Vladimir" userId="88dc0c42-8bcd-482c-b7ff-4a90af045e1e" providerId="ADAL" clId="{884C7A20-9958-4A76-8D79-18D7ABCF9924}" dt="2021-01-11T16:17:48.140" v="9352" actId="20577"/>
          <ac:spMkLst>
            <pc:docMk/>
            <pc:sldMk cId="3334145391" sldId="730"/>
            <ac:spMk id="6" creationId="{B28D48BE-2D60-4A67-925B-784491FF3B37}"/>
          </ac:spMkLst>
        </pc:spChg>
      </pc:sldChg>
      <pc:sldChg chg="modSp mod">
        <pc:chgData name="Pabis Vladimir" userId="88dc0c42-8bcd-482c-b7ff-4a90af045e1e" providerId="ADAL" clId="{884C7A20-9958-4A76-8D79-18D7ABCF9924}" dt="2021-01-10T19:32:44.683" v="5440" actId="20577"/>
        <pc:sldMkLst>
          <pc:docMk/>
          <pc:sldMk cId="2508277596" sldId="732"/>
        </pc:sldMkLst>
        <pc:spChg chg="mod">
          <ac:chgData name="Pabis Vladimir" userId="88dc0c42-8bcd-482c-b7ff-4a90af045e1e" providerId="ADAL" clId="{884C7A20-9958-4A76-8D79-18D7ABCF9924}" dt="2021-01-08T17:01:58.406" v="5" actId="20577"/>
          <ac:spMkLst>
            <pc:docMk/>
            <pc:sldMk cId="2508277596" sldId="732"/>
            <ac:spMk id="2" creationId="{EA071CD5-BB43-49EF-852B-A4ED467EB540}"/>
          </ac:spMkLst>
        </pc:spChg>
        <pc:spChg chg="mod">
          <ac:chgData name="Pabis Vladimir" userId="88dc0c42-8bcd-482c-b7ff-4a90af045e1e" providerId="ADAL" clId="{884C7A20-9958-4A76-8D79-18D7ABCF9924}" dt="2021-01-10T19:32:44.683" v="5440" actId="20577"/>
          <ac:spMkLst>
            <pc:docMk/>
            <pc:sldMk cId="2508277596" sldId="732"/>
            <ac:spMk id="4" creationId="{8A8B0A18-DD80-424B-BAFE-469ED2D6F9E0}"/>
          </ac:spMkLst>
        </pc:spChg>
      </pc:sldChg>
      <pc:sldChg chg="delSp modSp add mod">
        <pc:chgData name="Pabis Vladimir" userId="88dc0c42-8bcd-482c-b7ff-4a90af045e1e" providerId="ADAL" clId="{884C7A20-9958-4A76-8D79-18D7ABCF9924}" dt="2021-01-11T07:46:09.571" v="8906" actId="113"/>
        <pc:sldMkLst>
          <pc:docMk/>
          <pc:sldMk cId="2628048897" sldId="733"/>
        </pc:sldMkLst>
        <pc:spChg chg="mod">
          <ac:chgData name="Pabis Vladimir" userId="88dc0c42-8bcd-482c-b7ff-4a90af045e1e" providerId="ADAL" clId="{884C7A20-9958-4A76-8D79-18D7ABCF9924}" dt="2021-01-10T19:56:35.065" v="6486" actId="1036"/>
          <ac:spMkLst>
            <pc:docMk/>
            <pc:sldMk cId="2628048897" sldId="733"/>
            <ac:spMk id="5" creationId="{76F387CC-E309-944D-B17B-9E5C846DE9D9}"/>
          </ac:spMkLst>
        </pc:spChg>
        <pc:spChg chg="mod">
          <ac:chgData name="Pabis Vladimir" userId="88dc0c42-8bcd-482c-b7ff-4a90af045e1e" providerId="ADAL" clId="{884C7A20-9958-4A76-8D79-18D7ABCF9924}" dt="2021-01-11T07:46:09.571" v="8906" actId="113"/>
          <ac:spMkLst>
            <pc:docMk/>
            <pc:sldMk cId="2628048897" sldId="733"/>
            <ac:spMk id="8" creationId="{40D32DE5-A16E-EC4A-9A6C-1CBA998D77AB}"/>
          </ac:spMkLst>
        </pc:spChg>
        <pc:picChg chg="del">
          <ac:chgData name="Pabis Vladimir" userId="88dc0c42-8bcd-482c-b7ff-4a90af045e1e" providerId="ADAL" clId="{884C7A20-9958-4A76-8D79-18D7ABCF9924}" dt="2021-01-08T17:08:10.956" v="76" actId="478"/>
          <ac:picMkLst>
            <pc:docMk/>
            <pc:sldMk cId="2628048897" sldId="733"/>
            <ac:picMk id="3" creationId="{CF77FFB6-73FC-4FFE-AE57-C0F0209BD9EB}"/>
          </ac:picMkLst>
        </pc:picChg>
      </pc:sldChg>
      <pc:sldChg chg="delSp modSp add mod">
        <pc:chgData name="Pabis Vladimir" userId="88dc0c42-8bcd-482c-b7ff-4a90af045e1e" providerId="ADAL" clId="{884C7A20-9958-4A76-8D79-18D7ABCF9924}" dt="2021-01-11T07:46:58.906" v="8928" actId="20577"/>
        <pc:sldMkLst>
          <pc:docMk/>
          <pc:sldMk cId="1378029965" sldId="734"/>
        </pc:sldMkLst>
        <pc:spChg chg="mod">
          <ac:chgData name="Pabis Vladimir" userId="88dc0c42-8bcd-482c-b7ff-4a90af045e1e" providerId="ADAL" clId="{884C7A20-9958-4A76-8D79-18D7ABCF9924}" dt="2021-01-11T07:46:58.906" v="8928" actId="20577"/>
          <ac:spMkLst>
            <pc:docMk/>
            <pc:sldMk cId="1378029965" sldId="734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20:05:40.389" v="6593" actId="1038"/>
          <ac:spMkLst>
            <pc:docMk/>
            <pc:sldMk cId="1378029965" sldId="734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8:08.983" v="75" actId="478"/>
          <ac:picMkLst>
            <pc:docMk/>
            <pc:sldMk cId="1378029965" sldId="734"/>
            <ac:picMk id="3" creationId="{CF77FFB6-73FC-4FFE-AE57-C0F0209BD9EB}"/>
          </ac:picMkLst>
        </pc:picChg>
      </pc:sldChg>
      <pc:sldChg chg="delSp modSp add mod">
        <pc:chgData name="Pabis Vladimir" userId="88dc0c42-8bcd-482c-b7ff-4a90af045e1e" providerId="ADAL" clId="{884C7A20-9958-4A76-8D79-18D7ABCF9924}" dt="2021-01-11T07:47:27.707" v="8941" actId="20577"/>
        <pc:sldMkLst>
          <pc:docMk/>
          <pc:sldMk cId="3068499263" sldId="735"/>
        </pc:sldMkLst>
        <pc:spChg chg="mod">
          <ac:chgData name="Pabis Vladimir" userId="88dc0c42-8bcd-482c-b7ff-4a90af045e1e" providerId="ADAL" clId="{884C7A20-9958-4A76-8D79-18D7ABCF9924}" dt="2021-01-11T07:47:27.707" v="8941" actId="20577"/>
          <ac:spMkLst>
            <pc:docMk/>
            <pc:sldMk cId="3068499263" sldId="735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20:05:58.737" v="6595" actId="1035"/>
          <ac:spMkLst>
            <pc:docMk/>
            <pc:sldMk cId="3068499263" sldId="735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8:03.615" v="72" actId="478"/>
          <ac:picMkLst>
            <pc:docMk/>
            <pc:sldMk cId="3068499263" sldId="735"/>
            <ac:picMk id="3" creationId="{CF77FFB6-73FC-4FFE-AE57-C0F0209BD9EB}"/>
          </ac:picMkLst>
        </pc:picChg>
      </pc:sldChg>
      <pc:sldChg chg="delSp modSp add mod">
        <pc:chgData name="Pabis Vladimir" userId="88dc0c42-8bcd-482c-b7ff-4a90af045e1e" providerId="ADAL" clId="{884C7A20-9958-4A76-8D79-18D7ABCF9924}" dt="2021-01-10T20:04:49.594" v="6586" actId="1035"/>
        <pc:sldMkLst>
          <pc:docMk/>
          <pc:sldMk cId="3502354603" sldId="736"/>
        </pc:sldMkLst>
        <pc:spChg chg="mod">
          <ac:chgData name="Pabis Vladimir" userId="88dc0c42-8bcd-482c-b7ff-4a90af045e1e" providerId="ADAL" clId="{884C7A20-9958-4A76-8D79-18D7ABCF9924}" dt="2021-01-10T20:04:49.594" v="6586" actId="1035"/>
          <ac:spMkLst>
            <pc:docMk/>
            <pc:sldMk cId="3502354603" sldId="736"/>
            <ac:spMk id="5" creationId="{76F387CC-E309-944D-B17B-9E5C846DE9D9}"/>
          </ac:spMkLst>
        </pc:spChg>
        <pc:spChg chg="mod">
          <ac:chgData name="Pabis Vladimir" userId="88dc0c42-8bcd-482c-b7ff-4a90af045e1e" providerId="ADAL" clId="{884C7A20-9958-4A76-8D79-18D7ABCF9924}" dt="2021-01-08T17:18:42.486" v="207" actId="1076"/>
          <ac:spMkLst>
            <pc:docMk/>
            <pc:sldMk cId="3502354603" sldId="736"/>
            <ac:spMk id="8" creationId="{40D32DE5-A16E-EC4A-9A6C-1CBA998D77AB}"/>
          </ac:spMkLst>
        </pc:spChg>
        <pc:picChg chg="del">
          <ac:chgData name="Pabis Vladimir" userId="88dc0c42-8bcd-482c-b7ff-4a90af045e1e" providerId="ADAL" clId="{884C7A20-9958-4A76-8D79-18D7ABCF9924}" dt="2021-01-08T17:08:07.098" v="74" actId="478"/>
          <ac:picMkLst>
            <pc:docMk/>
            <pc:sldMk cId="3502354603" sldId="736"/>
            <ac:picMk id="3" creationId="{CF77FFB6-73FC-4FFE-AE57-C0F0209BD9EB}"/>
          </ac:picMkLst>
        </pc:picChg>
      </pc:sldChg>
      <pc:sldChg chg="delSp modSp add mod">
        <pc:chgData name="Pabis Vladimir" userId="88dc0c42-8bcd-482c-b7ff-4a90af045e1e" providerId="ADAL" clId="{884C7A20-9958-4A76-8D79-18D7ABCF9924}" dt="2021-01-10T20:05:50.669" v="6594" actId="1035"/>
        <pc:sldMkLst>
          <pc:docMk/>
          <pc:sldMk cId="443352185" sldId="737"/>
        </pc:sldMkLst>
        <pc:spChg chg="mod">
          <ac:chgData name="Pabis Vladimir" userId="88dc0c42-8bcd-482c-b7ff-4a90af045e1e" providerId="ADAL" clId="{884C7A20-9958-4A76-8D79-18D7ABCF9924}" dt="2021-01-10T20:05:50.669" v="6594" actId="1035"/>
          <ac:spMkLst>
            <pc:docMk/>
            <pc:sldMk cId="443352185" sldId="737"/>
            <ac:spMk id="5" creationId="{76F387CC-E309-944D-B17B-9E5C846DE9D9}"/>
          </ac:spMkLst>
        </pc:spChg>
        <pc:spChg chg="mod">
          <ac:chgData name="Pabis Vladimir" userId="88dc0c42-8bcd-482c-b7ff-4a90af045e1e" providerId="ADAL" clId="{884C7A20-9958-4A76-8D79-18D7ABCF9924}" dt="2021-01-08T17:18:20.407" v="206" actId="1076"/>
          <ac:spMkLst>
            <pc:docMk/>
            <pc:sldMk cId="443352185" sldId="737"/>
            <ac:spMk id="8" creationId="{40D32DE5-A16E-EC4A-9A6C-1CBA998D77AB}"/>
          </ac:spMkLst>
        </pc:spChg>
        <pc:picChg chg="del">
          <ac:chgData name="Pabis Vladimir" userId="88dc0c42-8bcd-482c-b7ff-4a90af045e1e" providerId="ADAL" clId="{884C7A20-9958-4A76-8D79-18D7ABCF9924}" dt="2021-01-08T17:08:05.397" v="73" actId="478"/>
          <ac:picMkLst>
            <pc:docMk/>
            <pc:sldMk cId="443352185" sldId="737"/>
            <ac:picMk id="3" creationId="{CF77FFB6-73FC-4FFE-AE57-C0F0209BD9EB}"/>
          </ac:picMkLst>
        </pc:picChg>
      </pc:sldChg>
      <pc:sldChg chg="delSp modSp add mod">
        <pc:chgData name="Pabis Vladimir" userId="88dc0c42-8bcd-482c-b7ff-4a90af045e1e" providerId="ADAL" clId="{884C7A20-9958-4A76-8D79-18D7ABCF9924}" dt="2021-01-10T20:06:07.095" v="6596" actId="1035"/>
        <pc:sldMkLst>
          <pc:docMk/>
          <pc:sldMk cId="4205923551" sldId="738"/>
        </pc:sldMkLst>
        <pc:spChg chg="mod">
          <ac:chgData name="Pabis Vladimir" userId="88dc0c42-8bcd-482c-b7ff-4a90af045e1e" providerId="ADAL" clId="{884C7A20-9958-4A76-8D79-18D7ABCF9924}" dt="2021-01-10T20:06:07.095" v="6596" actId="1035"/>
          <ac:spMkLst>
            <pc:docMk/>
            <pc:sldMk cId="4205923551" sldId="738"/>
            <ac:spMk id="5" creationId="{76F387CC-E309-944D-B17B-9E5C846DE9D9}"/>
          </ac:spMkLst>
        </pc:spChg>
        <pc:spChg chg="mod">
          <ac:chgData name="Pabis Vladimir" userId="88dc0c42-8bcd-482c-b7ff-4a90af045e1e" providerId="ADAL" clId="{884C7A20-9958-4A76-8D79-18D7ABCF9924}" dt="2021-01-08T17:19:05.135" v="212" actId="1076"/>
          <ac:spMkLst>
            <pc:docMk/>
            <pc:sldMk cId="4205923551" sldId="738"/>
            <ac:spMk id="8" creationId="{40D32DE5-A16E-EC4A-9A6C-1CBA998D77AB}"/>
          </ac:spMkLst>
        </pc:spChg>
        <pc:picChg chg="del">
          <ac:chgData name="Pabis Vladimir" userId="88dc0c42-8bcd-482c-b7ff-4a90af045e1e" providerId="ADAL" clId="{884C7A20-9958-4A76-8D79-18D7ABCF9924}" dt="2021-01-08T17:08:01.936" v="71" actId="478"/>
          <ac:picMkLst>
            <pc:docMk/>
            <pc:sldMk cId="4205923551" sldId="738"/>
            <ac:picMk id="3" creationId="{CF77FFB6-73FC-4FFE-AE57-C0F0209BD9EB}"/>
          </ac:picMkLst>
        </pc:picChg>
      </pc:sldChg>
      <pc:sldChg chg="delSp modSp add mod">
        <pc:chgData name="Pabis Vladimir" userId="88dc0c42-8bcd-482c-b7ff-4a90af045e1e" providerId="ADAL" clId="{884C7A20-9958-4A76-8D79-18D7ABCF9924}" dt="2021-01-10T20:06:11.261" v="6597" actId="1035"/>
        <pc:sldMkLst>
          <pc:docMk/>
          <pc:sldMk cId="2799531330" sldId="739"/>
        </pc:sldMkLst>
        <pc:spChg chg="mod">
          <ac:chgData name="Pabis Vladimir" userId="88dc0c42-8bcd-482c-b7ff-4a90af045e1e" providerId="ADAL" clId="{884C7A20-9958-4A76-8D79-18D7ABCF9924}" dt="2021-01-10T20:06:11.261" v="6597" actId="1035"/>
          <ac:spMkLst>
            <pc:docMk/>
            <pc:sldMk cId="2799531330" sldId="739"/>
            <ac:spMk id="5" creationId="{76F387CC-E309-944D-B17B-9E5C846DE9D9}"/>
          </ac:spMkLst>
        </pc:spChg>
        <pc:spChg chg="mod">
          <ac:chgData name="Pabis Vladimir" userId="88dc0c42-8bcd-482c-b7ff-4a90af045e1e" providerId="ADAL" clId="{884C7A20-9958-4A76-8D79-18D7ABCF9924}" dt="2021-01-08T17:19:20.440" v="215" actId="1076"/>
          <ac:spMkLst>
            <pc:docMk/>
            <pc:sldMk cId="2799531330" sldId="739"/>
            <ac:spMk id="8" creationId="{40D32DE5-A16E-EC4A-9A6C-1CBA998D77AB}"/>
          </ac:spMkLst>
        </pc:spChg>
        <pc:picChg chg="del">
          <ac:chgData name="Pabis Vladimir" userId="88dc0c42-8bcd-482c-b7ff-4a90af045e1e" providerId="ADAL" clId="{884C7A20-9958-4A76-8D79-18D7ABCF9924}" dt="2021-01-08T17:08:00.255" v="70" actId="478"/>
          <ac:picMkLst>
            <pc:docMk/>
            <pc:sldMk cId="2799531330" sldId="739"/>
            <ac:picMk id="3" creationId="{CF77FFB6-73FC-4FFE-AE57-C0F0209BD9EB}"/>
          </ac:picMkLst>
        </pc:picChg>
      </pc:sldChg>
      <pc:sldChg chg="delSp modSp add mod">
        <pc:chgData name="Pabis Vladimir" userId="88dc0c42-8bcd-482c-b7ff-4a90af045e1e" providerId="ADAL" clId="{884C7A20-9958-4A76-8D79-18D7ABCF9924}" dt="2021-01-11T07:47:51.438" v="8942" actId="113"/>
        <pc:sldMkLst>
          <pc:docMk/>
          <pc:sldMk cId="4083884303" sldId="740"/>
        </pc:sldMkLst>
        <pc:spChg chg="mod">
          <ac:chgData name="Pabis Vladimir" userId="88dc0c42-8bcd-482c-b7ff-4a90af045e1e" providerId="ADAL" clId="{884C7A20-9958-4A76-8D79-18D7ABCF9924}" dt="2021-01-11T07:47:51.438" v="8942" actId="113"/>
          <ac:spMkLst>
            <pc:docMk/>
            <pc:sldMk cId="4083884303" sldId="740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20:06:15.770" v="6598" actId="1035"/>
          <ac:spMkLst>
            <pc:docMk/>
            <pc:sldMk cId="4083884303" sldId="740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7:58.218" v="69" actId="478"/>
          <ac:picMkLst>
            <pc:docMk/>
            <pc:sldMk cId="4083884303" sldId="740"/>
            <ac:picMk id="3" creationId="{CF77FFB6-73FC-4FFE-AE57-C0F0209BD9EB}"/>
          </ac:picMkLst>
        </pc:picChg>
      </pc:sldChg>
      <pc:sldChg chg="modSp add mod">
        <pc:chgData name="Pabis Vladimir" userId="88dc0c42-8bcd-482c-b7ff-4a90af045e1e" providerId="ADAL" clId="{884C7A20-9958-4A76-8D79-18D7ABCF9924}" dt="2021-01-10T20:06:20.206" v="6599" actId="1035"/>
        <pc:sldMkLst>
          <pc:docMk/>
          <pc:sldMk cId="3829027098" sldId="741"/>
        </pc:sldMkLst>
        <pc:spChg chg="mod">
          <ac:chgData name="Pabis Vladimir" userId="88dc0c42-8bcd-482c-b7ff-4a90af045e1e" providerId="ADAL" clId="{884C7A20-9958-4A76-8D79-18D7ABCF9924}" dt="2021-01-10T20:06:20.206" v="6599" actId="1035"/>
          <ac:spMkLst>
            <pc:docMk/>
            <pc:sldMk cId="3829027098" sldId="741"/>
            <ac:spMk id="5" creationId="{76F387CC-E309-944D-B17B-9E5C846DE9D9}"/>
          </ac:spMkLst>
        </pc:spChg>
      </pc:sldChg>
      <pc:sldChg chg="delSp modSp add mod">
        <pc:chgData name="Pabis Vladimir" userId="88dc0c42-8bcd-482c-b7ff-4a90af045e1e" providerId="ADAL" clId="{884C7A20-9958-4A76-8D79-18D7ABCF9924}" dt="2021-01-11T07:48:06.282" v="8944" actId="113"/>
        <pc:sldMkLst>
          <pc:docMk/>
          <pc:sldMk cId="114566463" sldId="742"/>
        </pc:sldMkLst>
        <pc:spChg chg="mod">
          <ac:chgData name="Pabis Vladimir" userId="88dc0c42-8bcd-482c-b7ff-4a90af045e1e" providerId="ADAL" clId="{884C7A20-9958-4A76-8D79-18D7ABCF9924}" dt="2021-01-11T07:48:06.282" v="8944" actId="113"/>
          <ac:spMkLst>
            <pc:docMk/>
            <pc:sldMk cId="114566463" sldId="742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20:06:24.745" v="6600" actId="1035"/>
          <ac:spMkLst>
            <pc:docMk/>
            <pc:sldMk cId="114566463" sldId="742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7:55.724" v="68" actId="478"/>
          <ac:picMkLst>
            <pc:docMk/>
            <pc:sldMk cId="114566463" sldId="742"/>
            <ac:picMk id="3" creationId="{CF77FFB6-73FC-4FFE-AE57-C0F0209BD9EB}"/>
          </ac:picMkLst>
        </pc:picChg>
      </pc:sldChg>
      <pc:sldChg chg="modSp mod">
        <pc:chgData name="Pabis Vladimir" userId="88dc0c42-8bcd-482c-b7ff-4a90af045e1e" providerId="ADAL" clId="{884C7A20-9958-4A76-8D79-18D7ABCF9924}" dt="2021-01-11T17:04:22.076" v="9718" actId="20577"/>
        <pc:sldMkLst>
          <pc:docMk/>
          <pc:sldMk cId="3579922475" sldId="994"/>
        </pc:sldMkLst>
        <pc:spChg chg="mod">
          <ac:chgData name="Pabis Vladimir" userId="88dc0c42-8bcd-482c-b7ff-4a90af045e1e" providerId="ADAL" clId="{884C7A20-9958-4A76-8D79-18D7ABCF9924}" dt="2021-01-10T19:53:57.914" v="6454" actId="1076"/>
          <ac:spMkLst>
            <pc:docMk/>
            <pc:sldMk cId="3579922475" sldId="994"/>
            <ac:spMk id="5" creationId="{25EEA093-2C6D-4AA0-BD90-6D60AB8021D1}"/>
          </ac:spMkLst>
        </pc:spChg>
        <pc:spChg chg="mod">
          <ac:chgData name="Pabis Vladimir" userId="88dc0c42-8bcd-482c-b7ff-4a90af045e1e" providerId="ADAL" clId="{884C7A20-9958-4A76-8D79-18D7ABCF9924}" dt="2021-01-11T17:04:22.076" v="9718" actId="20577"/>
          <ac:spMkLst>
            <pc:docMk/>
            <pc:sldMk cId="3579922475" sldId="994"/>
            <ac:spMk id="7" creationId="{5CE9E892-1FB6-477A-B6E8-FC90909FF919}"/>
          </ac:spMkLst>
        </pc:spChg>
      </pc:sldChg>
      <pc:sldChg chg="addSp delSp modSp mod ord">
        <pc:chgData name="Pabis Vladimir" userId="88dc0c42-8bcd-482c-b7ff-4a90af045e1e" providerId="ADAL" clId="{884C7A20-9958-4A76-8D79-18D7ABCF9924}" dt="2021-01-10T20:45:38.129" v="7753" actId="1076"/>
        <pc:sldMkLst>
          <pc:docMk/>
          <pc:sldMk cId="2023235087" sldId="1001"/>
        </pc:sldMkLst>
        <pc:spChg chg="mod">
          <ac:chgData name="Pabis Vladimir" userId="88dc0c42-8bcd-482c-b7ff-4a90af045e1e" providerId="ADAL" clId="{884C7A20-9958-4A76-8D79-18D7ABCF9924}" dt="2021-01-10T20:44:18.677" v="7749" actId="1036"/>
          <ac:spMkLst>
            <pc:docMk/>
            <pc:sldMk cId="2023235087" sldId="1001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24.864" v="7602" actId="478"/>
          <ac:picMkLst>
            <pc:docMk/>
            <pc:sldMk cId="2023235087" sldId="1001"/>
            <ac:picMk id="4" creationId="{20F0325A-A47D-4D97-BBD5-04AF2C8B4BBF}"/>
          </ac:picMkLst>
        </pc:picChg>
        <pc:picChg chg="del">
          <ac:chgData name="Pabis Vladimir" userId="88dc0c42-8bcd-482c-b7ff-4a90af045e1e" providerId="ADAL" clId="{884C7A20-9958-4A76-8D79-18D7ABCF9924}" dt="2021-01-10T20:17:24.346" v="7601" actId="478"/>
          <ac:picMkLst>
            <pc:docMk/>
            <pc:sldMk cId="2023235087" sldId="1001"/>
            <ac:picMk id="5" creationId="{54DF99D7-9D63-4E5B-A9C2-8DC2506A5B39}"/>
          </ac:picMkLst>
        </pc:picChg>
        <pc:picChg chg="add mod">
          <ac:chgData name="Pabis Vladimir" userId="88dc0c42-8bcd-482c-b7ff-4a90af045e1e" providerId="ADAL" clId="{884C7A20-9958-4A76-8D79-18D7ABCF9924}" dt="2021-01-10T20:45:38.129" v="7753" actId="1076"/>
          <ac:picMkLst>
            <pc:docMk/>
            <pc:sldMk cId="2023235087" sldId="1001"/>
            <ac:picMk id="7" creationId="{327B0B09-E939-4308-A2C6-83D8CE1AFFAB}"/>
          </ac:picMkLst>
        </pc:picChg>
      </pc:sldChg>
      <pc:sldChg chg="addSp delSp modSp mod ord">
        <pc:chgData name="Pabis Vladimir" userId="88dc0c42-8bcd-482c-b7ff-4a90af045e1e" providerId="ADAL" clId="{884C7A20-9958-4A76-8D79-18D7ABCF9924}" dt="2021-01-10T21:07:17.179" v="7878"/>
        <pc:sldMkLst>
          <pc:docMk/>
          <pc:sldMk cId="458194574" sldId="1002"/>
        </pc:sldMkLst>
        <pc:spChg chg="mod">
          <ac:chgData name="Pabis Vladimir" userId="88dc0c42-8bcd-482c-b7ff-4a90af045e1e" providerId="ADAL" clId="{884C7A20-9958-4A76-8D79-18D7ABCF9924}" dt="2021-01-10T21:00:44.119" v="7783" actId="3626"/>
          <ac:spMkLst>
            <pc:docMk/>
            <pc:sldMk cId="458194574" sldId="1002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22.376" v="7599" actId="478"/>
          <ac:picMkLst>
            <pc:docMk/>
            <pc:sldMk cId="458194574" sldId="1002"/>
            <ac:picMk id="5" creationId="{DE932FFA-5AB2-4C6F-9AE6-687124C4F139}"/>
          </ac:picMkLst>
        </pc:picChg>
        <pc:picChg chg="del">
          <ac:chgData name="Pabis Vladimir" userId="88dc0c42-8bcd-482c-b7ff-4a90af045e1e" providerId="ADAL" clId="{884C7A20-9958-4A76-8D79-18D7ABCF9924}" dt="2021-01-10T20:17:22.863" v="7600" actId="478"/>
          <ac:picMkLst>
            <pc:docMk/>
            <pc:sldMk cId="458194574" sldId="1002"/>
            <ac:picMk id="6" creationId="{29D7F562-EE87-49F7-B891-BE56D6584082}"/>
          </ac:picMkLst>
        </pc:picChg>
        <pc:picChg chg="add mod">
          <ac:chgData name="Pabis Vladimir" userId="88dc0c42-8bcd-482c-b7ff-4a90af045e1e" providerId="ADAL" clId="{884C7A20-9958-4A76-8D79-18D7ABCF9924}" dt="2021-01-10T21:01:27.290" v="7786" actId="1076"/>
          <ac:picMkLst>
            <pc:docMk/>
            <pc:sldMk cId="458194574" sldId="1002"/>
            <ac:picMk id="7" creationId="{D52642CF-1104-451F-BC16-727824FBD02A}"/>
          </ac:picMkLst>
        </pc:picChg>
        <pc:picChg chg="add mod">
          <ac:chgData name="Pabis Vladimir" userId="88dc0c42-8bcd-482c-b7ff-4a90af045e1e" providerId="ADAL" clId="{884C7A20-9958-4A76-8D79-18D7ABCF9924}" dt="2021-01-10T21:02:21.678" v="7792" actId="1076"/>
          <ac:picMkLst>
            <pc:docMk/>
            <pc:sldMk cId="458194574" sldId="1002"/>
            <ac:picMk id="9" creationId="{1E6077FB-CDFD-4690-91D3-D4E93F062BF2}"/>
          </ac:picMkLst>
        </pc:picChg>
      </pc:sldChg>
      <pc:sldChg chg="addSp delSp modSp mod ord">
        <pc:chgData name="Pabis Vladimir" userId="88dc0c42-8bcd-482c-b7ff-4a90af045e1e" providerId="ADAL" clId="{884C7A20-9958-4A76-8D79-18D7ABCF9924}" dt="2021-01-10T22:49:55.877" v="8698"/>
        <pc:sldMkLst>
          <pc:docMk/>
          <pc:sldMk cId="69668799" sldId="1003"/>
        </pc:sldMkLst>
        <pc:spChg chg="mod">
          <ac:chgData name="Pabis Vladimir" userId="88dc0c42-8bcd-482c-b7ff-4a90af045e1e" providerId="ADAL" clId="{884C7A20-9958-4A76-8D79-18D7ABCF9924}" dt="2021-01-10T20:46:33.884" v="7766" actId="1036"/>
          <ac:spMkLst>
            <pc:docMk/>
            <pc:sldMk cId="69668799" sldId="1003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26.427" v="7603" actId="478"/>
          <ac:picMkLst>
            <pc:docMk/>
            <pc:sldMk cId="69668799" sldId="1003"/>
            <ac:picMk id="5" creationId="{E0D0CC84-E935-42A4-9339-0C50035F89FB}"/>
          </ac:picMkLst>
        </pc:picChg>
        <pc:picChg chg="del">
          <ac:chgData name="Pabis Vladimir" userId="88dc0c42-8bcd-482c-b7ff-4a90af045e1e" providerId="ADAL" clId="{884C7A20-9958-4A76-8D79-18D7ABCF9924}" dt="2021-01-10T20:17:26.954" v="7604" actId="478"/>
          <ac:picMkLst>
            <pc:docMk/>
            <pc:sldMk cId="69668799" sldId="1003"/>
            <ac:picMk id="6" creationId="{9ABB43B5-02AA-4020-A466-ECEDD0C00D66}"/>
          </ac:picMkLst>
        </pc:picChg>
        <pc:picChg chg="add mod">
          <ac:chgData name="Pabis Vladimir" userId="88dc0c42-8bcd-482c-b7ff-4a90af045e1e" providerId="ADAL" clId="{884C7A20-9958-4A76-8D79-18D7ABCF9924}" dt="2021-01-10T20:42:52.104" v="7661" actId="1076"/>
          <ac:picMkLst>
            <pc:docMk/>
            <pc:sldMk cId="69668799" sldId="1003"/>
            <ac:picMk id="7" creationId="{A9A0D307-C2DD-404F-A743-E798787243E6}"/>
          </ac:picMkLst>
        </pc:picChg>
        <pc:picChg chg="add mod">
          <ac:chgData name="Pabis Vladimir" userId="88dc0c42-8bcd-482c-b7ff-4a90af045e1e" providerId="ADAL" clId="{884C7A20-9958-4A76-8D79-18D7ABCF9924}" dt="2021-01-10T20:42:52.104" v="7661" actId="1076"/>
          <ac:picMkLst>
            <pc:docMk/>
            <pc:sldMk cId="69668799" sldId="1003"/>
            <ac:picMk id="9" creationId="{3BDE214D-0CAB-4EAF-AFC6-19475ED328BC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1:06:19.701" v="7855" actId="1076"/>
        <pc:sldMkLst>
          <pc:docMk/>
          <pc:sldMk cId="1110586265" sldId="1004"/>
        </pc:sldMkLst>
        <pc:spChg chg="mod">
          <ac:chgData name="Pabis Vladimir" userId="88dc0c42-8bcd-482c-b7ff-4a90af045e1e" providerId="ADAL" clId="{884C7A20-9958-4A76-8D79-18D7ABCF9924}" dt="2021-01-10T21:05:36.627" v="7852" actId="3626"/>
          <ac:spMkLst>
            <pc:docMk/>
            <pc:sldMk cId="1110586265" sldId="1004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10.963" v="7589" actId="478"/>
          <ac:picMkLst>
            <pc:docMk/>
            <pc:sldMk cId="1110586265" sldId="1004"/>
            <ac:picMk id="4" creationId="{2B054EBF-6EA8-4053-90DE-46BFAC2F1CE3}"/>
          </ac:picMkLst>
        </pc:picChg>
        <pc:picChg chg="del">
          <ac:chgData name="Pabis Vladimir" userId="88dc0c42-8bcd-482c-b7ff-4a90af045e1e" providerId="ADAL" clId="{884C7A20-9958-4A76-8D79-18D7ABCF9924}" dt="2021-01-10T20:17:11.474" v="7590" actId="478"/>
          <ac:picMkLst>
            <pc:docMk/>
            <pc:sldMk cId="1110586265" sldId="1004"/>
            <ac:picMk id="5" creationId="{CDB1194F-2931-4E95-8936-B244DF102300}"/>
          </ac:picMkLst>
        </pc:picChg>
        <pc:picChg chg="add mod">
          <ac:chgData name="Pabis Vladimir" userId="88dc0c42-8bcd-482c-b7ff-4a90af045e1e" providerId="ADAL" clId="{884C7A20-9958-4A76-8D79-18D7ABCF9924}" dt="2021-01-10T21:06:19.701" v="7855" actId="1076"/>
          <ac:picMkLst>
            <pc:docMk/>
            <pc:sldMk cId="1110586265" sldId="1004"/>
            <ac:picMk id="7" creationId="{2EA0FCB6-3CAE-4D12-91F9-86A9C0151995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1:12:48.812" v="7936" actId="1076"/>
        <pc:sldMkLst>
          <pc:docMk/>
          <pc:sldMk cId="3239284742" sldId="1005"/>
        </pc:sldMkLst>
        <pc:spChg chg="mod">
          <ac:chgData name="Pabis Vladimir" userId="88dc0c42-8bcd-482c-b7ff-4a90af045e1e" providerId="ADAL" clId="{884C7A20-9958-4A76-8D79-18D7ABCF9924}" dt="2021-01-10T21:12:04.361" v="7933" actId="3626"/>
          <ac:spMkLst>
            <pc:docMk/>
            <pc:sldMk cId="3239284742" sldId="1005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09.433" v="7588" actId="478"/>
          <ac:picMkLst>
            <pc:docMk/>
            <pc:sldMk cId="3239284742" sldId="1005"/>
            <ac:picMk id="4" creationId="{E5529D10-08DD-41ED-8455-EC235781B51E}"/>
          </ac:picMkLst>
        </pc:picChg>
        <pc:picChg chg="add mod">
          <ac:chgData name="Pabis Vladimir" userId="88dc0c42-8bcd-482c-b7ff-4a90af045e1e" providerId="ADAL" clId="{884C7A20-9958-4A76-8D79-18D7ABCF9924}" dt="2021-01-10T21:12:48.812" v="7936" actId="1076"/>
          <ac:picMkLst>
            <pc:docMk/>
            <pc:sldMk cId="3239284742" sldId="1005"/>
            <ac:picMk id="6" creationId="{D04E7401-A3F9-4D9B-A3B2-53A038AE1BDE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1:13:48.734" v="7955" actId="1076"/>
        <pc:sldMkLst>
          <pc:docMk/>
          <pc:sldMk cId="388999947" sldId="1006"/>
        </pc:sldMkLst>
        <pc:spChg chg="mod">
          <ac:chgData name="Pabis Vladimir" userId="88dc0c42-8bcd-482c-b7ff-4a90af045e1e" providerId="ADAL" clId="{884C7A20-9958-4A76-8D79-18D7ABCF9924}" dt="2021-01-10T21:13:16.282" v="7952" actId="3626"/>
          <ac:spMkLst>
            <pc:docMk/>
            <pc:sldMk cId="388999947" sldId="1006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08.043" v="7587" actId="478"/>
          <ac:picMkLst>
            <pc:docMk/>
            <pc:sldMk cId="388999947" sldId="1006"/>
            <ac:picMk id="4" creationId="{3496A4E3-0BFC-40DC-AA32-F481C486D077}"/>
          </ac:picMkLst>
        </pc:picChg>
        <pc:picChg chg="add mod">
          <ac:chgData name="Pabis Vladimir" userId="88dc0c42-8bcd-482c-b7ff-4a90af045e1e" providerId="ADAL" clId="{884C7A20-9958-4A76-8D79-18D7ABCF9924}" dt="2021-01-10T21:13:48.734" v="7955" actId="1076"/>
          <ac:picMkLst>
            <pc:docMk/>
            <pc:sldMk cId="388999947" sldId="1006"/>
            <ac:picMk id="6" creationId="{3B73A3E8-2A33-45A3-BFD8-7919FEF6BB6A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03:38.277" v="7991" actId="1076"/>
        <pc:sldMkLst>
          <pc:docMk/>
          <pc:sldMk cId="1021814693" sldId="1007"/>
        </pc:sldMkLst>
        <pc:spChg chg="mod">
          <ac:chgData name="Pabis Vladimir" userId="88dc0c42-8bcd-482c-b7ff-4a90af045e1e" providerId="ADAL" clId="{884C7A20-9958-4A76-8D79-18D7ABCF9924}" dt="2021-01-10T21:55:15.252" v="7988" actId="3626"/>
          <ac:spMkLst>
            <pc:docMk/>
            <pc:sldMk cId="1021814693" sldId="1007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06.528" v="7586" actId="478"/>
          <ac:picMkLst>
            <pc:docMk/>
            <pc:sldMk cId="1021814693" sldId="1007"/>
            <ac:picMk id="5" creationId="{EF3BF807-EEC2-4BD0-8DDF-D53299F460DD}"/>
          </ac:picMkLst>
        </pc:picChg>
        <pc:picChg chg="add mod">
          <ac:chgData name="Pabis Vladimir" userId="88dc0c42-8bcd-482c-b7ff-4a90af045e1e" providerId="ADAL" clId="{884C7A20-9958-4A76-8D79-18D7ABCF9924}" dt="2021-01-10T22:03:38.277" v="7991" actId="1076"/>
          <ac:picMkLst>
            <pc:docMk/>
            <pc:sldMk cId="1021814693" sldId="1007"/>
            <ac:picMk id="6" creationId="{268320F4-E183-4DB7-8824-6B1EF72248BC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1:00.244" v="8013" actId="1076"/>
        <pc:sldMkLst>
          <pc:docMk/>
          <pc:sldMk cId="3489556525" sldId="1008"/>
        </pc:sldMkLst>
        <pc:spChg chg="mod">
          <ac:chgData name="Pabis Vladimir" userId="88dc0c42-8bcd-482c-b7ff-4a90af045e1e" providerId="ADAL" clId="{884C7A20-9958-4A76-8D79-18D7ABCF9924}" dt="2021-01-10T22:10:25.983" v="8009" actId="3626"/>
          <ac:spMkLst>
            <pc:docMk/>
            <pc:sldMk cId="3489556525" sldId="1008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04.943" v="7585" actId="478"/>
          <ac:picMkLst>
            <pc:docMk/>
            <pc:sldMk cId="3489556525" sldId="1008"/>
            <ac:picMk id="4" creationId="{A2CCA6D4-27A3-44D1-A219-E0A2C007F1FA}"/>
          </ac:picMkLst>
        </pc:picChg>
        <pc:picChg chg="add mod">
          <ac:chgData name="Pabis Vladimir" userId="88dc0c42-8bcd-482c-b7ff-4a90af045e1e" providerId="ADAL" clId="{884C7A20-9958-4A76-8D79-18D7ABCF9924}" dt="2021-01-10T22:11:00.244" v="8013" actId="1076"/>
          <ac:picMkLst>
            <pc:docMk/>
            <pc:sldMk cId="3489556525" sldId="1008"/>
            <ac:picMk id="6" creationId="{56BD5208-8D81-4770-A63E-803C3B870EAC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2:03.358" v="8043" actId="1076"/>
        <pc:sldMkLst>
          <pc:docMk/>
          <pc:sldMk cId="242800350" sldId="1009"/>
        </pc:sldMkLst>
        <pc:spChg chg="mod">
          <ac:chgData name="Pabis Vladimir" userId="88dc0c42-8bcd-482c-b7ff-4a90af045e1e" providerId="ADAL" clId="{884C7A20-9958-4A76-8D79-18D7ABCF9924}" dt="2021-01-10T22:11:25.043" v="8040" actId="3626"/>
          <ac:spMkLst>
            <pc:docMk/>
            <pc:sldMk cId="242800350" sldId="1009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03.420" v="7584" actId="478"/>
          <ac:picMkLst>
            <pc:docMk/>
            <pc:sldMk cId="242800350" sldId="1009"/>
            <ac:picMk id="5" creationId="{BED083F6-3252-4821-ABCB-3DA8C8652271}"/>
          </ac:picMkLst>
        </pc:picChg>
        <pc:picChg chg="add mod">
          <ac:chgData name="Pabis Vladimir" userId="88dc0c42-8bcd-482c-b7ff-4a90af045e1e" providerId="ADAL" clId="{884C7A20-9958-4A76-8D79-18D7ABCF9924}" dt="2021-01-10T22:12:03.358" v="8043" actId="1076"/>
          <ac:picMkLst>
            <pc:docMk/>
            <pc:sldMk cId="242800350" sldId="1009"/>
            <ac:picMk id="6" creationId="{4E4A6FAD-4950-4375-8BB3-CED333214080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3:03.078" v="8047" actId="1076"/>
        <pc:sldMkLst>
          <pc:docMk/>
          <pc:sldMk cId="2125041074" sldId="1011"/>
        </pc:sldMkLst>
        <pc:spChg chg="mod">
          <ac:chgData name="Pabis Vladimir" userId="88dc0c42-8bcd-482c-b7ff-4a90af045e1e" providerId="ADAL" clId="{884C7A20-9958-4A76-8D79-18D7ABCF9924}" dt="2021-01-10T22:12:25.575" v="8044" actId="3626"/>
          <ac:spMkLst>
            <pc:docMk/>
            <pc:sldMk cId="2125041074" sldId="1011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01.638" v="7583" actId="478"/>
          <ac:picMkLst>
            <pc:docMk/>
            <pc:sldMk cId="2125041074" sldId="1011"/>
            <ac:picMk id="5" creationId="{F8E814CA-3DCD-4F23-96A6-A971F2531A87}"/>
          </ac:picMkLst>
        </pc:picChg>
        <pc:picChg chg="add mod">
          <ac:chgData name="Pabis Vladimir" userId="88dc0c42-8bcd-482c-b7ff-4a90af045e1e" providerId="ADAL" clId="{884C7A20-9958-4A76-8D79-18D7ABCF9924}" dt="2021-01-10T22:13:03.078" v="8047" actId="1076"/>
          <ac:picMkLst>
            <pc:docMk/>
            <pc:sldMk cId="2125041074" sldId="1011"/>
            <ac:picMk id="6" creationId="{86692816-1F46-491A-903F-C99C9C0A3431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4:09.758" v="8080" actId="1076"/>
        <pc:sldMkLst>
          <pc:docMk/>
          <pc:sldMk cId="3536839820" sldId="1012"/>
        </pc:sldMkLst>
        <pc:spChg chg="mod">
          <ac:chgData name="Pabis Vladimir" userId="88dc0c42-8bcd-482c-b7ff-4a90af045e1e" providerId="ADAL" clId="{884C7A20-9958-4A76-8D79-18D7ABCF9924}" dt="2021-01-10T22:13:33.014" v="8077" actId="3626"/>
          <ac:spMkLst>
            <pc:docMk/>
            <pc:sldMk cId="3536839820" sldId="1012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59.907" v="7582" actId="478"/>
          <ac:picMkLst>
            <pc:docMk/>
            <pc:sldMk cId="3536839820" sldId="1012"/>
            <ac:picMk id="4" creationId="{E67F7084-06CB-425D-AAB7-ACA90B4B5C11}"/>
          </ac:picMkLst>
        </pc:picChg>
        <pc:picChg chg="add mod">
          <ac:chgData name="Pabis Vladimir" userId="88dc0c42-8bcd-482c-b7ff-4a90af045e1e" providerId="ADAL" clId="{884C7A20-9958-4A76-8D79-18D7ABCF9924}" dt="2021-01-10T22:14:09.758" v="8080" actId="1076"/>
          <ac:picMkLst>
            <pc:docMk/>
            <pc:sldMk cId="3536839820" sldId="1012"/>
            <ac:picMk id="6" creationId="{EE3158FA-2C69-4056-9D59-164A49CE905F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5:07.431" v="8084" actId="1076"/>
        <pc:sldMkLst>
          <pc:docMk/>
          <pc:sldMk cId="4188486887" sldId="1013"/>
        </pc:sldMkLst>
        <pc:spChg chg="mod">
          <ac:chgData name="Pabis Vladimir" userId="88dc0c42-8bcd-482c-b7ff-4a90af045e1e" providerId="ADAL" clId="{884C7A20-9958-4A76-8D79-18D7ABCF9924}" dt="2021-01-10T22:14:28.837" v="8081" actId="3626"/>
          <ac:spMkLst>
            <pc:docMk/>
            <pc:sldMk cId="4188486887" sldId="1013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58.496" v="7581" actId="478"/>
          <ac:picMkLst>
            <pc:docMk/>
            <pc:sldMk cId="4188486887" sldId="1013"/>
            <ac:picMk id="5" creationId="{8BDAF9FB-0BBF-4BD0-8527-6D4B686754E4}"/>
          </ac:picMkLst>
        </pc:picChg>
        <pc:picChg chg="add mod">
          <ac:chgData name="Pabis Vladimir" userId="88dc0c42-8bcd-482c-b7ff-4a90af045e1e" providerId="ADAL" clId="{884C7A20-9958-4A76-8D79-18D7ABCF9924}" dt="2021-01-10T22:15:07.431" v="8084" actId="1076"/>
          <ac:picMkLst>
            <pc:docMk/>
            <pc:sldMk cId="4188486887" sldId="1013"/>
            <ac:picMk id="6" creationId="{1CEA7042-5CBA-4753-89D7-E5A81659DFDC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6:11.474" v="8120" actId="1076"/>
        <pc:sldMkLst>
          <pc:docMk/>
          <pc:sldMk cId="1083105414" sldId="1014"/>
        </pc:sldMkLst>
        <pc:spChg chg="mod">
          <ac:chgData name="Pabis Vladimir" userId="88dc0c42-8bcd-482c-b7ff-4a90af045e1e" providerId="ADAL" clId="{884C7A20-9958-4A76-8D79-18D7ABCF9924}" dt="2021-01-10T22:15:38.586" v="8117" actId="3626"/>
          <ac:spMkLst>
            <pc:docMk/>
            <pc:sldMk cId="1083105414" sldId="1014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57.157" v="7580" actId="478"/>
          <ac:picMkLst>
            <pc:docMk/>
            <pc:sldMk cId="1083105414" sldId="1014"/>
            <ac:picMk id="4" creationId="{6C7A3D3E-0A75-4589-9605-1BFA0EF01204}"/>
          </ac:picMkLst>
        </pc:picChg>
        <pc:picChg chg="add mod">
          <ac:chgData name="Pabis Vladimir" userId="88dc0c42-8bcd-482c-b7ff-4a90af045e1e" providerId="ADAL" clId="{884C7A20-9958-4A76-8D79-18D7ABCF9924}" dt="2021-01-10T22:16:11.474" v="8120" actId="1076"/>
          <ac:picMkLst>
            <pc:docMk/>
            <pc:sldMk cId="1083105414" sldId="1014"/>
            <ac:picMk id="6" creationId="{F3A42835-DBAA-4A4D-B552-5790E9983ABD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7:14.172" v="8124" actId="1076"/>
        <pc:sldMkLst>
          <pc:docMk/>
          <pc:sldMk cId="1637227854" sldId="1015"/>
        </pc:sldMkLst>
        <pc:spChg chg="mod">
          <ac:chgData name="Pabis Vladimir" userId="88dc0c42-8bcd-482c-b7ff-4a90af045e1e" providerId="ADAL" clId="{884C7A20-9958-4A76-8D79-18D7ABCF9924}" dt="2021-01-10T22:16:40.438" v="8121" actId="3626"/>
          <ac:spMkLst>
            <pc:docMk/>
            <pc:sldMk cId="1637227854" sldId="1015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55.697" v="7579" actId="478"/>
          <ac:picMkLst>
            <pc:docMk/>
            <pc:sldMk cId="1637227854" sldId="1015"/>
            <ac:picMk id="5" creationId="{02247DC8-8775-4CD8-95A8-2097A8557FC9}"/>
          </ac:picMkLst>
        </pc:picChg>
        <pc:picChg chg="add mod">
          <ac:chgData name="Pabis Vladimir" userId="88dc0c42-8bcd-482c-b7ff-4a90af045e1e" providerId="ADAL" clId="{884C7A20-9958-4A76-8D79-18D7ABCF9924}" dt="2021-01-10T22:17:14.172" v="8124" actId="1076"/>
          <ac:picMkLst>
            <pc:docMk/>
            <pc:sldMk cId="1637227854" sldId="1015"/>
            <ac:picMk id="6" creationId="{2F6B524B-61A2-40CF-B817-0392067545CF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8:17.830" v="8151" actId="1076"/>
        <pc:sldMkLst>
          <pc:docMk/>
          <pc:sldMk cId="1546156848" sldId="1017"/>
        </pc:sldMkLst>
        <pc:spChg chg="mod">
          <ac:chgData name="Pabis Vladimir" userId="88dc0c42-8bcd-482c-b7ff-4a90af045e1e" providerId="ADAL" clId="{884C7A20-9958-4A76-8D79-18D7ABCF9924}" dt="2021-01-10T22:17:41.984" v="8148" actId="3626"/>
          <ac:spMkLst>
            <pc:docMk/>
            <pc:sldMk cId="1546156848" sldId="1017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54.309" v="7578" actId="478"/>
          <ac:picMkLst>
            <pc:docMk/>
            <pc:sldMk cId="1546156848" sldId="1017"/>
            <ac:picMk id="4" creationId="{51C216A9-8827-4673-9A03-48407FB0C680}"/>
          </ac:picMkLst>
        </pc:picChg>
        <pc:picChg chg="add mod">
          <ac:chgData name="Pabis Vladimir" userId="88dc0c42-8bcd-482c-b7ff-4a90af045e1e" providerId="ADAL" clId="{884C7A20-9958-4A76-8D79-18D7ABCF9924}" dt="2021-01-10T22:18:17.830" v="8151" actId="1076"/>
          <ac:picMkLst>
            <pc:docMk/>
            <pc:sldMk cId="1546156848" sldId="1017"/>
            <ac:picMk id="6" creationId="{2126D1A4-0CC0-4587-949C-E03E98E4E1A6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19:22.399" v="8181" actId="1076"/>
        <pc:sldMkLst>
          <pc:docMk/>
          <pc:sldMk cId="752606493" sldId="1018"/>
        </pc:sldMkLst>
        <pc:spChg chg="mod">
          <ac:chgData name="Pabis Vladimir" userId="88dc0c42-8bcd-482c-b7ff-4a90af045e1e" providerId="ADAL" clId="{884C7A20-9958-4A76-8D79-18D7ABCF9924}" dt="2021-01-10T22:18:48.916" v="8178" actId="3626"/>
          <ac:spMkLst>
            <pc:docMk/>
            <pc:sldMk cId="752606493" sldId="1018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52.938" v="7577" actId="478"/>
          <ac:picMkLst>
            <pc:docMk/>
            <pc:sldMk cId="752606493" sldId="1018"/>
            <ac:picMk id="5" creationId="{524BCB6C-2CB4-483D-94E8-72857A2F1AAA}"/>
          </ac:picMkLst>
        </pc:picChg>
        <pc:picChg chg="add mod">
          <ac:chgData name="Pabis Vladimir" userId="88dc0c42-8bcd-482c-b7ff-4a90af045e1e" providerId="ADAL" clId="{884C7A20-9958-4A76-8D79-18D7ABCF9924}" dt="2021-01-10T22:19:22.399" v="8181" actId="1076"/>
          <ac:picMkLst>
            <pc:docMk/>
            <pc:sldMk cId="752606493" sldId="1018"/>
            <ac:picMk id="6" creationId="{230D7291-0B0A-4CB2-9ADA-1CBBFFC83F3F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20:27.610" v="8205" actId="1076"/>
        <pc:sldMkLst>
          <pc:docMk/>
          <pc:sldMk cId="4209228248" sldId="1019"/>
        </pc:sldMkLst>
        <pc:spChg chg="mod">
          <ac:chgData name="Pabis Vladimir" userId="88dc0c42-8bcd-482c-b7ff-4a90af045e1e" providerId="ADAL" clId="{884C7A20-9958-4A76-8D79-18D7ABCF9924}" dt="2021-01-10T22:19:51.038" v="8202" actId="3626"/>
          <ac:spMkLst>
            <pc:docMk/>
            <pc:sldMk cId="4209228248" sldId="1019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51.031" v="7576" actId="478"/>
          <ac:picMkLst>
            <pc:docMk/>
            <pc:sldMk cId="4209228248" sldId="1019"/>
            <ac:picMk id="4" creationId="{61C5A1C6-B7C7-4EC3-9782-0945A0AFEF3C}"/>
          </ac:picMkLst>
        </pc:picChg>
        <pc:picChg chg="add mod">
          <ac:chgData name="Pabis Vladimir" userId="88dc0c42-8bcd-482c-b7ff-4a90af045e1e" providerId="ADAL" clId="{884C7A20-9958-4A76-8D79-18D7ABCF9924}" dt="2021-01-10T22:20:27.610" v="8205" actId="1076"/>
          <ac:picMkLst>
            <pc:docMk/>
            <pc:sldMk cId="4209228248" sldId="1019"/>
            <ac:picMk id="6" creationId="{3D499B70-CBBE-4A2A-9C66-CBA1C9108A33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1:03:49.760" v="7799" actId="3626"/>
        <pc:sldMkLst>
          <pc:docMk/>
          <pc:sldMk cId="140480890" sldId="1020"/>
        </pc:sldMkLst>
        <pc:spChg chg="mod">
          <ac:chgData name="Pabis Vladimir" userId="88dc0c42-8bcd-482c-b7ff-4a90af045e1e" providerId="ADAL" clId="{884C7A20-9958-4A76-8D79-18D7ABCF9924}" dt="2021-01-10T21:03:49.760" v="7799" actId="3626"/>
          <ac:spMkLst>
            <pc:docMk/>
            <pc:sldMk cId="140480890" sldId="1020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20.379" v="7597" actId="478"/>
          <ac:picMkLst>
            <pc:docMk/>
            <pc:sldMk cId="140480890" sldId="1020"/>
            <ac:picMk id="5" creationId="{4FFE3096-0B25-4549-8DD4-888345AD9DE5}"/>
          </ac:picMkLst>
        </pc:picChg>
        <pc:picChg chg="del">
          <ac:chgData name="Pabis Vladimir" userId="88dc0c42-8bcd-482c-b7ff-4a90af045e1e" providerId="ADAL" clId="{884C7A20-9958-4A76-8D79-18D7ABCF9924}" dt="2021-01-10T20:17:20.846" v="7598" actId="478"/>
          <ac:picMkLst>
            <pc:docMk/>
            <pc:sldMk cId="140480890" sldId="1020"/>
            <ac:picMk id="6" creationId="{2E18151B-AF87-4155-9962-30F922067391}"/>
          </ac:picMkLst>
        </pc:picChg>
        <pc:picChg chg="add mod">
          <ac:chgData name="Pabis Vladimir" userId="88dc0c42-8bcd-482c-b7ff-4a90af045e1e" providerId="ADAL" clId="{884C7A20-9958-4A76-8D79-18D7ABCF9924}" dt="2021-01-10T21:03:44.546" v="7798" actId="1076"/>
          <ac:picMkLst>
            <pc:docMk/>
            <pc:sldMk cId="140480890" sldId="1020"/>
            <ac:picMk id="7" creationId="{EBD8D3D7-2EEF-4877-B9E7-ECBE62F1A2A8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23:40.733" v="8226" actId="1076"/>
        <pc:sldMkLst>
          <pc:docMk/>
          <pc:sldMk cId="690310378" sldId="1021"/>
        </pc:sldMkLst>
        <pc:spChg chg="mod">
          <ac:chgData name="Pabis Vladimir" userId="88dc0c42-8bcd-482c-b7ff-4a90af045e1e" providerId="ADAL" clId="{884C7A20-9958-4A76-8D79-18D7ABCF9924}" dt="2021-01-10T22:20:58.988" v="8223" actId="3626"/>
          <ac:spMkLst>
            <pc:docMk/>
            <pc:sldMk cId="690310378" sldId="1021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49.322" v="7575" actId="478"/>
          <ac:picMkLst>
            <pc:docMk/>
            <pc:sldMk cId="690310378" sldId="1021"/>
            <ac:picMk id="4" creationId="{E127A940-7774-40F1-9213-967D846E11DF}"/>
          </ac:picMkLst>
        </pc:picChg>
        <pc:picChg chg="add mod">
          <ac:chgData name="Pabis Vladimir" userId="88dc0c42-8bcd-482c-b7ff-4a90af045e1e" providerId="ADAL" clId="{884C7A20-9958-4A76-8D79-18D7ABCF9924}" dt="2021-01-10T22:23:40.733" v="8226" actId="1076"/>
          <ac:picMkLst>
            <pc:docMk/>
            <pc:sldMk cId="690310378" sldId="1021"/>
            <ac:picMk id="6" creationId="{A8EBE635-8072-413E-BCE2-928C5D72F83E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24:30.982" v="8237" actId="1076"/>
        <pc:sldMkLst>
          <pc:docMk/>
          <pc:sldMk cId="2177515318" sldId="1022"/>
        </pc:sldMkLst>
        <pc:spChg chg="mod">
          <ac:chgData name="Pabis Vladimir" userId="88dc0c42-8bcd-482c-b7ff-4a90af045e1e" providerId="ADAL" clId="{884C7A20-9958-4A76-8D79-18D7ABCF9924}" dt="2021-01-10T22:24:01.019" v="8234" actId="20577"/>
          <ac:spMkLst>
            <pc:docMk/>
            <pc:sldMk cId="2177515318" sldId="1022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47.941" v="7574" actId="478"/>
          <ac:picMkLst>
            <pc:docMk/>
            <pc:sldMk cId="2177515318" sldId="1022"/>
            <ac:picMk id="5" creationId="{CA9C488E-13CA-4920-8D31-EFAE8570CCB0}"/>
          </ac:picMkLst>
        </pc:picChg>
        <pc:picChg chg="add mod">
          <ac:chgData name="Pabis Vladimir" userId="88dc0c42-8bcd-482c-b7ff-4a90af045e1e" providerId="ADAL" clId="{884C7A20-9958-4A76-8D79-18D7ABCF9924}" dt="2021-01-10T22:24:30.982" v="8237" actId="1076"/>
          <ac:picMkLst>
            <pc:docMk/>
            <pc:sldMk cId="2177515318" sldId="1022"/>
            <ac:picMk id="6" creationId="{8471644F-BFCC-49A3-82F7-60461EF433BD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25:43.625" v="8264" actId="1076"/>
        <pc:sldMkLst>
          <pc:docMk/>
          <pc:sldMk cId="1500466524" sldId="1023"/>
        </pc:sldMkLst>
        <pc:spChg chg="mod">
          <ac:chgData name="Pabis Vladimir" userId="88dc0c42-8bcd-482c-b7ff-4a90af045e1e" providerId="ADAL" clId="{884C7A20-9958-4A76-8D79-18D7ABCF9924}" dt="2021-01-10T22:25:14.430" v="8261" actId="3626"/>
          <ac:spMkLst>
            <pc:docMk/>
            <pc:sldMk cId="1500466524" sldId="1023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46.516" v="7573" actId="478"/>
          <ac:picMkLst>
            <pc:docMk/>
            <pc:sldMk cId="1500466524" sldId="1023"/>
            <ac:picMk id="4" creationId="{E61845F9-B0C4-490B-A6FE-E7014F742282}"/>
          </ac:picMkLst>
        </pc:picChg>
        <pc:picChg chg="add mod">
          <ac:chgData name="Pabis Vladimir" userId="88dc0c42-8bcd-482c-b7ff-4a90af045e1e" providerId="ADAL" clId="{884C7A20-9958-4A76-8D79-18D7ABCF9924}" dt="2021-01-10T22:25:43.625" v="8264" actId="1076"/>
          <ac:picMkLst>
            <pc:docMk/>
            <pc:sldMk cId="1500466524" sldId="1023"/>
            <ac:picMk id="6" creationId="{7BD09505-6EEF-4F07-9C92-44F23B291E8B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26:37.274" v="8294" actId="1076"/>
        <pc:sldMkLst>
          <pc:docMk/>
          <pc:sldMk cId="1606042778" sldId="1024"/>
        </pc:sldMkLst>
        <pc:spChg chg="mod">
          <ac:chgData name="Pabis Vladimir" userId="88dc0c42-8bcd-482c-b7ff-4a90af045e1e" providerId="ADAL" clId="{884C7A20-9958-4A76-8D79-18D7ABCF9924}" dt="2021-01-10T22:26:07.706" v="8291" actId="3626"/>
          <ac:spMkLst>
            <pc:docMk/>
            <pc:sldMk cId="1606042778" sldId="1024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44.952" v="7572" actId="478"/>
          <ac:picMkLst>
            <pc:docMk/>
            <pc:sldMk cId="1606042778" sldId="1024"/>
            <ac:picMk id="5" creationId="{C26DDA39-E090-44B5-858B-D7A8C40B15E8}"/>
          </ac:picMkLst>
        </pc:picChg>
        <pc:picChg chg="add mod">
          <ac:chgData name="Pabis Vladimir" userId="88dc0c42-8bcd-482c-b7ff-4a90af045e1e" providerId="ADAL" clId="{884C7A20-9958-4A76-8D79-18D7ABCF9924}" dt="2021-01-10T22:26:37.274" v="8294" actId="1076"/>
          <ac:picMkLst>
            <pc:docMk/>
            <pc:sldMk cId="1606042778" sldId="1024"/>
            <ac:picMk id="6" creationId="{21C6094C-0560-425C-9D19-471D73FC4098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27:44.540" v="8315" actId="1076"/>
        <pc:sldMkLst>
          <pc:docMk/>
          <pc:sldMk cId="2618334213" sldId="1025"/>
        </pc:sldMkLst>
        <pc:spChg chg="mod">
          <ac:chgData name="Pabis Vladimir" userId="88dc0c42-8bcd-482c-b7ff-4a90af045e1e" providerId="ADAL" clId="{884C7A20-9958-4A76-8D79-18D7ABCF9924}" dt="2021-01-10T22:27:06.729" v="8312" actId="3626"/>
          <ac:spMkLst>
            <pc:docMk/>
            <pc:sldMk cId="2618334213" sldId="1025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43.412" v="7571" actId="478"/>
          <ac:picMkLst>
            <pc:docMk/>
            <pc:sldMk cId="2618334213" sldId="1025"/>
            <ac:picMk id="4" creationId="{AC3E6E9F-F4E4-47B5-A74B-10F9025AAFA3}"/>
          </ac:picMkLst>
        </pc:picChg>
        <pc:picChg chg="add mod">
          <ac:chgData name="Pabis Vladimir" userId="88dc0c42-8bcd-482c-b7ff-4a90af045e1e" providerId="ADAL" clId="{884C7A20-9958-4A76-8D79-18D7ABCF9924}" dt="2021-01-10T22:27:44.540" v="8315" actId="1076"/>
          <ac:picMkLst>
            <pc:docMk/>
            <pc:sldMk cId="2618334213" sldId="1025"/>
            <ac:picMk id="6" creationId="{CD94640B-35F1-4DF5-B36C-988EF9901E5E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28:44.800" v="8337" actId="1076"/>
        <pc:sldMkLst>
          <pc:docMk/>
          <pc:sldMk cId="1310223837" sldId="1026"/>
        </pc:sldMkLst>
        <pc:spChg chg="mod">
          <ac:chgData name="Pabis Vladimir" userId="88dc0c42-8bcd-482c-b7ff-4a90af045e1e" providerId="ADAL" clId="{884C7A20-9958-4A76-8D79-18D7ABCF9924}" dt="2021-01-10T22:28:10.982" v="8334" actId="3626"/>
          <ac:spMkLst>
            <pc:docMk/>
            <pc:sldMk cId="1310223837" sldId="1026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41.982" v="7570" actId="478"/>
          <ac:picMkLst>
            <pc:docMk/>
            <pc:sldMk cId="1310223837" sldId="1026"/>
            <ac:picMk id="4" creationId="{7673561F-D393-419F-B38D-FC5B0B20ADD9}"/>
          </ac:picMkLst>
        </pc:picChg>
        <pc:picChg chg="add mod">
          <ac:chgData name="Pabis Vladimir" userId="88dc0c42-8bcd-482c-b7ff-4a90af045e1e" providerId="ADAL" clId="{884C7A20-9958-4A76-8D79-18D7ABCF9924}" dt="2021-01-10T22:28:44.800" v="8337" actId="1076"/>
          <ac:picMkLst>
            <pc:docMk/>
            <pc:sldMk cId="1310223837" sldId="1026"/>
            <ac:picMk id="6" creationId="{ED1C7644-7480-437D-98C8-C068D4021548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29:41.984" v="8365" actId="1076"/>
        <pc:sldMkLst>
          <pc:docMk/>
          <pc:sldMk cId="646802109" sldId="1027"/>
        </pc:sldMkLst>
        <pc:spChg chg="mod">
          <ac:chgData name="Pabis Vladimir" userId="88dc0c42-8bcd-482c-b7ff-4a90af045e1e" providerId="ADAL" clId="{884C7A20-9958-4A76-8D79-18D7ABCF9924}" dt="2021-01-10T22:29:11.916" v="8362" actId="3626"/>
          <ac:spMkLst>
            <pc:docMk/>
            <pc:sldMk cId="646802109" sldId="1027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40.363" v="7569" actId="478"/>
          <ac:picMkLst>
            <pc:docMk/>
            <pc:sldMk cId="646802109" sldId="1027"/>
            <ac:picMk id="5" creationId="{876229C9-96A8-4068-A692-9886371EE6A8}"/>
          </ac:picMkLst>
        </pc:picChg>
        <pc:picChg chg="add mod">
          <ac:chgData name="Pabis Vladimir" userId="88dc0c42-8bcd-482c-b7ff-4a90af045e1e" providerId="ADAL" clId="{884C7A20-9958-4A76-8D79-18D7ABCF9924}" dt="2021-01-10T22:29:41.984" v="8365" actId="1076"/>
          <ac:picMkLst>
            <pc:docMk/>
            <pc:sldMk cId="646802109" sldId="1027"/>
            <ac:picMk id="6" creationId="{7AA61B43-2C3A-426C-9AE6-FC0641523D8E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30:46.517" v="8399" actId="1076"/>
        <pc:sldMkLst>
          <pc:docMk/>
          <pc:sldMk cId="1895854209" sldId="1030"/>
        </pc:sldMkLst>
        <pc:spChg chg="mod">
          <ac:chgData name="Pabis Vladimir" userId="88dc0c42-8bcd-482c-b7ff-4a90af045e1e" providerId="ADAL" clId="{884C7A20-9958-4A76-8D79-18D7ABCF9924}" dt="2021-01-10T22:30:04.375" v="8396" actId="3626"/>
          <ac:spMkLst>
            <pc:docMk/>
            <pc:sldMk cId="1895854209" sldId="1030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38.677" v="7568" actId="478"/>
          <ac:picMkLst>
            <pc:docMk/>
            <pc:sldMk cId="1895854209" sldId="1030"/>
            <ac:picMk id="4" creationId="{0701D95D-49E8-43DF-AD26-71635CA019D8}"/>
          </ac:picMkLst>
        </pc:picChg>
        <pc:picChg chg="add mod">
          <ac:chgData name="Pabis Vladimir" userId="88dc0c42-8bcd-482c-b7ff-4a90af045e1e" providerId="ADAL" clId="{884C7A20-9958-4A76-8D79-18D7ABCF9924}" dt="2021-01-10T22:30:46.517" v="8399" actId="1076"/>
          <ac:picMkLst>
            <pc:docMk/>
            <pc:sldMk cId="1895854209" sldId="1030"/>
            <ac:picMk id="6" creationId="{60BBA66C-CB82-455C-B502-61A88E917B5E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34:01.634" v="8444" actId="1076"/>
        <pc:sldMkLst>
          <pc:docMk/>
          <pc:sldMk cId="1281128910" sldId="1031"/>
        </pc:sldMkLst>
        <pc:spChg chg="mod">
          <ac:chgData name="Pabis Vladimir" userId="88dc0c42-8bcd-482c-b7ff-4a90af045e1e" providerId="ADAL" clId="{884C7A20-9958-4A76-8D79-18D7ABCF9924}" dt="2021-01-10T22:33:19.500" v="8441" actId="3626"/>
          <ac:spMkLst>
            <pc:docMk/>
            <pc:sldMk cId="1281128910" sldId="1031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35.315" v="7566" actId="478"/>
          <ac:picMkLst>
            <pc:docMk/>
            <pc:sldMk cId="1281128910" sldId="1031"/>
            <ac:picMk id="5" creationId="{6BCE6728-2996-441B-9774-0352F114E256}"/>
          </ac:picMkLst>
        </pc:picChg>
        <pc:picChg chg="add mod">
          <ac:chgData name="Pabis Vladimir" userId="88dc0c42-8bcd-482c-b7ff-4a90af045e1e" providerId="ADAL" clId="{884C7A20-9958-4A76-8D79-18D7ABCF9924}" dt="2021-01-10T22:34:01.634" v="8444" actId="1076"/>
          <ac:picMkLst>
            <pc:docMk/>
            <pc:sldMk cId="1281128910" sldId="1031"/>
            <ac:picMk id="6" creationId="{0BF1E790-C52D-40D8-96A2-A4F7A7D403E3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32:57.961" v="8420" actId="1076"/>
        <pc:sldMkLst>
          <pc:docMk/>
          <pc:sldMk cId="2077750421" sldId="1032"/>
        </pc:sldMkLst>
        <pc:spChg chg="mod">
          <ac:chgData name="Pabis Vladimir" userId="88dc0c42-8bcd-482c-b7ff-4a90af045e1e" providerId="ADAL" clId="{884C7A20-9958-4A76-8D79-18D7ABCF9924}" dt="2021-01-10T22:32:31.537" v="8417" actId="20577"/>
          <ac:spMkLst>
            <pc:docMk/>
            <pc:sldMk cId="2077750421" sldId="1032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36.944" v="7567" actId="478"/>
          <ac:picMkLst>
            <pc:docMk/>
            <pc:sldMk cId="2077750421" sldId="1032"/>
            <ac:picMk id="4" creationId="{FA3BC7AC-B1D9-45FF-833F-0EE0A5DB9A31}"/>
          </ac:picMkLst>
        </pc:picChg>
        <pc:picChg chg="add mod">
          <ac:chgData name="Pabis Vladimir" userId="88dc0c42-8bcd-482c-b7ff-4a90af045e1e" providerId="ADAL" clId="{884C7A20-9958-4A76-8D79-18D7ABCF9924}" dt="2021-01-10T22:32:57.961" v="8420" actId="1076"/>
          <ac:picMkLst>
            <pc:docMk/>
            <pc:sldMk cId="2077750421" sldId="1032"/>
            <ac:picMk id="6" creationId="{F3F02BE1-5186-4524-9C6E-294714DEC0BA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35:06.255" v="8467" actId="1076"/>
        <pc:sldMkLst>
          <pc:docMk/>
          <pc:sldMk cId="4147216869" sldId="1034"/>
        </pc:sldMkLst>
        <pc:spChg chg="mod">
          <ac:chgData name="Pabis Vladimir" userId="88dc0c42-8bcd-482c-b7ff-4a90af045e1e" providerId="ADAL" clId="{884C7A20-9958-4A76-8D79-18D7ABCF9924}" dt="2021-01-10T22:34:27.201" v="8464" actId="3626"/>
          <ac:spMkLst>
            <pc:docMk/>
            <pc:sldMk cId="4147216869" sldId="1034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32.235" v="7565" actId="478"/>
          <ac:picMkLst>
            <pc:docMk/>
            <pc:sldMk cId="4147216869" sldId="1034"/>
            <ac:picMk id="4" creationId="{9193FA8E-B936-4ACB-9F09-8B294AD230B7}"/>
          </ac:picMkLst>
        </pc:picChg>
        <pc:picChg chg="add mod">
          <ac:chgData name="Pabis Vladimir" userId="88dc0c42-8bcd-482c-b7ff-4a90af045e1e" providerId="ADAL" clId="{884C7A20-9958-4A76-8D79-18D7ABCF9924}" dt="2021-01-10T22:35:06.255" v="8467" actId="1076"/>
          <ac:picMkLst>
            <pc:docMk/>
            <pc:sldMk cId="4147216869" sldId="1034"/>
            <ac:picMk id="6" creationId="{002E8DA0-D3B2-4E1E-BBBB-E525E13A8785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36:16.011" v="8490" actId="1076"/>
        <pc:sldMkLst>
          <pc:docMk/>
          <pc:sldMk cId="3352036859" sldId="1035"/>
        </pc:sldMkLst>
        <pc:spChg chg="mod">
          <ac:chgData name="Pabis Vladimir" userId="88dc0c42-8bcd-482c-b7ff-4a90af045e1e" providerId="ADAL" clId="{884C7A20-9958-4A76-8D79-18D7ABCF9924}" dt="2021-01-10T22:35:32.634" v="8487" actId="20577"/>
          <ac:spMkLst>
            <pc:docMk/>
            <pc:sldMk cId="3352036859" sldId="1035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30.725" v="7564" actId="478"/>
          <ac:picMkLst>
            <pc:docMk/>
            <pc:sldMk cId="3352036859" sldId="1035"/>
            <ac:picMk id="4" creationId="{666C642F-9461-4282-8146-FA207457C799}"/>
          </ac:picMkLst>
        </pc:picChg>
        <pc:picChg chg="add mod">
          <ac:chgData name="Pabis Vladimir" userId="88dc0c42-8bcd-482c-b7ff-4a90af045e1e" providerId="ADAL" clId="{884C7A20-9958-4A76-8D79-18D7ABCF9924}" dt="2021-01-10T22:36:16.011" v="8490" actId="1076"/>
          <ac:picMkLst>
            <pc:docMk/>
            <pc:sldMk cId="3352036859" sldId="1035"/>
            <ac:picMk id="6" creationId="{7AE099CB-E766-469F-9481-5EED9AD8DF22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37:41.252" v="8515" actId="3626"/>
        <pc:sldMkLst>
          <pc:docMk/>
          <pc:sldMk cId="2142806332" sldId="1036"/>
        </pc:sldMkLst>
        <pc:spChg chg="mod">
          <ac:chgData name="Pabis Vladimir" userId="88dc0c42-8bcd-482c-b7ff-4a90af045e1e" providerId="ADAL" clId="{884C7A20-9958-4A76-8D79-18D7ABCF9924}" dt="2021-01-10T22:37:41.252" v="8515" actId="3626"/>
          <ac:spMkLst>
            <pc:docMk/>
            <pc:sldMk cId="2142806332" sldId="1036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29.128" v="7563" actId="478"/>
          <ac:picMkLst>
            <pc:docMk/>
            <pc:sldMk cId="2142806332" sldId="1036"/>
            <ac:picMk id="4" creationId="{D2871CE9-E473-4515-B652-9A4B89EDB1D9}"/>
          </ac:picMkLst>
        </pc:picChg>
        <pc:picChg chg="add mod">
          <ac:chgData name="Pabis Vladimir" userId="88dc0c42-8bcd-482c-b7ff-4a90af045e1e" providerId="ADAL" clId="{884C7A20-9958-4A76-8D79-18D7ABCF9924}" dt="2021-01-10T22:37:22.655" v="8513" actId="1076"/>
          <ac:picMkLst>
            <pc:docMk/>
            <pc:sldMk cId="2142806332" sldId="1036"/>
            <ac:picMk id="6" creationId="{4FE23462-6906-479E-BD03-036973447F4E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38:52.065" v="8546" actId="1076"/>
        <pc:sldMkLst>
          <pc:docMk/>
          <pc:sldMk cId="3344587085" sldId="1037"/>
        </pc:sldMkLst>
        <pc:spChg chg="mod">
          <ac:chgData name="Pabis Vladimir" userId="88dc0c42-8bcd-482c-b7ff-4a90af045e1e" providerId="ADAL" clId="{884C7A20-9958-4A76-8D79-18D7ABCF9924}" dt="2021-01-10T22:38:19.978" v="8543" actId="20577"/>
          <ac:spMkLst>
            <pc:docMk/>
            <pc:sldMk cId="3344587085" sldId="1037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27.569" v="7562" actId="478"/>
          <ac:picMkLst>
            <pc:docMk/>
            <pc:sldMk cId="3344587085" sldId="1037"/>
            <ac:picMk id="4" creationId="{558694B1-BEA0-403B-8E9C-C47C94651576}"/>
          </ac:picMkLst>
        </pc:picChg>
        <pc:picChg chg="add mod">
          <ac:chgData name="Pabis Vladimir" userId="88dc0c42-8bcd-482c-b7ff-4a90af045e1e" providerId="ADAL" clId="{884C7A20-9958-4A76-8D79-18D7ABCF9924}" dt="2021-01-10T22:38:52.065" v="8546" actId="1076"/>
          <ac:picMkLst>
            <pc:docMk/>
            <pc:sldMk cId="3344587085" sldId="1037"/>
            <ac:picMk id="6" creationId="{396FF22A-9FA0-40BD-B95F-93BB3D65C0D8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39:55.364" v="8575" actId="1076"/>
        <pc:sldMkLst>
          <pc:docMk/>
          <pc:sldMk cId="1298932945" sldId="1038"/>
        </pc:sldMkLst>
        <pc:spChg chg="mod">
          <ac:chgData name="Pabis Vladimir" userId="88dc0c42-8bcd-482c-b7ff-4a90af045e1e" providerId="ADAL" clId="{884C7A20-9958-4A76-8D79-18D7ABCF9924}" dt="2021-01-10T22:39:20.992" v="8571" actId="3626"/>
          <ac:spMkLst>
            <pc:docMk/>
            <pc:sldMk cId="1298932945" sldId="1038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26.026" v="7561" actId="478"/>
          <ac:picMkLst>
            <pc:docMk/>
            <pc:sldMk cId="1298932945" sldId="1038"/>
            <ac:picMk id="4" creationId="{46EA991D-52ED-4498-86DE-7F320C68D16E}"/>
          </ac:picMkLst>
        </pc:picChg>
        <pc:picChg chg="add mod">
          <ac:chgData name="Pabis Vladimir" userId="88dc0c42-8bcd-482c-b7ff-4a90af045e1e" providerId="ADAL" clId="{884C7A20-9958-4A76-8D79-18D7ABCF9924}" dt="2021-01-10T22:39:55.364" v="8575" actId="1076"/>
          <ac:picMkLst>
            <pc:docMk/>
            <pc:sldMk cId="1298932945" sldId="1038"/>
            <ac:picMk id="6" creationId="{42BA8CB9-A9CF-441B-9C72-56C5B29EA911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2:45:01.736" v="8657" actId="1076"/>
        <pc:sldMkLst>
          <pc:docMk/>
          <pc:sldMk cId="1535197068" sldId="1039"/>
        </pc:sldMkLst>
        <pc:spChg chg="mod">
          <ac:chgData name="Pabis Vladimir" userId="88dc0c42-8bcd-482c-b7ff-4a90af045e1e" providerId="ADAL" clId="{884C7A20-9958-4A76-8D79-18D7ABCF9924}" dt="2021-01-10T22:44:37.157" v="8654" actId="20577"/>
          <ac:spMkLst>
            <pc:docMk/>
            <pc:sldMk cId="1535197068" sldId="1039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6:24.233" v="7560" actId="478"/>
          <ac:picMkLst>
            <pc:docMk/>
            <pc:sldMk cId="1535197068" sldId="1039"/>
            <ac:picMk id="4" creationId="{155AA9E2-4EF7-4B80-B65D-2F29259CCCC4}"/>
          </ac:picMkLst>
        </pc:picChg>
        <pc:picChg chg="add mod">
          <ac:chgData name="Pabis Vladimir" userId="88dc0c42-8bcd-482c-b7ff-4a90af045e1e" providerId="ADAL" clId="{884C7A20-9958-4A76-8D79-18D7ABCF9924}" dt="2021-01-10T22:45:01.736" v="8657" actId="1076"/>
          <ac:picMkLst>
            <pc:docMk/>
            <pc:sldMk cId="1535197068" sldId="1039"/>
            <ac:picMk id="6" creationId="{F6F40AF7-16AF-4B52-9778-AFD2F73E3F93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0:46:24.776" v="7760" actId="1036"/>
        <pc:sldMkLst>
          <pc:docMk/>
          <pc:sldMk cId="3904601705" sldId="1040"/>
        </pc:sldMkLst>
        <pc:spChg chg="mod">
          <ac:chgData name="Pabis Vladimir" userId="88dc0c42-8bcd-482c-b7ff-4a90af045e1e" providerId="ADAL" clId="{884C7A20-9958-4A76-8D79-18D7ABCF9924}" dt="2021-01-10T20:46:24.776" v="7760" actId="1036"/>
          <ac:spMkLst>
            <pc:docMk/>
            <pc:sldMk cId="3904601705" sldId="1040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30.415" v="7607" actId="478"/>
          <ac:picMkLst>
            <pc:docMk/>
            <pc:sldMk cId="3904601705" sldId="1040"/>
            <ac:picMk id="4" creationId="{1A7306E5-207F-48ED-89DA-7A8D7B5A9192}"/>
          </ac:picMkLst>
        </pc:picChg>
        <pc:picChg chg="del">
          <ac:chgData name="Pabis Vladimir" userId="88dc0c42-8bcd-482c-b7ff-4a90af045e1e" providerId="ADAL" clId="{884C7A20-9958-4A76-8D79-18D7ABCF9924}" dt="2021-01-10T20:17:30.932" v="7608" actId="478"/>
          <ac:picMkLst>
            <pc:docMk/>
            <pc:sldMk cId="3904601705" sldId="1040"/>
            <ac:picMk id="6" creationId="{5B9BE167-1755-4725-82B8-94BBA360183E}"/>
          </ac:picMkLst>
        </pc:picChg>
        <pc:picChg chg="add mod">
          <ac:chgData name="Pabis Vladimir" userId="88dc0c42-8bcd-482c-b7ff-4a90af045e1e" providerId="ADAL" clId="{884C7A20-9958-4A76-8D79-18D7ABCF9924}" dt="2021-01-10T20:37:45.483" v="7616" actId="1076"/>
          <ac:picMkLst>
            <pc:docMk/>
            <pc:sldMk cId="3904601705" sldId="1040"/>
            <ac:picMk id="7" creationId="{3F9149A7-5689-4736-B7F5-02D783823F5A}"/>
          </ac:picMkLst>
        </pc:picChg>
        <pc:picChg chg="add mod">
          <ac:chgData name="Pabis Vladimir" userId="88dc0c42-8bcd-482c-b7ff-4a90af045e1e" providerId="ADAL" clId="{884C7A20-9958-4A76-8D79-18D7ABCF9924}" dt="2021-01-10T20:38:22.941" v="7620" actId="1076"/>
          <ac:picMkLst>
            <pc:docMk/>
            <pc:sldMk cId="3904601705" sldId="1040"/>
            <ac:picMk id="9" creationId="{2016FFEC-370B-46B7-A7CA-EE84E9A8DD0E}"/>
          </ac:picMkLst>
        </pc:picChg>
      </pc:sldChg>
      <pc:sldChg chg="delSp del mod">
        <pc:chgData name="Pabis Vladimir" userId="88dc0c42-8bcd-482c-b7ff-4a90af045e1e" providerId="ADAL" clId="{884C7A20-9958-4A76-8D79-18D7ABCF9924}" dt="2021-01-10T20:43:45.103" v="7689" actId="47"/>
        <pc:sldMkLst>
          <pc:docMk/>
          <pc:sldMk cId="72623388" sldId="1041"/>
        </pc:sldMkLst>
        <pc:picChg chg="del">
          <ac:chgData name="Pabis Vladimir" userId="88dc0c42-8bcd-482c-b7ff-4a90af045e1e" providerId="ADAL" clId="{884C7A20-9958-4A76-8D79-18D7ABCF9924}" dt="2021-01-10T20:17:15.296" v="7593" actId="478"/>
          <ac:picMkLst>
            <pc:docMk/>
            <pc:sldMk cId="72623388" sldId="1041"/>
            <ac:picMk id="4" creationId="{A4350422-0CD9-43C0-A30D-00AC144848ED}"/>
          </ac:picMkLst>
        </pc:picChg>
        <pc:picChg chg="del">
          <ac:chgData name="Pabis Vladimir" userId="88dc0c42-8bcd-482c-b7ff-4a90af045e1e" providerId="ADAL" clId="{884C7A20-9958-4A76-8D79-18D7ABCF9924}" dt="2021-01-10T20:17:15.830" v="7594" actId="478"/>
          <ac:picMkLst>
            <pc:docMk/>
            <pc:sldMk cId="72623388" sldId="1041"/>
            <ac:picMk id="6" creationId="{22A0EA9C-9290-4C62-8695-D15A61880F53}"/>
          </ac:picMkLst>
        </pc:picChg>
      </pc:sldChg>
      <pc:sldChg chg="addSp delSp modSp mod ord">
        <pc:chgData name="Pabis Vladimir" userId="88dc0c42-8bcd-482c-b7ff-4a90af045e1e" providerId="ADAL" clId="{884C7A20-9958-4A76-8D79-18D7ABCF9924}" dt="2021-01-10T21:07:07.475" v="7876"/>
        <pc:sldMkLst>
          <pc:docMk/>
          <pc:sldMk cId="21292354" sldId="1042"/>
        </pc:sldMkLst>
        <pc:spChg chg="mod">
          <ac:chgData name="Pabis Vladimir" userId="88dc0c42-8bcd-482c-b7ff-4a90af045e1e" providerId="ADAL" clId="{884C7A20-9958-4A76-8D79-18D7ABCF9924}" dt="2021-01-10T20:46:29.694" v="7763" actId="1036"/>
          <ac:spMkLst>
            <pc:docMk/>
            <pc:sldMk cId="21292354" sldId="1042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0:17:28.411" v="7605" actId="478"/>
          <ac:picMkLst>
            <pc:docMk/>
            <pc:sldMk cId="21292354" sldId="1042"/>
            <ac:picMk id="5" creationId="{84ED7B35-FA88-4D0A-9D4E-D8719CDA53EF}"/>
          </ac:picMkLst>
        </pc:picChg>
        <pc:picChg chg="add mod">
          <ac:chgData name="Pabis Vladimir" userId="88dc0c42-8bcd-482c-b7ff-4a90af045e1e" providerId="ADAL" clId="{884C7A20-9958-4A76-8D79-18D7ABCF9924}" dt="2021-01-10T20:40:22.910" v="7649" actId="1076"/>
          <ac:picMkLst>
            <pc:docMk/>
            <pc:sldMk cId="21292354" sldId="1042"/>
            <ac:picMk id="6" creationId="{841EA045-CCB7-43E4-A054-6266084FF51B}"/>
          </ac:picMkLst>
        </pc:picChg>
        <pc:picChg chg="del">
          <ac:chgData name="Pabis Vladimir" userId="88dc0c42-8bcd-482c-b7ff-4a90af045e1e" providerId="ADAL" clId="{884C7A20-9958-4A76-8D79-18D7ABCF9924}" dt="2021-01-10T20:17:28.930" v="7606" actId="478"/>
          <ac:picMkLst>
            <pc:docMk/>
            <pc:sldMk cId="21292354" sldId="1042"/>
            <ac:picMk id="7" creationId="{47F54E08-1A28-49A4-ACE7-E6FA714A7AE7}"/>
          </ac:picMkLst>
        </pc:picChg>
        <pc:picChg chg="add mod">
          <ac:chgData name="Pabis Vladimir" userId="88dc0c42-8bcd-482c-b7ff-4a90af045e1e" providerId="ADAL" clId="{884C7A20-9958-4A76-8D79-18D7ABCF9924}" dt="2021-01-10T20:40:22.910" v="7649" actId="1076"/>
          <ac:picMkLst>
            <pc:docMk/>
            <pc:sldMk cId="21292354" sldId="1042"/>
            <ac:picMk id="9" creationId="{093032E8-FA96-4ABD-B1E3-73CBFAA52E33}"/>
          </ac:picMkLst>
        </pc:picChg>
      </pc:sldChg>
      <pc:sldChg chg="addSp delSp modSp mod">
        <pc:chgData name="Pabis Vladimir" userId="88dc0c42-8bcd-482c-b7ff-4a90af045e1e" providerId="ADAL" clId="{884C7A20-9958-4A76-8D79-18D7ABCF9924}" dt="2021-01-10T21:05:07.444" v="7823" actId="1036"/>
        <pc:sldMkLst>
          <pc:docMk/>
          <pc:sldMk cId="591186742" sldId="1043"/>
        </pc:sldMkLst>
        <pc:spChg chg="mod">
          <ac:chgData name="Pabis Vladimir" userId="88dc0c42-8bcd-482c-b7ff-4a90af045e1e" providerId="ADAL" clId="{884C7A20-9958-4A76-8D79-18D7ABCF9924}" dt="2021-01-10T21:04:22.491" v="7813" actId="3626"/>
          <ac:spMkLst>
            <pc:docMk/>
            <pc:sldMk cId="591186742" sldId="1043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1:05:07.444" v="7823" actId="1036"/>
          <ac:picMkLst>
            <pc:docMk/>
            <pc:sldMk cId="591186742" sldId="1043"/>
            <ac:picMk id="5" creationId="{96E9592C-B580-4277-9D0D-A96125CB299B}"/>
          </ac:picMkLst>
        </pc:picChg>
        <pc:picChg chg="del">
          <ac:chgData name="Pabis Vladimir" userId="88dc0c42-8bcd-482c-b7ff-4a90af045e1e" providerId="ADAL" clId="{884C7A20-9958-4A76-8D79-18D7ABCF9924}" dt="2021-01-10T20:17:12.925" v="7591" actId="478"/>
          <ac:picMkLst>
            <pc:docMk/>
            <pc:sldMk cId="591186742" sldId="1043"/>
            <ac:picMk id="7" creationId="{4C737F8B-D03F-4F72-B54D-C08D983FF260}"/>
          </ac:picMkLst>
        </pc:picChg>
        <pc:picChg chg="del">
          <ac:chgData name="Pabis Vladimir" userId="88dc0c42-8bcd-482c-b7ff-4a90af045e1e" providerId="ADAL" clId="{884C7A20-9958-4A76-8D79-18D7ABCF9924}" dt="2021-01-10T20:17:13.453" v="7592" actId="478"/>
          <ac:picMkLst>
            <pc:docMk/>
            <pc:sldMk cId="591186742" sldId="1043"/>
            <ac:picMk id="8" creationId="{E70D45BF-8BE4-4E2C-996B-9AA1BA67149A}"/>
          </ac:picMkLst>
        </pc:picChg>
      </pc:sldChg>
      <pc:sldChg chg="delSp del mod">
        <pc:chgData name="Pabis Vladimir" userId="88dc0c42-8bcd-482c-b7ff-4a90af045e1e" providerId="ADAL" clId="{884C7A20-9958-4A76-8D79-18D7ABCF9924}" dt="2021-01-10T20:43:46.435" v="7690" actId="47"/>
        <pc:sldMkLst>
          <pc:docMk/>
          <pc:sldMk cId="2295528100" sldId="1045"/>
        </pc:sldMkLst>
        <pc:picChg chg="del">
          <ac:chgData name="Pabis Vladimir" userId="88dc0c42-8bcd-482c-b7ff-4a90af045e1e" providerId="ADAL" clId="{884C7A20-9958-4A76-8D79-18D7ABCF9924}" dt="2021-01-10T20:17:18.091" v="7596" actId="478"/>
          <ac:picMkLst>
            <pc:docMk/>
            <pc:sldMk cId="2295528100" sldId="1045"/>
            <ac:picMk id="5" creationId="{DE07A638-D25E-48A6-BFC5-F95515A383CD}"/>
          </ac:picMkLst>
        </pc:picChg>
        <pc:picChg chg="del">
          <ac:chgData name="Pabis Vladimir" userId="88dc0c42-8bcd-482c-b7ff-4a90af045e1e" providerId="ADAL" clId="{884C7A20-9958-4A76-8D79-18D7ABCF9924}" dt="2021-01-10T20:17:17.652" v="7595" actId="478"/>
          <ac:picMkLst>
            <pc:docMk/>
            <pc:sldMk cId="2295528100" sldId="1045"/>
            <ac:picMk id="8" creationId="{B99494A7-BEAC-4716-8AD5-A703F2529755}"/>
          </ac:picMkLst>
        </pc:picChg>
      </pc:sldChg>
      <pc:sldChg chg="del">
        <pc:chgData name="Pabis Vladimir" userId="88dc0c42-8bcd-482c-b7ff-4a90af045e1e" providerId="ADAL" clId="{884C7A20-9958-4A76-8D79-18D7ABCF9924}" dt="2021-01-10T19:52:30.891" v="6386" actId="47"/>
        <pc:sldMkLst>
          <pc:docMk/>
          <pc:sldMk cId="2743128257" sldId="1046"/>
        </pc:sldMkLst>
      </pc:sldChg>
      <pc:sldChg chg="modSp mod">
        <pc:chgData name="Pabis Vladimir" userId="88dc0c42-8bcd-482c-b7ff-4a90af045e1e" providerId="ADAL" clId="{884C7A20-9958-4A76-8D79-18D7ABCF9924}" dt="2021-01-10T19:54:24.811" v="6460" actId="1035"/>
        <pc:sldMkLst>
          <pc:docMk/>
          <pc:sldMk cId="4213066401" sldId="1058"/>
        </pc:sldMkLst>
        <pc:spChg chg="mod">
          <ac:chgData name="Pabis Vladimir" userId="88dc0c42-8bcd-482c-b7ff-4a90af045e1e" providerId="ADAL" clId="{884C7A20-9958-4A76-8D79-18D7ABCF9924}" dt="2021-01-10T19:54:24.811" v="6460" actId="1035"/>
          <ac:spMkLst>
            <pc:docMk/>
            <pc:sldMk cId="4213066401" sldId="1058"/>
            <ac:spMk id="6" creationId="{92B76BE7-4823-4C3E-A37E-2B0BA95CCCF8}"/>
          </ac:spMkLst>
        </pc:spChg>
        <pc:spChg chg="mod">
          <ac:chgData name="Pabis Vladimir" userId="88dc0c42-8bcd-482c-b7ff-4a90af045e1e" providerId="ADAL" clId="{884C7A20-9958-4A76-8D79-18D7ABCF9924}" dt="2021-01-10T19:51:39.082" v="6385" actId="113"/>
          <ac:spMkLst>
            <pc:docMk/>
            <pc:sldMk cId="4213066401" sldId="1058"/>
            <ac:spMk id="8" creationId="{8AC624B4-2B41-4B81-ABF7-D731BEB46E9E}"/>
          </ac:spMkLst>
        </pc:spChg>
      </pc:sldChg>
      <pc:sldChg chg="addSp delSp modSp mod">
        <pc:chgData name="Pabis Vladimir" userId="88dc0c42-8bcd-482c-b7ff-4a90af045e1e" providerId="ADAL" clId="{884C7A20-9958-4A76-8D79-18D7ABCF9924}" dt="2021-01-11T07:50:51.815" v="9079" actId="113"/>
        <pc:sldMkLst>
          <pc:docMk/>
          <pc:sldMk cId="97664179" sldId="1060"/>
        </pc:sldMkLst>
        <pc:spChg chg="mod">
          <ac:chgData name="Pabis Vladimir" userId="88dc0c42-8bcd-482c-b7ff-4a90af045e1e" providerId="ADAL" clId="{884C7A20-9958-4A76-8D79-18D7ABCF9924}" dt="2021-01-08T18:45:46.639" v="2070" actId="1076"/>
          <ac:spMkLst>
            <pc:docMk/>
            <pc:sldMk cId="97664179" sldId="1060"/>
            <ac:spMk id="6" creationId="{62688E5A-5643-4C46-A80D-EC3627E9C375}"/>
          </ac:spMkLst>
        </pc:spChg>
        <pc:spChg chg="mod">
          <ac:chgData name="Pabis Vladimir" userId="88dc0c42-8bcd-482c-b7ff-4a90af045e1e" providerId="ADAL" clId="{884C7A20-9958-4A76-8D79-18D7ABCF9924}" dt="2021-01-11T07:50:51.815" v="9079" actId="113"/>
          <ac:spMkLst>
            <pc:docMk/>
            <pc:sldMk cId="97664179" sldId="1060"/>
            <ac:spMk id="7" creationId="{E46D4A58-FC7A-4FAC-A203-6F36C34CB00A}"/>
          </ac:spMkLst>
        </pc:spChg>
        <pc:picChg chg="add mod">
          <ac:chgData name="Pabis Vladimir" userId="88dc0c42-8bcd-482c-b7ff-4a90af045e1e" providerId="ADAL" clId="{884C7A20-9958-4A76-8D79-18D7ABCF9924}" dt="2021-01-08T18:23:10.691" v="1222" actId="1076"/>
          <ac:picMkLst>
            <pc:docMk/>
            <pc:sldMk cId="97664179" sldId="1060"/>
            <ac:picMk id="3" creationId="{B56BB0AD-6690-4B5A-863D-CB9877BF202D}"/>
          </ac:picMkLst>
        </pc:picChg>
        <pc:picChg chg="del">
          <ac:chgData name="Pabis Vladimir" userId="88dc0c42-8bcd-482c-b7ff-4a90af045e1e" providerId="ADAL" clId="{884C7A20-9958-4A76-8D79-18D7ABCF9924}" dt="2021-01-08T18:23:02.660" v="1219" actId="478"/>
          <ac:picMkLst>
            <pc:docMk/>
            <pc:sldMk cId="97664179" sldId="1060"/>
            <ac:picMk id="5" creationId="{5ACAFE58-167E-4BB4-90EF-B4660768E6EB}"/>
          </ac:picMkLst>
        </pc:picChg>
      </pc:sldChg>
      <pc:sldChg chg="modSp mod">
        <pc:chgData name="Pabis Vladimir" userId="88dc0c42-8bcd-482c-b7ff-4a90af045e1e" providerId="ADAL" clId="{884C7A20-9958-4A76-8D79-18D7ABCF9924}" dt="2021-01-10T20:36:05.969" v="7609" actId="3626"/>
        <pc:sldMkLst>
          <pc:docMk/>
          <pc:sldMk cId="2181547569" sldId="1061"/>
        </pc:sldMkLst>
        <pc:graphicFrameChg chg="mod modGraphic">
          <ac:chgData name="Pabis Vladimir" userId="88dc0c42-8bcd-482c-b7ff-4a90af045e1e" providerId="ADAL" clId="{884C7A20-9958-4A76-8D79-18D7ABCF9924}" dt="2021-01-10T20:36:05.969" v="7609" actId="3626"/>
          <ac:graphicFrameMkLst>
            <pc:docMk/>
            <pc:sldMk cId="2181547569" sldId="1061"/>
            <ac:graphicFrameMk id="3" creationId="{B4AD547C-21D4-4E0A-AA54-04AC19B060EC}"/>
          </ac:graphicFrameMkLst>
        </pc:graphicFrameChg>
      </pc:sldChg>
      <pc:sldChg chg="modSp mod">
        <pc:chgData name="Pabis Vladimir" userId="88dc0c42-8bcd-482c-b7ff-4a90af045e1e" providerId="ADAL" clId="{884C7A20-9958-4A76-8D79-18D7ABCF9924}" dt="2021-01-10T19:32:36.288" v="5436" actId="20577"/>
        <pc:sldMkLst>
          <pc:docMk/>
          <pc:sldMk cId="2983873770" sldId="1062"/>
        </pc:sldMkLst>
        <pc:graphicFrameChg chg="mod modGraphic">
          <ac:chgData name="Pabis Vladimir" userId="88dc0c42-8bcd-482c-b7ff-4a90af045e1e" providerId="ADAL" clId="{884C7A20-9958-4A76-8D79-18D7ABCF9924}" dt="2021-01-10T19:32:36.288" v="5436" actId="20577"/>
          <ac:graphicFrameMkLst>
            <pc:docMk/>
            <pc:sldMk cId="2983873770" sldId="1062"/>
            <ac:graphicFrameMk id="3" creationId="{B4AD547C-21D4-4E0A-AA54-04AC19B060EC}"/>
          </ac:graphicFrameMkLst>
        </pc:graphicFrameChg>
      </pc:sldChg>
      <pc:sldChg chg="modSp mod">
        <pc:chgData name="Pabis Vladimir" userId="88dc0c42-8bcd-482c-b7ff-4a90af045e1e" providerId="ADAL" clId="{884C7A20-9958-4A76-8D79-18D7ABCF9924}" dt="2021-01-10T19:32:32.181" v="5434" actId="20577"/>
        <pc:sldMkLst>
          <pc:docMk/>
          <pc:sldMk cId="4165678208" sldId="1063"/>
        </pc:sldMkLst>
        <pc:graphicFrameChg chg="mod modGraphic">
          <ac:chgData name="Pabis Vladimir" userId="88dc0c42-8bcd-482c-b7ff-4a90af045e1e" providerId="ADAL" clId="{884C7A20-9958-4A76-8D79-18D7ABCF9924}" dt="2021-01-10T19:32:32.181" v="5434" actId="20577"/>
          <ac:graphicFrameMkLst>
            <pc:docMk/>
            <pc:sldMk cId="4165678208" sldId="1063"/>
            <ac:graphicFrameMk id="3" creationId="{B4AD547C-21D4-4E0A-AA54-04AC19B060EC}"/>
          </ac:graphicFrameMkLst>
        </pc:graphicFrameChg>
      </pc:sldChg>
      <pc:sldChg chg="del">
        <pc:chgData name="Pabis Vladimir" userId="88dc0c42-8bcd-482c-b7ff-4a90af045e1e" providerId="ADAL" clId="{884C7A20-9958-4A76-8D79-18D7ABCF9924}" dt="2021-01-10T19:52:33.168" v="6387" actId="47"/>
        <pc:sldMkLst>
          <pc:docMk/>
          <pc:sldMk cId="432317385" sldId="1064"/>
        </pc:sldMkLst>
      </pc:sldChg>
      <pc:sldChg chg="delSp modSp add mod">
        <pc:chgData name="Pabis Vladimir" userId="88dc0c42-8bcd-482c-b7ff-4a90af045e1e" providerId="ADAL" clId="{884C7A20-9958-4A76-8D79-18D7ABCF9924}" dt="2021-01-10T19:55:15.286" v="6469" actId="1076"/>
        <pc:sldMkLst>
          <pc:docMk/>
          <pc:sldMk cId="3428174933" sldId="1065"/>
        </pc:sldMkLst>
        <pc:spChg chg="mod">
          <ac:chgData name="Pabis Vladimir" userId="88dc0c42-8bcd-482c-b7ff-4a90af045e1e" providerId="ADAL" clId="{884C7A20-9958-4A76-8D79-18D7ABCF9924}" dt="2021-01-08T17:15:46.788" v="178" actId="1076"/>
          <ac:spMkLst>
            <pc:docMk/>
            <pc:sldMk cId="3428174933" sldId="1065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19:55:15.286" v="6469" actId="1076"/>
          <ac:spMkLst>
            <pc:docMk/>
            <pc:sldMk cId="3428174933" sldId="1065"/>
            <ac:spMk id="5" creationId="{76F387CC-E309-944D-B17B-9E5C846DE9D9}"/>
          </ac:spMkLst>
        </pc:spChg>
        <pc:picChg chg="del">
          <ac:chgData name="Pabis Vladimir" userId="88dc0c42-8bcd-482c-b7ff-4a90af045e1e" providerId="ADAL" clId="{884C7A20-9958-4A76-8D79-18D7ABCF9924}" dt="2021-01-08T17:08:23.662" v="82" actId="478"/>
          <ac:picMkLst>
            <pc:docMk/>
            <pc:sldMk cId="3428174933" sldId="1065"/>
            <ac:picMk id="3" creationId="{CF77FFB6-73FC-4FFE-AE57-C0F0209BD9EB}"/>
          </ac:picMkLst>
        </pc:picChg>
      </pc:sldChg>
      <pc:sldChg chg="modSp add mod">
        <pc:chgData name="Pabis Vladimir" userId="88dc0c42-8bcd-482c-b7ff-4a90af045e1e" providerId="ADAL" clId="{884C7A20-9958-4A76-8D79-18D7ABCF9924}" dt="2021-01-11T07:45:22.137" v="8898" actId="113"/>
        <pc:sldMkLst>
          <pc:docMk/>
          <pc:sldMk cId="801932444" sldId="1066"/>
        </pc:sldMkLst>
        <pc:spChg chg="mod">
          <ac:chgData name="Pabis Vladimir" userId="88dc0c42-8bcd-482c-b7ff-4a90af045e1e" providerId="ADAL" clId="{884C7A20-9958-4A76-8D79-18D7ABCF9924}" dt="2021-01-11T07:45:22.137" v="8898" actId="113"/>
          <ac:spMkLst>
            <pc:docMk/>
            <pc:sldMk cId="801932444" sldId="1066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19:55:29.595" v="6471" actId="1076"/>
          <ac:spMkLst>
            <pc:docMk/>
            <pc:sldMk cId="801932444" sldId="1066"/>
            <ac:spMk id="5" creationId="{76F387CC-E309-944D-B17B-9E5C846DE9D9}"/>
          </ac:spMkLst>
        </pc:spChg>
      </pc:sldChg>
      <pc:sldChg chg="delSp modSp add mod">
        <pc:chgData name="Pabis Vladimir" userId="88dc0c42-8bcd-482c-b7ff-4a90af045e1e" providerId="ADAL" clId="{884C7A20-9958-4A76-8D79-18D7ABCF9924}" dt="2021-01-11T07:46:00.788" v="8904" actId="113"/>
        <pc:sldMkLst>
          <pc:docMk/>
          <pc:sldMk cId="923108972" sldId="1067"/>
        </pc:sldMkLst>
        <pc:spChg chg="mod">
          <ac:chgData name="Pabis Vladimir" userId="88dc0c42-8bcd-482c-b7ff-4a90af045e1e" providerId="ADAL" clId="{884C7A20-9958-4A76-8D79-18D7ABCF9924}" dt="2021-01-08T17:16:50.115" v="187" actId="255"/>
          <ac:spMkLst>
            <pc:docMk/>
            <pc:sldMk cId="923108972" sldId="1067"/>
            <ac:spMk id="4" creationId="{44D10A4B-803D-E246-922E-E6751FE7494E}"/>
          </ac:spMkLst>
        </pc:spChg>
        <pc:spChg chg="mod">
          <ac:chgData name="Pabis Vladimir" userId="88dc0c42-8bcd-482c-b7ff-4a90af045e1e" providerId="ADAL" clId="{884C7A20-9958-4A76-8D79-18D7ABCF9924}" dt="2021-01-10T19:56:13.077" v="6481" actId="1035"/>
          <ac:spMkLst>
            <pc:docMk/>
            <pc:sldMk cId="923108972" sldId="1067"/>
            <ac:spMk id="5" creationId="{76F387CC-E309-944D-B17B-9E5C846DE9D9}"/>
          </ac:spMkLst>
        </pc:spChg>
        <pc:spChg chg="mod">
          <ac:chgData name="Pabis Vladimir" userId="88dc0c42-8bcd-482c-b7ff-4a90af045e1e" providerId="ADAL" clId="{884C7A20-9958-4A76-8D79-18D7ABCF9924}" dt="2021-01-11T07:46:00.788" v="8904" actId="113"/>
          <ac:spMkLst>
            <pc:docMk/>
            <pc:sldMk cId="923108972" sldId="1067"/>
            <ac:spMk id="8" creationId="{40D32DE5-A16E-EC4A-9A6C-1CBA998D77AB}"/>
          </ac:spMkLst>
        </pc:spChg>
        <pc:picChg chg="del">
          <ac:chgData name="Pabis Vladimir" userId="88dc0c42-8bcd-482c-b7ff-4a90af045e1e" providerId="ADAL" clId="{884C7A20-9958-4A76-8D79-18D7ABCF9924}" dt="2021-01-08T17:08:15.110" v="78" actId="478"/>
          <ac:picMkLst>
            <pc:docMk/>
            <pc:sldMk cId="923108972" sldId="1067"/>
            <ac:picMk id="3" creationId="{CF77FFB6-73FC-4FFE-AE57-C0F0209BD9EB}"/>
          </ac:picMkLst>
        </pc:picChg>
      </pc:sldChg>
      <pc:sldChg chg="delSp modSp add mod">
        <pc:chgData name="Pabis Vladimir" userId="88dc0c42-8bcd-482c-b7ff-4a90af045e1e" providerId="ADAL" clId="{884C7A20-9958-4A76-8D79-18D7ABCF9924}" dt="2021-01-11T07:46:05.395" v="8905" actId="113"/>
        <pc:sldMkLst>
          <pc:docMk/>
          <pc:sldMk cId="511202406" sldId="1068"/>
        </pc:sldMkLst>
        <pc:spChg chg="mod">
          <ac:chgData name="Pabis Vladimir" userId="88dc0c42-8bcd-482c-b7ff-4a90af045e1e" providerId="ADAL" clId="{884C7A20-9958-4A76-8D79-18D7ABCF9924}" dt="2021-01-10T19:56:18.823" v="6483" actId="1035"/>
          <ac:spMkLst>
            <pc:docMk/>
            <pc:sldMk cId="511202406" sldId="1068"/>
            <ac:spMk id="5" creationId="{76F387CC-E309-944D-B17B-9E5C846DE9D9}"/>
          </ac:spMkLst>
        </pc:spChg>
        <pc:spChg chg="mod">
          <ac:chgData name="Pabis Vladimir" userId="88dc0c42-8bcd-482c-b7ff-4a90af045e1e" providerId="ADAL" clId="{884C7A20-9958-4A76-8D79-18D7ABCF9924}" dt="2021-01-11T07:46:05.395" v="8905" actId="113"/>
          <ac:spMkLst>
            <pc:docMk/>
            <pc:sldMk cId="511202406" sldId="1068"/>
            <ac:spMk id="8" creationId="{40D32DE5-A16E-EC4A-9A6C-1CBA998D77AB}"/>
          </ac:spMkLst>
        </pc:spChg>
        <pc:picChg chg="del">
          <ac:chgData name="Pabis Vladimir" userId="88dc0c42-8bcd-482c-b7ff-4a90af045e1e" providerId="ADAL" clId="{884C7A20-9958-4A76-8D79-18D7ABCF9924}" dt="2021-01-08T17:08:13.209" v="77" actId="478"/>
          <ac:picMkLst>
            <pc:docMk/>
            <pc:sldMk cId="511202406" sldId="1068"/>
            <ac:picMk id="3" creationId="{CF77FFB6-73FC-4FFE-AE57-C0F0209BD9EB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08T18:52:57.412" v="2508" actId="1076"/>
        <pc:sldMkLst>
          <pc:docMk/>
          <pc:sldMk cId="3342858909" sldId="1069"/>
        </pc:sldMkLst>
        <pc:spChg chg="mod">
          <ac:chgData name="Pabis Vladimir" userId="88dc0c42-8bcd-482c-b7ff-4a90af045e1e" providerId="ADAL" clId="{884C7A20-9958-4A76-8D79-18D7ABCF9924}" dt="2021-01-08T18:52:47.264" v="2505" actId="20577"/>
          <ac:spMkLst>
            <pc:docMk/>
            <pc:sldMk cId="3342858909" sldId="1069"/>
            <ac:spMk id="6" creationId="{62688E5A-5643-4C46-A80D-EC3627E9C375}"/>
          </ac:spMkLst>
        </pc:spChg>
        <pc:spChg chg="del">
          <ac:chgData name="Pabis Vladimir" userId="88dc0c42-8bcd-482c-b7ff-4a90af045e1e" providerId="ADAL" clId="{884C7A20-9958-4A76-8D79-18D7ABCF9924}" dt="2021-01-08T18:51:17.774" v="2456" actId="478"/>
          <ac:spMkLst>
            <pc:docMk/>
            <pc:sldMk cId="3342858909" sldId="1069"/>
            <ac:spMk id="7" creationId="{E46D4A58-FC7A-4FAC-A203-6F36C34CB00A}"/>
          </ac:spMkLst>
        </pc:spChg>
        <pc:picChg chg="add mod">
          <ac:chgData name="Pabis Vladimir" userId="88dc0c42-8bcd-482c-b7ff-4a90af045e1e" providerId="ADAL" clId="{884C7A20-9958-4A76-8D79-18D7ABCF9924}" dt="2021-01-08T18:52:57.412" v="2508" actId="1076"/>
          <ac:picMkLst>
            <pc:docMk/>
            <pc:sldMk cId="3342858909" sldId="1069"/>
            <ac:picMk id="3" creationId="{CA4730E2-8064-4E65-8C71-40971836F80A}"/>
          </ac:picMkLst>
        </pc:picChg>
      </pc:sldChg>
      <pc:sldChg chg="addSp delSp modSp add mod modClrScheme chgLayout">
        <pc:chgData name="Pabis Vladimir" userId="88dc0c42-8bcd-482c-b7ff-4a90af045e1e" providerId="ADAL" clId="{884C7A20-9958-4A76-8D79-18D7ABCF9924}" dt="2021-01-10T19:54:11.230" v="6455" actId="1076"/>
        <pc:sldMkLst>
          <pc:docMk/>
          <pc:sldMk cId="2938521137" sldId="1070"/>
        </pc:sldMkLst>
        <pc:spChg chg="mod">
          <ac:chgData name="Pabis Vladimir" userId="88dc0c42-8bcd-482c-b7ff-4a90af045e1e" providerId="ADAL" clId="{884C7A20-9958-4A76-8D79-18D7ABCF9924}" dt="2021-01-08T19:21:47.412" v="3056" actId="26606"/>
          <ac:spMkLst>
            <pc:docMk/>
            <pc:sldMk cId="2938521137" sldId="1070"/>
            <ac:spMk id="5" creationId="{EA147DAE-6C3C-407B-9D19-978603243918}"/>
          </ac:spMkLst>
        </pc:spChg>
        <pc:spChg chg="mod">
          <ac:chgData name="Pabis Vladimir" userId="88dc0c42-8bcd-482c-b7ff-4a90af045e1e" providerId="ADAL" clId="{884C7A20-9958-4A76-8D79-18D7ABCF9924}" dt="2021-01-10T19:54:11.230" v="6455" actId="1076"/>
          <ac:spMkLst>
            <pc:docMk/>
            <pc:sldMk cId="2938521137" sldId="1070"/>
            <ac:spMk id="6" creationId="{62688E5A-5643-4C46-A80D-EC3627E9C375}"/>
          </ac:spMkLst>
        </pc:spChg>
        <pc:spChg chg="del mod">
          <ac:chgData name="Pabis Vladimir" userId="88dc0c42-8bcd-482c-b7ff-4a90af045e1e" providerId="ADAL" clId="{884C7A20-9958-4A76-8D79-18D7ABCF9924}" dt="2021-01-08T18:53:22.579" v="2524" actId="478"/>
          <ac:spMkLst>
            <pc:docMk/>
            <pc:sldMk cId="2938521137" sldId="1070"/>
            <ac:spMk id="7" creationId="{E46D4A58-FC7A-4FAC-A203-6F36C34CB00A}"/>
          </ac:spMkLst>
        </pc:spChg>
        <pc:spChg chg="add del mod">
          <ac:chgData name="Pabis Vladimir" userId="88dc0c42-8bcd-482c-b7ff-4a90af045e1e" providerId="ADAL" clId="{884C7A20-9958-4A76-8D79-18D7ABCF9924}" dt="2021-01-08T19:21:47.412" v="3056" actId="26606"/>
          <ac:spMkLst>
            <pc:docMk/>
            <pc:sldMk cId="2938521137" sldId="1070"/>
            <ac:spMk id="17" creationId="{05FBF38A-88C5-4AF5-B008-C17DA17491B7}"/>
          </ac:spMkLst>
        </pc:spChg>
        <pc:picChg chg="add mod ord">
          <ac:chgData name="Pabis Vladimir" userId="88dc0c42-8bcd-482c-b7ff-4a90af045e1e" providerId="ADAL" clId="{884C7A20-9958-4A76-8D79-18D7ABCF9924}" dt="2021-01-08T19:23:12.888" v="3082" actId="1076"/>
          <ac:picMkLst>
            <pc:docMk/>
            <pc:sldMk cId="2938521137" sldId="1070"/>
            <ac:picMk id="3" creationId="{5F23CC4C-C925-4ED0-AAF0-8D4B82D7FD18}"/>
          </ac:picMkLst>
        </pc:picChg>
        <pc:picChg chg="add del mod">
          <ac:chgData name="Pabis Vladimir" userId="88dc0c42-8bcd-482c-b7ff-4a90af045e1e" providerId="ADAL" clId="{884C7A20-9958-4A76-8D79-18D7ABCF9924}" dt="2021-01-08T19:21:34.137" v="3054" actId="478"/>
          <ac:picMkLst>
            <pc:docMk/>
            <pc:sldMk cId="2938521137" sldId="1070"/>
            <ac:picMk id="8" creationId="{491837C7-6FE3-433D-AB2E-FC2C1620CF07}"/>
          </ac:picMkLst>
        </pc:picChg>
        <pc:picChg chg="add mod ord">
          <ac:chgData name="Pabis Vladimir" userId="88dc0c42-8bcd-482c-b7ff-4a90af045e1e" providerId="ADAL" clId="{884C7A20-9958-4A76-8D79-18D7ABCF9924}" dt="2021-01-08T19:23:30.784" v="3087" actId="1076"/>
          <ac:picMkLst>
            <pc:docMk/>
            <pc:sldMk cId="2938521137" sldId="1070"/>
            <ac:picMk id="10" creationId="{B3D98D82-998E-4B39-B1BC-F4CF26437FE1}"/>
          </ac:picMkLst>
        </pc:picChg>
        <pc:picChg chg="add mod ord">
          <ac:chgData name="Pabis Vladimir" userId="88dc0c42-8bcd-482c-b7ff-4a90af045e1e" providerId="ADAL" clId="{884C7A20-9958-4A76-8D79-18D7ABCF9924}" dt="2021-01-08T19:23:25.771" v="3086" actId="1076"/>
          <ac:picMkLst>
            <pc:docMk/>
            <pc:sldMk cId="2938521137" sldId="1070"/>
            <ac:picMk id="12" creationId="{E989CD40-D1F2-46C6-B1FF-08864C337229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08T19:00:15.763" v="2754" actId="1076"/>
        <pc:sldMkLst>
          <pc:docMk/>
          <pc:sldMk cId="330489433" sldId="1071"/>
        </pc:sldMkLst>
        <pc:spChg chg="mod">
          <ac:chgData name="Pabis Vladimir" userId="88dc0c42-8bcd-482c-b7ff-4a90af045e1e" providerId="ADAL" clId="{884C7A20-9958-4A76-8D79-18D7ABCF9924}" dt="2021-01-08T18:56:36.747" v="2728" actId="20577"/>
          <ac:spMkLst>
            <pc:docMk/>
            <pc:sldMk cId="330489433" sldId="1071"/>
            <ac:spMk id="6" creationId="{62688E5A-5643-4C46-A80D-EC3627E9C375}"/>
          </ac:spMkLst>
        </pc:spChg>
        <pc:picChg chg="del">
          <ac:chgData name="Pabis Vladimir" userId="88dc0c42-8bcd-482c-b7ff-4a90af045e1e" providerId="ADAL" clId="{884C7A20-9958-4A76-8D79-18D7ABCF9924}" dt="2021-01-08T18:56:40.773" v="2729" actId="478"/>
          <ac:picMkLst>
            <pc:docMk/>
            <pc:sldMk cId="330489433" sldId="1071"/>
            <ac:picMk id="3" creationId="{CA4730E2-8064-4E65-8C71-40971836F80A}"/>
          </ac:picMkLst>
        </pc:picChg>
        <pc:picChg chg="add mod">
          <ac:chgData name="Pabis Vladimir" userId="88dc0c42-8bcd-482c-b7ff-4a90af045e1e" providerId="ADAL" clId="{884C7A20-9958-4A76-8D79-18D7ABCF9924}" dt="2021-01-08T18:57:16.343" v="2734" actId="1076"/>
          <ac:picMkLst>
            <pc:docMk/>
            <pc:sldMk cId="330489433" sldId="1071"/>
            <ac:picMk id="4" creationId="{52B79D86-B622-47D8-8C85-61A3618E079E}"/>
          </ac:picMkLst>
        </pc:picChg>
        <pc:picChg chg="add mod">
          <ac:chgData name="Pabis Vladimir" userId="88dc0c42-8bcd-482c-b7ff-4a90af045e1e" providerId="ADAL" clId="{884C7A20-9958-4A76-8D79-18D7ABCF9924}" dt="2021-01-08T19:00:05.713" v="2750" actId="1076"/>
          <ac:picMkLst>
            <pc:docMk/>
            <pc:sldMk cId="330489433" sldId="1071"/>
            <ac:picMk id="8" creationId="{1EB3C506-04D7-4DCE-B08E-9BFDECA52525}"/>
          </ac:picMkLst>
        </pc:picChg>
        <pc:picChg chg="add mod">
          <ac:chgData name="Pabis Vladimir" userId="88dc0c42-8bcd-482c-b7ff-4a90af045e1e" providerId="ADAL" clId="{884C7A20-9958-4A76-8D79-18D7ABCF9924}" dt="2021-01-08T19:00:10.500" v="2752" actId="1076"/>
          <ac:picMkLst>
            <pc:docMk/>
            <pc:sldMk cId="330489433" sldId="1071"/>
            <ac:picMk id="10" creationId="{D3DB1D8E-8B17-4BE7-BEE9-3B329F3BC612}"/>
          </ac:picMkLst>
        </pc:picChg>
        <pc:picChg chg="add del mod">
          <ac:chgData name="Pabis Vladimir" userId="88dc0c42-8bcd-482c-b7ff-4a90af045e1e" providerId="ADAL" clId="{884C7A20-9958-4A76-8D79-18D7ABCF9924}" dt="2021-01-08T18:59:47.251" v="2744" actId="478"/>
          <ac:picMkLst>
            <pc:docMk/>
            <pc:sldMk cId="330489433" sldId="1071"/>
            <ac:picMk id="12" creationId="{43E2A971-FD95-4DD5-9011-D13AFBAA2DDE}"/>
          </ac:picMkLst>
        </pc:picChg>
        <pc:picChg chg="add mod">
          <ac:chgData name="Pabis Vladimir" userId="88dc0c42-8bcd-482c-b7ff-4a90af045e1e" providerId="ADAL" clId="{884C7A20-9958-4A76-8D79-18D7ABCF9924}" dt="2021-01-08T19:00:15.763" v="2754" actId="1076"/>
          <ac:picMkLst>
            <pc:docMk/>
            <pc:sldMk cId="330489433" sldId="1071"/>
            <ac:picMk id="14" creationId="{17412E5C-071A-41F5-956E-BD0C2E15E2EC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08T19:26:24.104" v="3102" actId="1076"/>
        <pc:sldMkLst>
          <pc:docMk/>
          <pc:sldMk cId="791262984" sldId="1072"/>
        </pc:sldMkLst>
        <pc:spChg chg="mod">
          <ac:chgData name="Pabis Vladimir" userId="88dc0c42-8bcd-482c-b7ff-4a90af045e1e" providerId="ADAL" clId="{884C7A20-9958-4A76-8D79-18D7ABCF9924}" dt="2021-01-08T19:04:22.233" v="2980" actId="20577"/>
          <ac:spMkLst>
            <pc:docMk/>
            <pc:sldMk cId="791262984" sldId="1072"/>
            <ac:spMk id="6" creationId="{62688E5A-5643-4C46-A80D-EC3627E9C375}"/>
          </ac:spMkLst>
        </pc:spChg>
        <pc:spChg chg="del mod">
          <ac:chgData name="Pabis Vladimir" userId="88dc0c42-8bcd-482c-b7ff-4a90af045e1e" providerId="ADAL" clId="{884C7A20-9958-4A76-8D79-18D7ABCF9924}" dt="2021-01-08T19:04:26.435" v="2982" actId="478"/>
          <ac:spMkLst>
            <pc:docMk/>
            <pc:sldMk cId="791262984" sldId="1072"/>
            <ac:spMk id="7" creationId="{E46D4A58-FC7A-4FAC-A203-6F36C34CB00A}"/>
          </ac:spMkLst>
        </pc:spChg>
        <pc:picChg chg="del">
          <ac:chgData name="Pabis Vladimir" userId="88dc0c42-8bcd-482c-b7ff-4a90af045e1e" providerId="ADAL" clId="{884C7A20-9958-4A76-8D79-18D7ABCF9924}" dt="2021-01-08T19:04:27.157" v="2983" actId="478"/>
          <ac:picMkLst>
            <pc:docMk/>
            <pc:sldMk cId="791262984" sldId="1072"/>
            <ac:picMk id="3" creationId="{B56BB0AD-6690-4B5A-863D-CB9877BF202D}"/>
          </ac:picMkLst>
        </pc:picChg>
        <pc:picChg chg="add mod">
          <ac:chgData name="Pabis Vladimir" userId="88dc0c42-8bcd-482c-b7ff-4a90af045e1e" providerId="ADAL" clId="{884C7A20-9958-4A76-8D79-18D7ABCF9924}" dt="2021-01-08T19:26:21.324" v="3101" actId="1076"/>
          <ac:picMkLst>
            <pc:docMk/>
            <pc:sldMk cId="791262984" sldId="1072"/>
            <ac:picMk id="4" creationId="{267F2AB5-B69D-4B68-9B9A-544CB1E0E59C}"/>
          </ac:picMkLst>
        </pc:picChg>
        <pc:picChg chg="add mod">
          <ac:chgData name="Pabis Vladimir" userId="88dc0c42-8bcd-482c-b7ff-4a90af045e1e" providerId="ADAL" clId="{884C7A20-9958-4A76-8D79-18D7ABCF9924}" dt="2021-01-08T19:26:24.104" v="3102" actId="1076"/>
          <ac:picMkLst>
            <pc:docMk/>
            <pc:sldMk cId="791262984" sldId="1072"/>
            <ac:picMk id="9" creationId="{C4173730-F6F3-4788-B5E0-5E426A1E7C3C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08T19:24:21.951" v="3091" actId="1076"/>
        <pc:sldMkLst>
          <pc:docMk/>
          <pc:sldMk cId="4229864097" sldId="1073"/>
        </pc:sldMkLst>
        <pc:spChg chg="mod">
          <ac:chgData name="Pabis Vladimir" userId="88dc0c42-8bcd-482c-b7ff-4a90af045e1e" providerId="ADAL" clId="{884C7A20-9958-4A76-8D79-18D7ABCF9924}" dt="2021-01-08T19:20:16.479" v="3032" actId="20577"/>
          <ac:spMkLst>
            <pc:docMk/>
            <pc:sldMk cId="4229864097" sldId="1073"/>
            <ac:spMk id="6" creationId="{62688E5A-5643-4C46-A80D-EC3627E9C375}"/>
          </ac:spMkLst>
        </pc:spChg>
        <pc:picChg chg="del">
          <ac:chgData name="Pabis Vladimir" userId="88dc0c42-8bcd-482c-b7ff-4a90af045e1e" providerId="ADAL" clId="{884C7A20-9958-4A76-8D79-18D7ABCF9924}" dt="2021-01-08T19:23:38.850" v="3088" actId="478"/>
          <ac:picMkLst>
            <pc:docMk/>
            <pc:sldMk cId="4229864097" sldId="1073"/>
            <ac:picMk id="3" creationId="{CA4730E2-8064-4E65-8C71-40971836F80A}"/>
          </ac:picMkLst>
        </pc:picChg>
        <pc:picChg chg="add mod">
          <ac:chgData name="Pabis Vladimir" userId="88dc0c42-8bcd-482c-b7ff-4a90af045e1e" providerId="ADAL" clId="{884C7A20-9958-4A76-8D79-18D7ABCF9924}" dt="2021-01-08T19:24:21.951" v="3091" actId="1076"/>
          <ac:picMkLst>
            <pc:docMk/>
            <pc:sldMk cId="4229864097" sldId="1073"/>
            <ac:picMk id="4" creationId="{214B2AD6-46EA-4BAA-AF34-20B919C0B266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11T17:06:37.716" v="9978" actId="313"/>
        <pc:sldMkLst>
          <pc:docMk/>
          <pc:sldMk cId="4226426957" sldId="1074"/>
        </pc:sldMkLst>
        <pc:spChg chg="add del mod">
          <ac:chgData name="Pabis Vladimir" userId="88dc0c42-8bcd-482c-b7ff-4a90af045e1e" providerId="ADAL" clId="{884C7A20-9958-4A76-8D79-18D7ABCF9924}" dt="2021-01-10T19:52:38.622" v="6389" actId="931"/>
          <ac:spMkLst>
            <pc:docMk/>
            <pc:sldMk cId="4226426957" sldId="1074"/>
            <ac:spMk id="5" creationId="{6548BE51-6925-41C8-B17F-AEB4591CF085}"/>
          </ac:spMkLst>
        </pc:spChg>
        <pc:spChg chg="mod">
          <ac:chgData name="Pabis Vladimir" userId="88dc0c42-8bcd-482c-b7ff-4a90af045e1e" providerId="ADAL" clId="{884C7A20-9958-4A76-8D79-18D7ABCF9924}" dt="2021-01-10T19:54:30.704" v="6466" actId="1035"/>
          <ac:spMkLst>
            <pc:docMk/>
            <pc:sldMk cId="4226426957" sldId="1074"/>
            <ac:spMk id="6" creationId="{92B76BE7-4823-4C3E-A37E-2B0BA95CCCF8}"/>
          </ac:spMkLst>
        </pc:spChg>
        <pc:spChg chg="mod">
          <ac:chgData name="Pabis Vladimir" userId="88dc0c42-8bcd-482c-b7ff-4a90af045e1e" providerId="ADAL" clId="{884C7A20-9958-4A76-8D79-18D7ABCF9924}" dt="2021-01-11T17:06:37.716" v="9978" actId="313"/>
          <ac:spMkLst>
            <pc:docMk/>
            <pc:sldMk cId="4226426957" sldId="1074"/>
            <ac:spMk id="8" creationId="{8AC624B4-2B41-4B81-ABF7-D731BEB46E9E}"/>
          </ac:spMkLst>
        </pc:spChg>
        <pc:picChg chg="del">
          <ac:chgData name="Pabis Vladimir" userId="88dc0c42-8bcd-482c-b7ff-4a90af045e1e" providerId="ADAL" clId="{884C7A20-9958-4A76-8D79-18D7ABCF9924}" dt="2021-01-10T19:52:35.258" v="6388" actId="478"/>
          <ac:picMkLst>
            <pc:docMk/>
            <pc:sldMk cId="4226426957" sldId="1074"/>
            <ac:picMk id="4" creationId="{A8A7FA8B-7FDB-4FBF-B70C-BD2A283A232B}"/>
          </ac:picMkLst>
        </pc:picChg>
        <pc:picChg chg="add mod">
          <ac:chgData name="Pabis Vladimir" userId="88dc0c42-8bcd-482c-b7ff-4a90af045e1e" providerId="ADAL" clId="{884C7A20-9958-4A76-8D79-18D7ABCF9924}" dt="2021-01-10T19:52:40.918" v="6390" actId="27614"/>
          <ac:picMkLst>
            <pc:docMk/>
            <pc:sldMk cId="4226426957" sldId="1074"/>
            <ac:picMk id="9" creationId="{B5754CD0-7736-44F4-8B57-5908AAF5CCA4}"/>
          </ac:picMkLst>
        </pc:picChg>
      </pc:sldChg>
      <pc:sldChg chg="modSp add mod">
        <pc:chgData name="Pabis Vladimir" userId="88dc0c42-8bcd-482c-b7ff-4a90af045e1e" providerId="ADAL" clId="{884C7A20-9958-4A76-8D79-18D7ABCF9924}" dt="2021-01-10T19:32:28.222" v="5432" actId="20577"/>
        <pc:sldMkLst>
          <pc:docMk/>
          <pc:sldMk cId="1849038375" sldId="1075"/>
        </pc:sldMkLst>
        <pc:graphicFrameChg chg="mod modGraphic">
          <ac:chgData name="Pabis Vladimir" userId="88dc0c42-8bcd-482c-b7ff-4a90af045e1e" providerId="ADAL" clId="{884C7A20-9958-4A76-8D79-18D7ABCF9924}" dt="2021-01-10T19:32:28.222" v="5432" actId="20577"/>
          <ac:graphicFrameMkLst>
            <pc:docMk/>
            <pc:sldMk cId="1849038375" sldId="1075"/>
            <ac:graphicFrameMk id="3" creationId="{B4AD547C-21D4-4E0A-AA54-04AC19B060EC}"/>
          </ac:graphicFrameMkLst>
        </pc:graphicFrameChg>
      </pc:sldChg>
      <pc:sldChg chg="addSp delSp modSp add mod">
        <pc:chgData name="Pabis Vladimir" userId="88dc0c42-8bcd-482c-b7ff-4a90af045e1e" providerId="ADAL" clId="{884C7A20-9958-4A76-8D79-18D7ABCF9924}" dt="2021-01-21T18:56:15.071" v="9980" actId="1076"/>
        <pc:sldMkLst>
          <pc:docMk/>
          <pc:sldMk cId="328345003" sldId="1076"/>
        </pc:sldMkLst>
        <pc:spChg chg="add del mod">
          <ac:chgData name="Pabis Vladimir" userId="88dc0c42-8bcd-482c-b7ff-4a90af045e1e" providerId="ADAL" clId="{884C7A20-9958-4A76-8D79-18D7ABCF9924}" dt="2021-01-10T19:35:35.726" v="5620" actId="478"/>
          <ac:spMkLst>
            <pc:docMk/>
            <pc:sldMk cId="328345003" sldId="1076"/>
            <ac:spMk id="5" creationId="{E3408951-8BD6-485E-AA05-02D9C1A9243A}"/>
          </ac:spMkLst>
        </pc:spChg>
        <pc:spChg chg="mod">
          <ac:chgData name="Pabis Vladimir" userId="88dc0c42-8bcd-482c-b7ff-4a90af045e1e" providerId="ADAL" clId="{884C7A20-9958-4A76-8D79-18D7ABCF9924}" dt="2021-01-10T19:35:17.021" v="5608" actId="1076"/>
          <ac:spMkLst>
            <pc:docMk/>
            <pc:sldMk cId="328345003" sldId="1076"/>
            <ac:spMk id="6" creationId="{92B76BE7-4823-4C3E-A37E-2B0BA95CCCF8}"/>
          </ac:spMkLst>
        </pc:spChg>
        <pc:spChg chg="del">
          <ac:chgData name="Pabis Vladimir" userId="88dc0c42-8bcd-482c-b7ff-4a90af045e1e" providerId="ADAL" clId="{884C7A20-9958-4A76-8D79-18D7ABCF9924}" dt="2021-01-10T19:35:34.444" v="5619" actId="478"/>
          <ac:spMkLst>
            <pc:docMk/>
            <pc:sldMk cId="328345003" sldId="1076"/>
            <ac:spMk id="8" creationId="{8AC624B4-2B41-4B81-ABF7-D731BEB46E9E}"/>
          </ac:spMkLst>
        </pc:spChg>
        <pc:picChg chg="del">
          <ac:chgData name="Pabis Vladimir" userId="88dc0c42-8bcd-482c-b7ff-4a90af045e1e" providerId="ADAL" clId="{884C7A20-9958-4A76-8D79-18D7ABCF9924}" dt="2021-01-10T19:35:32.971" v="5618" actId="478"/>
          <ac:picMkLst>
            <pc:docMk/>
            <pc:sldMk cId="328345003" sldId="1076"/>
            <ac:picMk id="4" creationId="{A8A7FA8B-7FDB-4FBF-B70C-BD2A283A232B}"/>
          </ac:picMkLst>
        </pc:picChg>
        <pc:picChg chg="add mod">
          <ac:chgData name="Pabis Vladimir" userId="88dc0c42-8bcd-482c-b7ff-4a90af045e1e" providerId="ADAL" clId="{884C7A20-9958-4A76-8D79-18D7ABCF9924}" dt="2021-01-10T19:45:57.599" v="5649" actId="1076"/>
          <ac:picMkLst>
            <pc:docMk/>
            <pc:sldMk cId="328345003" sldId="1076"/>
            <ac:picMk id="9" creationId="{D9BC4B18-BBB0-45D6-BFE0-10F27EDED4BB}"/>
          </ac:picMkLst>
        </pc:picChg>
        <pc:picChg chg="add mod">
          <ac:chgData name="Pabis Vladimir" userId="88dc0c42-8bcd-482c-b7ff-4a90af045e1e" providerId="ADAL" clId="{884C7A20-9958-4A76-8D79-18D7ABCF9924}" dt="2021-01-21T18:56:15.071" v="9980" actId="1076"/>
          <ac:picMkLst>
            <pc:docMk/>
            <pc:sldMk cId="328345003" sldId="1076"/>
            <ac:picMk id="11" creationId="{A263DADE-3B11-473A-A4EB-74AA80D613A6}"/>
          </ac:picMkLst>
        </pc:picChg>
        <pc:picChg chg="add mod">
          <ac:chgData name="Pabis Vladimir" userId="88dc0c42-8bcd-482c-b7ff-4a90af045e1e" providerId="ADAL" clId="{884C7A20-9958-4A76-8D79-18D7ABCF9924}" dt="2021-01-10T19:46:02.819" v="5652" actId="1076"/>
          <ac:picMkLst>
            <pc:docMk/>
            <pc:sldMk cId="328345003" sldId="1076"/>
            <ac:picMk id="13" creationId="{EB4374F8-14FD-491E-ABCC-ABA905B92A13}"/>
          </ac:picMkLst>
        </pc:picChg>
        <pc:picChg chg="add mod">
          <ac:chgData name="Pabis Vladimir" userId="88dc0c42-8bcd-482c-b7ff-4a90af045e1e" providerId="ADAL" clId="{884C7A20-9958-4A76-8D79-18D7ABCF9924}" dt="2021-01-10T19:46:06.690" v="5653" actId="1076"/>
          <ac:picMkLst>
            <pc:docMk/>
            <pc:sldMk cId="328345003" sldId="1076"/>
            <ac:picMk id="15" creationId="{7385B027-C9BC-4FCE-99C7-464F6E9AC33C}"/>
          </ac:picMkLst>
        </pc:picChg>
      </pc:sldChg>
      <pc:sldChg chg="addSp delSp modSp add mod ord">
        <pc:chgData name="Pabis Vladimir" userId="88dc0c42-8bcd-482c-b7ff-4a90af045e1e" providerId="ADAL" clId="{884C7A20-9958-4A76-8D79-18D7ABCF9924}" dt="2021-01-10T21:09:16.700" v="7892" actId="1076"/>
        <pc:sldMkLst>
          <pc:docMk/>
          <pc:sldMk cId="360666156" sldId="1077"/>
        </pc:sldMkLst>
        <pc:spChg chg="mod">
          <ac:chgData name="Pabis Vladimir" userId="88dc0c42-8bcd-482c-b7ff-4a90af045e1e" providerId="ADAL" clId="{884C7A20-9958-4A76-8D79-18D7ABCF9924}" dt="2021-01-10T21:06:48.144" v="7870" actId="3626"/>
          <ac:spMkLst>
            <pc:docMk/>
            <pc:sldMk cId="360666156" sldId="1077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1:09:16.700" v="7892" actId="1076"/>
          <ac:picMkLst>
            <pc:docMk/>
            <pc:sldMk cId="360666156" sldId="1077"/>
            <ac:picMk id="5" creationId="{0631AF5A-7C85-4C7B-93E9-A24D3B0DFB05}"/>
          </ac:picMkLst>
        </pc:picChg>
        <pc:picChg chg="del">
          <ac:chgData name="Pabis Vladimir" userId="88dc0c42-8bcd-482c-b7ff-4a90af045e1e" providerId="ADAL" clId="{884C7A20-9958-4A76-8D79-18D7ABCF9924}" dt="2021-01-10T21:06:49.931" v="7871" actId="478"/>
          <ac:picMkLst>
            <pc:docMk/>
            <pc:sldMk cId="360666156" sldId="1077"/>
            <ac:picMk id="7" creationId="{D52642CF-1104-451F-BC16-727824FBD02A}"/>
          </ac:picMkLst>
        </pc:picChg>
        <pc:picChg chg="add mod">
          <ac:chgData name="Pabis Vladimir" userId="88dc0c42-8bcd-482c-b7ff-4a90af045e1e" providerId="ADAL" clId="{884C7A20-9958-4A76-8D79-18D7ABCF9924}" dt="2021-01-10T21:09:16.700" v="7892" actId="1076"/>
          <ac:picMkLst>
            <pc:docMk/>
            <pc:sldMk cId="360666156" sldId="1077"/>
            <ac:picMk id="8" creationId="{A1341FBA-D55B-4AAE-89C5-66FA6BE776B1}"/>
          </ac:picMkLst>
        </pc:picChg>
        <pc:picChg chg="del">
          <ac:chgData name="Pabis Vladimir" userId="88dc0c42-8bcd-482c-b7ff-4a90af045e1e" providerId="ADAL" clId="{884C7A20-9958-4A76-8D79-18D7ABCF9924}" dt="2021-01-10T21:06:50.407" v="7872" actId="478"/>
          <ac:picMkLst>
            <pc:docMk/>
            <pc:sldMk cId="360666156" sldId="1077"/>
            <ac:picMk id="9" creationId="{1E6077FB-CDFD-4690-91D3-D4E93F062BF2}"/>
          </ac:picMkLst>
        </pc:picChg>
      </pc:sldChg>
      <pc:sldChg chg="addSp modSp add mod">
        <pc:chgData name="Pabis Vladimir" userId="88dc0c42-8bcd-482c-b7ff-4a90af045e1e" providerId="ADAL" clId="{884C7A20-9958-4A76-8D79-18D7ABCF9924}" dt="2021-01-10T21:11:10.219" v="7913" actId="1076"/>
        <pc:sldMkLst>
          <pc:docMk/>
          <pc:sldMk cId="2749878121" sldId="1078"/>
        </pc:sldMkLst>
        <pc:spChg chg="mod">
          <ac:chgData name="Pabis Vladimir" userId="88dc0c42-8bcd-482c-b7ff-4a90af045e1e" providerId="ADAL" clId="{884C7A20-9958-4A76-8D79-18D7ABCF9924}" dt="2021-01-10T21:09:26.133" v="7906" actId="20577"/>
          <ac:spMkLst>
            <pc:docMk/>
            <pc:sldMk cId="2749878121" sldId="1078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1:10:26.389" v="7909" actId="1076"/>
          <ac:picMkLst>
            <pc:docMk/>
            <pc:sldMk cId="2749878121" sldId="1078"/>
            <ac:picMk id="5" creationId="{55608A96-BC25-4921-8E40-C3D835BC1841}"/>
          </ac:picMkLst>
        </pc:picChg>
        <pc:picChg chg="add mod">
          <ac:chgData name="Pabis Vladimir" userId="88dc0c42-8bcd-482c-b7ff-4a90af045e1e" providerId="ADAL" clId="{884C7A20-9958-4A76-8D79-18D7ABCF9924}" dt="2021-01-10T21:11:10.219" v="7913" actId="1076"/>
          <ac:picMkLst>
            <pc:docMk/>
            <pc:sldMk cId="2749878121" sldId="1078"/>
            <ac:picMk id="7" creationId="{D692A9C0-D7F1-4B80-9BAD-2E119F77CB8B}"/>
          </ac:picMkLst>
        </pc:picChg>
      </pc:sldChg>
      <pc:sldChg chg="addSp modSp add mod">
        <pc:chgData name="Pabis Vladimir" userId="88dc0c42-8bcd-482c-b7ff-4a90af045e1e" providerId="ADAL" clId="{884C7A20-9958-4A76-8D79-18D7ABCF9924}" dt="2021-01-10T22:42:52.450" v="8633" actId="20577"/>
        <pc:sldMkLst>
          <pc:docMk/>
          <pc:sldMk cId="3035866181" sldId="1079"/>
        </pc:sldMkLst>
        <pc:spChg chg="mod">
          <ac:chgData name="Pabis Vladimir" userId="88dc0c42-8bcd-482c-b7ff-4a90af045e1e" providerId="ADAL" clId="{884C7A20-9958-4A76-8D79-18D7ABCF9924}" dt="2021-01-10T22:42:52.450" v="8633" actId="20577"/>
          <ac:spMkLst>
            <pc:docMk/>
            <pc:sldMk cId="3035866181" sldId="1079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2:42:36.535" v="8605" actId="1076"/>
          <ac:picMkLst>
            <pc:docMk/>
            <pc:sldMk cId="3035866181" sldId="1079"/>
            <ac:picMk id="5" creationId="{B6E02A54-BC52-45F7-BD9D-4A9910A5FC42}"/>
          </ac:picMkLst>
        </pc:picChg>
      </pc:sldChg>
      <pc:sldChg chg="addSp modSp add mod">
        <pc:chgData name="Pabis Vladimir" userId="88dc0c42-8bcd-482c-b7ff-4a90af045e1e" providerId="ADAL" clId="{884C7A20-9958-4A76-8D79-18D7ABCF9924}" dt="2021-01-10T22:41:15.895" v="8601" actId="1076"/>
        <pc:sldMkLst>
          <pc:docMk/>
          <pc:sldMk cId="1771996220" sldId="1080"/>
        </pc:sldMkLst>
        <pc:spChg chg="mod">
          <ac:chgData name="Pabis Vladimir" userId="88dc0c42-8bcd-482c-b7ff-4a90af045e1e" providerId="ADAL" clId="{884C7A20-9958-4A76-8D79-18D7ABCF9924}" dt="2021-01-10T22:40:40.006" v="8598" actId="3626"/>
          <ac:spMkLst>
            <pc:docMk/>
            <pc:sldMk cId="1771996220" sldId="1080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2:41:15.895" v="8601" actId="1076"/>
          <ac:picMkLst>
            <pc:docMk/>
            <pc:sldMk cId="1771996220" sldId="1080"/>
            <ac:picMk id="5" creationId="{AAAD1385-7957-4824-92DA-11FF137D1A4E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10T22:49:22.093" v="8696" actId="1076"/>
        <pc:sldMkLst>
          <pc:docMk/>
          <pc:sldMk cId="478228809" sldId="1081"/>
        </pc:sldMkLst>
        <pc:spChg chg="mod">
          <ac:chgData name="Pabis Vladimir" userId="88dc0c42-8bcd-482c-b7ff-4a90af045e1e" providerId="ADAL" clId="{884C7A20-9958-4A76-8D79-18D7ABCF9924}" dt="2021-01-10T22:45:45.743" v="8681" actId="3626"/>
          <ac:spMkLst>
            <pc:docMk/>
            <pc:sldMk cId="478228809" sldId="1081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2:49:22.093" v="8696" actId="1076"/>
          <ac:picMkLst>
            <pc:docMk/>
            <pc:sldMk cId="478228809" sldId="1081"/>
            <ac:picMk id="5" creationId="{7BB734CB-D898-4EAA-9143-2331371B0596}"/>
          </ac:picMkLst>
        </pc:picChg>
        <pc:picChg chg="del">
          <ac:chgData name="Pabis Vladimir" userId="88dc0c42-8bcd-482c-b7ff-4a90af045e1e" providerId="ADAL" clId="{884C7A20-9958-4A76-8D79-18D7ABCF9924}" dt="2021-01-10T22:45:26.963" v="8661" actId="478"/>
          <ac:picMkLst>
            <pc:docMk/>
            <pc:sldMk cId="478228809" sldId="1081"/>
            <ac:picMk id="7" creationId="{D52642CF-1104-451F-BC16-727824FBD02A}"/>
          </ac:picMkLst>
        </pc:picChg>
        <pc:picChg chg="add mod">
          <ac:chgData name="Pabis Vladimir" userId="88dc0c42-8bcd-482c-b7ff-4a90af045e1e" providerId="ADAL" clId="{884C7A20-9958-4A76-8D79-18D7ABCF9924}" dt="2021-01-10T22:49:22.093" v="8696" actId="1076"/>
          <ac:picMkLst>
            <pc:docMk/>
            <pc:sldMk cId="478228809" sldId="1081"/>
            <ac:picMk id="8" creationId="{D0DB47DC-3040-4489-BE76-68059BB9E613}"/>
          </ac:picMkLst>
        </pc:picChg>
        <pc:picChg chg="del">
          <ac:chgData name="Pabis Vladimir" userId="88dc0c42-8bcd-482c-b7ff-4a90af045e1e" providerId="ADAL" clId="{884C7A20-9958-4A76-8D79-18D7ABCF9924}" dt="2021-01-10T22:45:27.486" v="8662" actId="478"/>
          <ac:picMkLst>
            <pc:docMk/>
            <pc:sldMk cId="478228809" sldId="1081"/>
            <ac:picMk id="9" creationId="{1E6077FB-CDFD-4690-91D3-D4E93F062BF2}"/>
          </ac:picMkLst>
        </pc:picChg>
      </pc:sldChg>
      <pc:sldChg chg="addSp delSp modSp add mod ord">
        <pc:chgData name="Pabis Vladimir" userId="88dc0c42-8bcd-482c-b7ff-4a90af045e1e" providerId="ADAL" clId="{884C7A20-9958-4A76-8D79-18D7ABCF9924}" dt="2021-01-10T22:52:57.087" v="8724"/>
        <pc:sldMkLst>
          <pc:docMk/>
          <pc:sldMk cId="2158477149" sldId="1082"/>
        </pc:sldMkLst>
        <pc:spChg chg="mod">
          <ac:chgData name="Pabis Vladimir" userId="88dc0c42-8bcd-482c-b7ff-4a90af045e1e" providerId="ADAL" clId="{884C7A20-9958-4A76-8D79-18D7ABCF9924}" dt="2021-01-10T22:50:14.419" v="8710" actId="20577"/>
          <ac:spMkLst>
            <pc:docMk/>
            <pc:sldMk cId="2158477149" sldId="1082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2:52:10.752" v="8721" actId="1076"/>
          <ac:picMkLst>
            <pc:docMk/>
            <pc:sldMk cId="2158477149" sldId="1082"/>
            <ac:picMk id="5" creationId="{ED046FF2-C58E-4688-B738-76CD85F1E22E}"/>
          </ac:picMkLst>
        </pc:picChg>
        <pc:picChg chg="del">
          <ac:chgData name="Pabis Vladimir" userId="88dc0c42-8bcd-482c-b7ff-4a90af045e1e" providerId="ADAL" clId="{884C7A20-9958-4A76-8D79-18D7ABCF9924}" dt="2021-01-10T22:51:16.098" v="8711" actId="478"/>
          <ac:picMkLst>
            <pc:docMk/>
            <pc:sldMk cId="2158477149" sldId="1082"/>
            <ac:picMk id="6" creationId="{F6F40AF7-16AF-4B52-9778-AFD2F73E3F93}"/>
          </ac:picMkLst>
        </pc:picChg>
        <pc:picChg chg="add mod">
          <ac:chgData name="Pabis Vladimir" userId="88dc0c42-8bcd-482c-b7ff-4a90af045e1e" providerId="ADAL" clId="{884C7A20-9958-4A76-8D79-18D7ABCF9924}" dt="2021-01-10T22:52:25.825" v="8722" actId="1076"/>
          <ac:picMkLst>
            <pc:docMk/>
            <pc:sldMk cId="2158477149" sldId="1082"/>
            <ac:picMk id="8" creationId="{09393730-1284-4101-B728-55800D6C99DF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10T22:54:17.985" v="8743" actId="1076"/>
        <pc:sldMkLst>
          <pc:docMk/>
          <pc:sldMk cId="3656797579" sldId="1083"/>
        </pc:sldMkLst>
        <pc:spChg chg="mod">
          <ac:chgData name="Pabis Vladimir" userId="88dc0c42-8bcd-482c-b7ff-4a90af045e1e" providerId="ADAL" clId="{884C7A20-9958-4A76-8D79-18D7ABCF9924}" dt="2021-01-10T22:53:44.635" v="8739" actId="3626"/>
          <ac:spMkLst>
            <pc:docMk/>
            <pc:sldMk cId="3656797579" sldId="1083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2:54:17.985" v="8743" actId="1076"/>
          <ac:picMkLst>
            <pc:docMk/>
            <pc:sldMk cId="3656797579" sldId="1083"/>
            <ac:picMk id="5" creationId="{70F33BC3-AED3-474D-B739-860B0B08399C}"/>
          </ac:picMkLst>
        </pc:picChg>
        <pc:picChg chg="del">
          <ac:chgData name="Pabis Vladimir" userId="88dc0c42-8bcd-482c-b7ff-4a90af045e1e" providerId="ADAL" clId="{884C7A20-9958-4A76-8D79-18D7ABCF9924}" dt="2021-01-10T22:53:52.654" v="8740" actId="478"/>
          <ac:picMkLst>
            <pc:docMk/>
            <pc:sldMk cId="3656797579" sldId="1083"/>
            <ac:picMk id="6" creationId="{F6F40AF7-16AF-4B52-9778-AFD2F73E3F93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10T22:48:09.588" v="8689" actId="1076"/>
        <pc:sldMkLst>
          <pc:docMk/>
          <pc:sldMk cId="1592718684" sldId="1084"/>
        </pc:sldMkLst>
        <pc:spChg chg="mod">
          <ac:chgData name="Pabis Vladimir" userId="88dc0c42-8bcd-482c-b7ff-4a90af045e1e" providerId="ADAL" clId="{884C7A20-9958-4A76-8D79-18D7ABCF9924}" dt="2021-01-10T22:45:40.758" v="8680" actId="3626"/>
          <ac:spMkLst>
            <pc:docMk/>
            <pc:sldMk cId="1592718684" sldId="1084"/>
            <ac:spMk id="2" creationId="{8B029484-0BB1-4031-9EBC-B9F58846980F}"/>
          </ac:spMkLst>
        </pc:spChg>
        <pc:picChg chg="add mod">
          <ac:chgData name="Pabis Vladimir" userId="88dc0c42-8bcd-482c-b7ff-4a90af045e1e" providerId="ADAL" clId="{884C7A20-9958-4A76-8D79-18D7ABCF9924}" dt="2021-01-10T22:48:09.588" v="8689" actId="1076"/>
          <ac:picMkLst>
            <pc:docMk/>
            <pc:sldMk cId="1592718684" sldId="1084"/>
            <ac:picMk id="5" creationId="{4D1FA036-CDF1-495B-90E5-58465255ABF9}"/>
          </ac:picMkLst>
        </pc:picChg>
        <pc:picChg chg="del">
          <ac:chgData name="Pabis Vladimir" userId="88dc0c42-8bcd-482c-b7ff-4a90af045e1e" providerId="ADAL" clId="{884C7A20-9958-4A76-8D79-18D7ABCF9924}" dt="2021-01-10T22:45:29.668" v="8663" actId="478"/>
          <ac:picMkLst>
            <pc:docMk/>
            <pc:sldMk cId="1592718684" sldId="1084"/>
            <ac:picMk id="7" creationId="{D52642CF-1104-451F-BC16-727824FBD02A}"/>
          </ac:picMkLst>
        </pc:picChg>
        <pc:picChg chg="add mod">
          <ac:chgData name="Pabis Vladimir" userId="88dc0c42-8bcd-482c-b7ff-4a90af045e1e" providerId="ADAL" clId="{884C7A20-9958-4A76-8D79-18D7ABCF9924}" dt="2021-01-10T22:48:09.588" v="8689" actId="1076"/>
          <ac:picMkLst>
            <pc:docMk/>
            <pc:sldMk cId="1592718684" sldId="1084"/>
            <ac:picMk id="8" creationId="{674D3B75-6AEB-4F94-8A9C-BD38AC3273DD}"/>
          </ac:picMkLst>
        </pc:picChg>
        <pc:picChg chg="del">
          <ac:chgData name="Pabis Vladimir" userId="88dc0c42-8bcd-482c-b7ff-4a90af045e1e" providerId="ADAL" clId="{884C7A20-9958-4A76-8D79-18D7ABCF9924}" dt="2021-01-10T22:45:30.174" v="8664" actId="478"/>
          <ac:picMkLst>
            <pc:docMk/>
            <pc:sldMk cId="1592718684" sldId="1084"/>
            <ac:picMk id="9" creationId="{1E6077FB-CDFD-4690-91D3-D4E93F062BF2}"/>
          </ac:picMkLst>
        </pc:picChg>
      </pc:sldChg>
      <pc:sldChg chg="addSp delSp modSp add mod">
        <pc:chgData name="Pabis Vladimir" userId="88dc0c42-8bcd-482c-b7ff-4a90af045e1e" providerId="ADAL" clId="{884C7A20-9958-4A76-8D79-18D7ABCF9924}" dt="2021-01-10T23:03:14.735" v="8758" actId="1076"/>
        <pc:sldMkLst>
          <pc:docMk/>
          <pc:sldMk cId="896669720" sldId="1085"/>
        </pc:sldMkLst>
        <pc:spChg chg="mod">
          <ac:chgData name="Pabis Vladimir" userId="88dc0c42-8bcd-482c-b7ff-4a90af045e1e" providerId="ADAL" clId="{884C7A20-9958-4A76-8D79-18D7ABCF9924}" dt="2021-01-10T23:01:34.452" v="8747" actId="3626"/>
          <ac:spMkLst>
            <pc:docMk/>
            <pc:sldMk cId="896669720" sldId="1085"/>
            <ac:spMk id="2" creationId="{8B029484-0BB1-4031-9EBC-B9F58846980F}"/>
          </ac:spMkLst>
        </pc:spChg>
        <pc:picChg chg="del">
          <ac:chgData name="Pabis Vladimir" userId="88dc0c42-8bcd-482c-b7ff-4a90af045e1e" providerId="ADAL" clId="{884C7A20-9958-4A76-8D79-18D7ABCF9924}" dt="2021-01-10T23:01:31.365" v="8745" actId="478"/>
          <ac:picMkLst>
            <pc:docMk/>
            <pc:sldMk cId="896669720" sldId="1085"/>
            <ac:picMk id="5" creationId="{4D1FA036-CDF1-495B-90E5-58465255ABF9}"/>
          </ac:picMkLst>
        </pc:picChg>
        <pc:picChg chg="add mod">
          <ac:chgData name="Pabis Vladimir" userId="88dc0c42-8bcd-482c-b7ff-4a90af045e1e" providerId="ADAL" clId="{884C7A20-9958-4A76-8D79-18D7ABCF9924}" dt="2021-01-10T23:03:14.735" v="8758" actId="1076"/>
          <ac:picMkLst>
            <pc:docMk/>
            <pc:sldMk cId="896669720" sldId="1085"/>
            <ac:picMk id="6" creationId="{C97582E1-32EB-4ADB-B0C9-64CE092C02D8}"/>
          </ac:picMkLst>
        </pc:picChg>
        <pc:picChg chg="del">
          <ac:chgData name="Pabis Vladimir" userId="88dc0c42-8bcd-482c-b7ff-4a90af045e1e" providerId="ADAL" clId="{884C7A20-9958-4A76-8D79-18D7ABCF9924}" dt="2021-01-10T23:01:31.960" v="8746" actId="478"/>
          <ac:picMkLst>
            <pc:docMk/>
            <pc:sldMk cId="896669720" sldId="1085"/>
            <ac:picMk id="8" creationId="{674D3B75-6AEB-4F94-8A9C-BD38AC3273DD}"/>
          </ac:picMkLst>
        </pc:picChg>
        <pc:picChg chg="add mod">
          <ac:chgData name="Pabis Vladimir" userId="88dc0c42-8bcd-482c-b7ff-4a90af045e1e" providerId="ADAL" clId="{884C7A20-9958-4A76-8D79-18D7ABCF9924}" dt="2021-01-10T23:03:14.735" v="8758" actId="1076"/>
          <ac:picMkLst>
            <pc:docMk/>
            <pc:sldMk cId="896669720" sldId="1085"/>
            <ac:picMk id="9" creationId="{BAD27DD0-6EAE-45CF-9251-61C5592EF699}"/>
          </ac:picMkLst>
        </pc:picChg>
      </pc:sldChg>
    </pc:docChg>
  </pc:docChgLst>
  <pc:docChgLst>
    <pc:chgData name="Lenka Huskova" userId="c18c846f9124a7af" providerId="LiveId" clId="{182D7CF5-DEE2-4490-A7A7-008B761004B4}"/>
    <pc:docChg chg="modSld">
      <pc:chgData name="Lenka Huskova" userId="c18c846f9124a7af" providerId="LiveId" clId="{182D7CF5-DEE2-4490-A7A7-008B761004B4}" dt="2020-04-03T07:47:39.884" v="6" actId="20577"/>
      <pc:docMkLst>
        <pc:docMk/>
      </pc:docMkLst>
      <pc:sldChg chg="modSp mod">
        <pc:chgData name="Lenka Huskova" userId="c18c846f9124a7af" providerId="LiveId" clId="{182D7CF5-DEE2-4490-A7A7-008B761004B4}" dt="2020-04-03T07:47:39.884" v="6" actId="20577"/>
        <pc:sldMkLst>
          <pc:docMk/>
          <pc:sldMk cId="2128168144" sldId="582"/>
        </pc:sldMkLst>
        <pc:spChg chg="mod">
          <ac:chgData name="Lenka Huskova" userId="c18c846f9124a7af" providerId="LiveId" clId="{182D7CF5-DEE2-4490-A7A7-008B761004B4}" dt="2020-04-03T07:47:39.884" v="6" actId="20577"/>
          <ac:spMkLst>
            <pc:docMk/>
            <pc:sldMk cId="2128168144" sldId="582"/>
            <ac:spMk id="6" creationId="{5FCB24E7-2F43-4747-90E5-1310EB538FD9}"/>
          </ac:spMkLst>
        </pc:spChg>
        <pc:spChg chg="mod">
          <ac:chgData name="Lenka Huskova" userId="c18c846f9124a7af" providerId="LiveId" clId="{182D7CF5-DEE2-4490-A7A7-008B761004B4}" dt="2020-04-03T07:47:36.030" v="5" actId="20577"/>
          <ac:spMkLst>
            <pc:docMk/>
            <pc:sldMk cId="2128168144" sldId="582"/>
            <ac:spMk id="7" creationId="{00000000-0000-0000-0000-000000000000}"/>
          </ac:spMkLst>
        </pc:spChg>
      </pc:sldChg>
    </pc:docChg>
  </pc:docChgLst>
  <pc:docChgLst>
    <pc:chgData name="Pabis Vladimir" userId="88dc0c42-8bcd-482c-b7ff-4a90af045e1e" providerId="ADAL" clId="{46091E86-C8C4-4A82-A16A-23E72D54CA12}"/>
    <pc:docChg chg="undo custSel addSld delSld modSld sldOrd">
      <pc:chgData name="Pabis Vladimir" userId="88dc0c42-8bcd-482c-b7ff-4a90af045e1e" providerId="ADAL" clId="{46091E86-C8C4-4A82-A16A-23E72D54CA12}" dt="2020-10-12T21:34:24.172" v="6453" actId="20577"/>
      <pc:docMkLst>
        <pc:docMk/>
      </pc:docMkLst>
      <pc:sldChg chg="modSp add mod ord">
        <pc:chgData name="Pabis Vladimir" userId="88dc0c42-8bcd-482c-b7ff-4a90af045e1e" providerId="ADAL" clId="{46091E86-C8C4-4A82-A16A-23E72D54CA12}" dt="2020-10-08T14:40:49.807" v="241"/>
        <pc:sldMkLst>
          <pc:docMk/>
          <pc:sldMk cId="413322221" sldId="273"/>
        </pc:sldMkLst>
        <pc:spChg chg="mod">
          <ac:chgData name="Pabis Vladimir" userId="88dc0c42-8bcd-482c-b7ff-4a90af045e1e" providerId="ADAL" clId="{46091E86-C8C4-4A82-A16A-23E72D54CA12}" dt="2020-10-08T14:40:22.524" v="239" actId="20577"/>
          <ac:spMkLst>
            <pc:docMk/>
            <pc:sldMk cId="413322221" sldId="273"/>
            <ac:spMk id="12" creationId="{9CA046D3-4479-4756-B840-FCBA48500DD4}"/>
          </ac:spMkLst>
        </pc:spChg>
      </pc:sldChg>
      <pc:sldChg chg="modSp mod">
        <pc:chgData name="Pabis Vladimir" userId="88dc0c42-8bcd-482c-b7ff-4a90af045e1e" providerId="ADAL" clId="{46091E86-C8C4-4A82-A16A-23E72D54CA12}" dt="2020-10-12T21:34:24.172" v="6453" actId="20577"/>
        <pc:sldMkLst>
          <pc:docMk/>
          <pc:sldMk cId="3049659447" sldId="516"/>
        </pc:sldMkLst>
        <pc:spChg chg="mod">
          <ac:chgData name="Pabis Vladimir" userId="88dc0c42-8bcd-482c-b7ff-4a90af045e1e" providerId="ADAL" clId="{46091E86-C8C4-4A82-A16A-23E72D54CA12}" dt="2020-10-12T21:34:24.172" v="6453" actId="20577"/>
          <ac:spMkLst>
            <pc:docMk/>
            <pc:sldMk cId="3049659447" sldId="516"/>
            <ac:spMk id="10" creationId="{DD8DD758-D6C2-3B48-B626-DE07B8D6A07A}"/>
          </ac:spMkLst>
        </pc:spChg>
      </pc:sldChg>
      <pc:sldChg chg="addSp delSp modSp mod">
        <pc:chgData name="Pabis Vladimir" userId="88dc0c42-8bcd-482c-b7ff-4a90af045e1e" providerId="ADAL" clId="{46091E86-C8C4-4A82-A16A-23E72D54CA12}" dt="2020-10-08T15:27:11.523" v="1615" actId="1076"/>
        <pc:sldMkLst>
          <pc:docMk/>
          <pc:sldMk cId="2358634710" sldId="562"/>
        </pc:sldMkLst>
        <pc:spChg chg="mod">
          <ac:chgData name="Pabis Vladimir" userId="88dc0c42-8bcd-482c-b7ff-4a90af045e1e" providerId="ADAL" clId="{46091E86-C8C4-4A82-A16A-23E72D54CA12}" dt="2020-10-08T15:23:04.455" v="1601" actId="14100"/>
          <ac:spMkLst>
            <pc:docMk/>
            <pc:sldMk cId="2358634710" sldId="562"/>
            <ac:spMk id="7" creationId="{00000000-0000-0000-0000-000000000000}"/>
          </ac:spMkLst>
        </pc:spChg>
        <pc:picChg chg="del">
          <ac:chgData name="Pabis Vladimir" userId="88dc0c42-8bcd-482c-b7ff-4a90af045e1e" providerId="ADAL" clId="{46091E86-C8C4-4A82-A16A-23E72D54CA12}" dt="2020-10-08T15:20:57.293" v="1507" actId="478"/>
          <ac:picMkLst>
            <pc:docMk/>
            <pc:sldMk cId="2358634710" sldId="562"/>
            <ac:picMk id="3" creationId="{ED0D6637-E7A0-4032-9240-372E462B12C6}"/>
          </ac:picMkLst>
        </pc:picChg>
        <pc:picChg chg="del">
          <ac:chgData name="Pabis Vladimir" userId="88dc0c42-8bcd-482c-b7ff-4a90af045e1e" providerId="ADAL" clId="{46091E86-C8C4-4A82-A16A-23E72D54CA12}" dt="2020-10-08T15:20:56.712" v="1506" actId="478"/>
          <ac:picMkLst>
            <pc:docMk/>
            <pc:sldMk cId="2358634710" sldId="562"/>
            <ac:picMk id="4" creationId="{68071988-02AA-4EB8-AAA7-1C1FE63FAF31}"/>
          </ac:picMkLst>
        </pc:picChg>
        <pc:picChg chg="del">
          <ac:chgData name="Pabis Vladimir" userId="88dc0c42-8bcd-482c-b7ff-4a90af045e1e" providerId="ADAL" clId="{46091E86-C8C4-4A82-A16A-23E72D54CA12}" dt="2020-10-08T15:20:58.393" v="1509" actId="478"/>
          <ac:picMkLst>
            <pc:docMk/>
            <pc:sldMk cId="2358634710" sldId="562"/>
            <ac:picMk id="5" creationId="{5E4C455C-9759-4B98-8DB7-0311C4A10D13}"/>
          </ac:picMkLst>
        </pc:picChg>
        <pc:picChg chg="del">
          <ac:chgData name="Pabis Vladimir" userId="88dc0c42-8bcd-482c-b7ff-4a90af045e1e" providerId="ADAL" clId="{46091E86-C8C4-4A82-A16A-23E72D54CA12}" dt="2020-10-08T15:20:57.814" v="1508" actId="478"/>
          <ac:picMkLst>
            <pc:docMk/>
            <pc:sldMk cId="2358634710" sldId="562"/>
            <ac:picMk id="8" creationId="{405B86DB-36BF-4B0D-B339-96403F43509D}"/>
          </ac:picMkLst>
        </pc:picChg>
        <pc:picChg chg="add mod">
          <ac:chgData name="Pabis Vladimir" userId="88dc0c42-8bcd-482c-b7ff-4a90af045e1e" providerId="ADAL" clId="{46091E86-C8C4-4A82-A16A-23E72D54CA12}" dt="2020-10-08T15:27:11.523" v="1615" actId="1076"/>
          <ac:picMkLst>
            <pc:docMk/>
            <pc:sldMk cId="2358634710" sldId="562"/>
            <ac:picMk id="9" creationId="{2CD16BF5-4260-46AC-992E-EEA0C775B30A}"/>
          </ac:picMkLst>
        </pc:picChg>
        <pc:picChg chg="add mod">
          <ac:chgData name="Pabis Vladimir" userId="88dc0c42-8bcd-482c-b7ff-4a90af045e1e" providerId="ADAL" clId="{46091E86-C8C4-4A82-A16A-23E72D54CA12}" dt="2020-10-08T15:27:11.523" v="1615" actId="1076"/>
          <ac:picMkLst>
            <pc:docMk/>
            <pc:sldMk cId="2358634710" sldId="562"/>
            <ac:picMk id="10" creationId="{2202E24B-66A8-43D2-ADD6-F1241AC96713}"/>
          </ac:picMkLst>
        </pc:picChg>
      </pc:sldChg>
      <pc:sldChg chg="modSp del mod">
        <pc:chgData name="Pabis Vladimir" userId="88dc0c42-8bcd-482c-b7ff-4a90af045e1e" providerId="ADAL" clId="{46091E86-C8C4-4A82-A16A-23E72D54CA12}" dt="2020-10-08T14:36:52.427" v="102" actId="47"/>
        <pc:sldMkLst>
          <pc:docMk/>
          <pc:sldMk cId="3373183121" sldId="573"/>
        </pc:sldMkLst>
        <pc:graphicFrameChg chg="modGraphic">
          <ac:chgData name="Pabis Vladimir" userId="88dc0c42-8bcd-482c-b7ff-4a90af045e1e" providerId="ADAL" clId="{46091E86-C8C4-4A82-A16A-23E72D54CA12}" dt="2020-10-08T14:36:43.951" v="101" actId="20577"/>
          <ac:graphicFrameMkLst>
            <pc:docMk/>
            <pc:sldMk cId="3373183121" sldId="573"/>
            <ac:graphicFrameMk id="4" creationId="{61E31210-1FB4-4F8A-B36C-0F3BA86CEA33}"/>
          </ac:graphicFrameMkLst>
        </pc:graphicFrameChg>
      </pc:sldChg>
      <pc:sldChg chg="modSp mod">
        <pc:chgData name="Pabis Vladimir" userId="88dc0c42-8bcd-482c-b7ff-4a90af045e1e" providerId="ADAL" clId="{46091E86-C8C4-4A82-A16A-23E72D54CA12}" dt="2020-10-08T14:03:05.797" v="18" actId="20577"/>
        <pc:sldMkLst>
          <pc:docMk/>
          <pc:sldMk cId="853383921" sldId="575"/>
        </pc:sldMkLst>
        <pc:spChg chg="mod">
          <ac:chgData name="Pabis Vladimir" userId="88dc0c42-8bcd-482c-b7ff-4a90af045e1e" providerId="ADAL" clId="{46091E86-C8C4-4A82-A16A-23E72D54CA12}" dt="2020-10-08T14:03:05.797" v="18" actId="20577"/>
          <ac:spMkLst>
            <pc:docMk/>
            <pc:sldMk cId="853383921" sldId="575"/>
            <ac:spMk id="12" creationId="{9CA046D3-4479-4756-B840-FCBA48500DD4}"/>
          </ac:spMkLst>
        </pc:spChg>
      </pc:sldChg>
      <pc:sldChg chg="modSp mod">
        <pc:chgData name="Pabis Vladimir" userId="88dc0c42-8bcd-482c-b7ff-4a90af045e1e" providerId="ADAL" clId="{46091E86-C8C4-4A82-A16A-23E72D54CA12}" dt="2020-10-12T21:21:01.044" v="6099" actId="20577"/>
        <pc:sldMkLst>
          <pc:docMk/>
          <pc:sldMk cId="1823643687" sldId="581"/>
        </pc:sldMkLst>
        <pc:spChg chg="mod">
          <ac:chgData name="Pabis Vladimir" userId="88dc0c42-8bcd-482c-b7ff-4a90af045e1e" providerId="ADAL" clId="{46091E86-C8C4-4A82-A16A-23E72D54CA12}" dt="2020-10-12T21:20:56.229" v="6087" actId="20577"/>
          <ac:spMkLst>
            <pc:docMk/>
            <pc:sldMk cId="1823643687" sldId="581"/>
            <ac:spMk id="11" creationId="{8C000FE5-F588-4C52-9002-B0B8A4CC6BF8}"/>
          </ac:spMkLst>
        </pc:spChg>
        <pc:spChg chg="mod">
          <ac:chgData name="Pabis Vladimir" userId="88dc0c42-8bcd-482c-b7ff-4a90af045e1e" providerId="ADAL" clId="{46091E86-C8C4-4A82-A16A-23E72D54CA12}" dt="2020-10-12T21:21:01.044" v="6099" actId="20577"/>
          <ac:spMkLst>
            <pc:docMk/>
            <pc:sldMk cId="1823643687" sldId="581"/>
            <ac:spMk id="12" creationId="{CBEF9763-DA43-478C-B9F1-61D4A879F7DA}"/>
          </ac:spMkLst>
        </pc:spChg>
      </pc:sldChg>
      <pc:sldChg chg="modSp mod">
        <pc:chgData name="Pabis Vladimir" userId="88dc0c42-8bcd-482c-b7ff-4a90af045e1e" providerId="ADAL" clId="{46091E86-C8C4-4A82-A16A-23E72D54CA12}" dt="2020-10-12T21:19:35.061" v="6058" actId="20577"/>
        <pc:sldMkLst>
          <pc:docMk/>
          <pc:sldMk cId="2128168144" sldId="582"/>
        </pc:sldMkLst>
        <pc:spChg chg="mod">
          <ac:chgData name="Pabis Vladimir" userId="88dc0c42-8bcd-482c-b7ff-4a90af045e1e" providerId="ADAL" clId="{46091E86-C8C4-4A82-A16A-23E72D54CA12}" dt="2020-10-12T21:19:22.554" v="6034" actId="20577"/>
          <ac:spMkLst>
            <pc:docMk/>
            <pc:sldMk cId="2128168144" sldId="582"/>
            <ac:spMk id="6" creationId="{5FCB24E7-2F43-4747-90E5-1310EB538FD9}"/>
          </ac:spMkLst>
        </pc:spChg>
        <pc:spChg chg="mod">
          <ac:chgData name="Pabis Vladimir" userId="88dc0c42-8bcd-482c-b7ff-4a90af045e1e" providerId="ADAL" clId="{46091E86-C8C4-4A82-A16A-23E72D54CA12}" dt="2020-10-12T21:19:35.061" v="6058" actId="20577"/>
          <ac:spMkLst>
            <pc:docMk/>
            <pc:sldMk cId="2128168144" sldId="582"/>
            <ac:spMk id="7" creationId="{00000000-0000-0000-0000-000000000000}"/>
          </ac:spMkLst>
        </pc:spChg>
      </pc:sldChg>
      <pc:sldChg chg="modSp mod">
        <pc:chgData name="Pabis Vladimir" userId="88dc0c42-8bcd-482c-b7ff-4a90af045e1e" providerId="ADAL" clId="{46091E86-C8C4-4A82-A16A-23E72D54CA12}" dt="2020-10-12T21:20:08.218" v="6061" actId="20577"/>
        <pc:sldMkLst>
          <pc:docMk/>
          <pc:sldMk cId="121751321" sldId="583"/>
        </pc:sldMkLst>
        <pc:spChg chg="mod">
          <ac:chgData name="Pabis Vladimir" userId="88dc0c42-8bcd-482c-b7ff-4a90af045e1e" providerId="ADAL" clId="{46091E86-C8C4-4A82-A16A-23E72D54CA12}" dt="2020-10-12T21:19:51.247" v="6059" actId="20577"/>
          <ac:spMkLst>
            <pc:docMk/>
            <pc:sldMk cId="121751321" sldId="583"/>
            <ac:spMk id="12" creationId="{104BA4FB-C39D-4BF3-BD38-BB8292B44A93}"/>
          </ac:spMkLst>
        </pc:spChg>
        <pc:spChg chg="mod">
          <ac:chgData name="Pabis Vladimir" userId="88dc0c42-8bcd-482c-b7ff-4a90af045e1e" providerId="ADAL" clId="{46091E86-C8C4-4A82-A16A-23E72D54CA12}" dt="2020-10-12T21:20:08.218" v="6061" actId="20577"/>
          <ac:spMkLst>
            <pc:docMk/>
            <pc:sldMk cId="121751321" sldId="583"/>
            <ac:spMk id="13" creationId="{9595672A-92FA-481B-AB26-6780E8E99BD5}"/>
          </ac:spMkLst>
        </pc:spChg>
      </pc:sldChg>
      <pc:sldChg chg="modSp mod">
        <pc:chgData name="Pabis Vladimir" userId="88dc0c42-8bcd-482c-b7ff-4a90af045e1e" providerId="ADAL" clId="{46091E86-C8C4-4A82-A16A-23E72D54CA12}" dt="2020-10-12T21:30:25.158" v="6414" actId="1076"/>
        <pc:sldMkLst>
          <pc:docMk/>
          <pc:sldMk cId="1808892191" sldId="584"/>
        </pc:sldMkLst>
        <pc:spChg chg="mod">
          <ac:chgData name="Pabis Vladimir" userId="88dc0c42-8bcd-482c-b7ff-4a90af045e1e" providerId="ADAL" clId="{46091E86-C8C4-4A82-A16A-23E72D54CA12}" dt="2020-10-12T21:30:07.983" v="6411" actId="1076"/>
          <ac:spMkLst>
            <pc:docMk/>
            <pc:sldMk cId="1808892191" sldId="584"/>
            <ac:spMk id="2" creationId="{486C2EC4-E03E-47B7-A913-8712F81EF82E}"/>
          </ac:spMkLst>
        </pc:spChg>
        <pc:spChg chg="mod">
          <ac:chgData name="Pabis Vladimir" userId="88dc0c42-8bcd-482c-b7ff-4a90af045e1e" providerId="ADAL" clId="{46091E86-C8C4-4A82-A16A-23E72D54CA12}" dt="2020-10-12T21:13:52.120" v="5654" actId="20577"/>
          <ac:spMkLst>
            <pc:docMk/>
            <pc:sldMk cId="1808892191" sldId="584"/>
            <ac:spMk id="11" creationId="{1C465EA7-4B3D-4C2C-8FB7-179291E1E14F}"/>
          </ac:spMkLst>
        </pc:spChg>
        <pc:spChg chg="mod">
          <ac:chgData name="Pabis Vladimir" userId="88dc0c42-8bcd-482c-b7ff-4a90af045e1e" providerId="ADAL" clId="{46091E86-C8C4-4A82-A16A-23E72D54CA12}" dt="2020-10-12T21:14:07.149" v="5672" actId="20577"/>
          <ac:spMkLst>
            <pc:docMk/>
            <pc:sldMk cId="1808892191" sldId="584"/>
            <ac:spMk id="12" creationId="{8C6513D7-07F0-46CB-9732-F2EDDDABAAF5}"/>
          </ac:spMkLst>
        </pc:spChg>
        <pc:spChg chg="mod">
          <ac:chgData name="Pabis Vladimir" userId="88dc0c42-8bcd-482c-b7ff-4a90af045e1e" providerId="ADAL" clId="{46091E86-C8C4-4A82-A16A-23E72D54CA12}" dt="2020-10-12T21:30:17.047" v="6412" actId="1076"/>
          <ac:spMkLst>
            <pc:docMk/>
            <pc:sldMk cId="1808892191" sldId="584"/>
            <ac:spMk id="14" creationId="{343C101C-07AB-4469-9B1D-A63ECE8A8AAC}"/>
          </ac:spMkLst>
        </pc:spChg>
        <pc:spChg chg="mod">
          <ac:chgData name="Pabis Vladimir" userId="88dc0c42-8bcd-482c-b7ff-4a90af045e1e" providerId="ADAL" clId="{46091E86-C8C4-4A82-A16A-23E72D54CA12}" dt="2020-10-12T21:30:25.158" v="6414" actId="1076"/>
          <ac:spMkLst>
            <pc:docMk/>
            <pc:sldMk cId="1808892191" sldId="584"/>
            <ac:spMk id="15" creationId="{63A9E889-F0D4-4769-AA6D-44C7A8122E06}"/>
          </ac:spMkLst>
        </pc:spChg>
        <pc:spChg chg="mod">
          <ac:chgData name="Pabis Vladimir" userId="88dc0c42-8bcd-482c-b7ff-4a90af045e1e" providerId="ADAL" clId="{46091E86-C8C4-4A82-A16A-23E72D54CA12}" dt="2020-10-12T21:30:21.843" v="6413" actId="1076"/>
          <ac:spMkLst>
            <pc:docMk/>
            <pc:sldMk cId="1808892191" sldId="584"/>
            <ac:spMk id="16" creationId="{210C9560-A817-44C2-8CE5-A62B944EB6F3}"/>
          </ac:spMkLst>
        </pc:spChg>
      </pc:sldChg>
      <pc:sldChg chg="modSp add mod">
        <pc:chgData name="Pabis Vladimir" userId="88dc0c42-8bcd-482c-b7ff-4a90af045e1e" providerId="ADAL" clId="{46091E86-C8C4-4A82-A16A-23E72D54CA12}" dt="2020-10-08T14:39:50.591" v="204" actId="20577"/>
        <pc:sldMkLst>
          <pc:docMk/>
          <pc:sldMk cId="2187783732" sldId="586"/>
        </pc:sldMkLst>
        <pc:spChg chg="mod">
          <ac:chgData name="Pabis Vladimir" userId="88dc0c42-8bcd-482c-b7ff-4a90af045e1e" providerId="ADAL" clId="{46091E86-C8C4-4A82-A16A-23E72D54CA12}" dt="2020-10-08T14:39:50.591" v="204" actId="20577"/>
          <ac:spMkLst>
            <pc:docMk/>
            <pc:sldMk cId="2187783732" sldId="586"/>
            <ac:spMk id="12" creationId="{9CA046D3-4479-4756-B840-FCBA48500DD4}"/>
          </ac:spMkLst>
        </pc:spChg>
      </pc:sldChg>
      <pc:sldChg chg="modSp mod">
        <pc:chgData name="Pabis Vladimir" userId="88dc0c42-8bcd-482c-b7ff-4a90af045e1e" providerId="ADAL" clId="{46091E86-C8C4-4A82-A16A-23E72D54CA12}" dt="2020-10-12T21:18:09.685" v="6011" actId="20577"/>
        <pc:sldMkLst>
          <pc:docMk/>
          <pc:sldMk cId="135703134" sldId="588"/>
        </pc:sldMkLst>
        <pc:spChg chg="mod">
          <ac:chgData name="Pabis Vladimir" userId="88dc0c42-8bcd-482c-b7ff-4a90af045e1e" providerId="ADAL" clId="{46091E86-C8C4-4A82-A16A-23E72D54CA12}" dt="2020-10-12T20:49:07.214" v="3318" actId="20577"/>
          <ac:spMkLst>
            <pc:docMk/>
            <pc:sldMk cId="135703134" sldId="588"/>
            <ac:spMk id="10" creationId="{FCF29BFD-EE47-46A6-ADC1-9051F90E1EA9}"/>
          </ac:spMkLst>
        </pc:spChg>
        <pc:spChg chg="mod">
          <ac:chgData name="Pabis Vladimir" userId="88dc0c42-8bcd-482c-b7ff-4a90af045e1e" providerId="ADAL" clId="{46091E86-C8C4-4A82-A16A-23E72D54CA12}" dt="2020-10-12T20:49:10.884" v="3322" actId="20577"/>
          <ac:spMkLst>
            <pc:docMk/>
            <pc:sldMk cId="135703134" sldId="588"/>
            <ac:spMk id="11" creationId="{961BD0FC-5F40-472E-BFEE-5B067937CEEE}"/>
          </ac:spMkLst>
        </pc:spChg>
        <pc:spChg chg="mod">
          <ac:chgData name="Pabis Vladimir" userId="88dc0c42-8bcd-482c-b7ff-4a90af045e1e" providerId="ADAL" clId="{46091E86-C8C4-4A82-A16A-23E72D54CA12}" dt="2020-10-12T21:18:09.685" v="6011" actId="20577"/>
          <ac:spMkLst>
            <pc:docMk/>
            <pc:sldMk cId="135703134" sldId="588"/>
            <ac:spMk id="12" creationId="{74DB8C28-43D4-40D6-9A36-79C8191257DA}"/>
          </ac:spMkLst>
        </pc:spChg>
        <pc:spChg chg="mod">
          <ac:chgData name="Pabis Vladimir" userId="88dc0c42-8bcd-482c-b7ff-4a90af045e1e" providerId="ADAL" clId="{46091E86-C8C4-4A82-A16A-23E72D54CA12}" dt="2020-10-12T21:17:59.895" v="5993" actId="20577"/>
          <ac:spMkLst>
            <pc:docMk/>
            <pc:sldMk cId="135703134" sldId="588"/>
            <ac:spMk id="13" creationId="{DD6713BA-DC01-4654-A843-511BC79C6F62}"/>
          </ac:spMkLst>
        </pc:spChg>
      </pc:sldChg>
      <pc:sldChg chg="modSp mod">
        <pc:chgData name="Pabis Vladimir" userId="88dc0c42-8bcd-482c-b7ff-4a90af045e1e" providerId="ADAL" clId="{46091E86-C8C4-4A82-A16A-23E72D54CA12}" dt="2020-10-09T14:41:02.910" v="2073" actId="20577"/>
        <pc:sldMkLst>
          <pc:docMk/>
          <pc:sldMk cId="1227984518" sldId="589"/>
        </pc:sldMkLst>
        <pc:spChg chg="mod">
          <ac:chgData name="Pabis Vladimir" userId="88dc0c42-8bcd-482c-b7ff-4a90af045e1e" providerId="ADAL" clId="{46091E86-C8C4-4A82-A16A-23E72D54CA12}" dt="2020-10-09T14:41:02.910" v="2073" actId="20577"/>
          <ac:spMkLst>
            <pc:docMk/>
            <pc:sldMk cId="1227984518" sldId="589"/>
            <ac:spMk id="3" creationId="{00000000-0000-0000-0000-000000000000}"/>
          </ac:spMkLst>
        </pc:spChg>
        <pc:picChg chg="mod">
          <ac:chgData name="Pabis Vladimir" userId="88dc0c42-8bcd-482c-b7ff-4a90af045e1e" providerId="ADAL" clId="{46091E86-C8C4-4A82-A16A-23E72D54CA12}" dt="2020-10-09T14:39:48.311" v="2053" actId="14826"/>
          <ac:picMkLst>
            <pc:docMk/>
            <pc:sldMk cId="1227984518" sldId="589"/>
            <ac:picMk id="13" creationId="{CC527E19-92D0-47BE-94E3-2C7C6F58ED8A}"/>
          </ac:picMkLst>
        </pc:picChg>
      </pc:sldChg>
      <pc:sldChg chg="delSp del mod">
        <pc:chgData name="Pabis Vladimir" userId="88dc0c42-8bcd-482c-b7ff-4a90af045e1e" providerId="ADAL" clId="{46091E86-C8C4-4A82-A16A-23E72D54CA12}" dt="2020-10-08T15:22:39.763" v="1566" actId="47"/>
        <pc:sldMkLst>
          <pc:docMk/>
          <pc:sldMk cId="1676168612" sldId="594"/>
        </pc:sldMkLst>
        <pc:picChg chg="del">
          <ac:chgData name="Pabis Vladimir" userId="88dc0c42-8bcd-482c-b7ff-4a90af045e1e" providerId="ADAL" clId="{46091E86-C8C4-4A82-A16A-23E72D54CA12}" dt="2020-10-08T15:21:10.428" v="1522" actId="478"/>
          <ac:picMkLst>
            <pc:docMk/>
            <pc:sldMk cId="1676168612" sldId="594"/>
            <ac:picMk id="3" creationId="{94A8FCB9-36ED-46A9-9667-712A00EACBD8}"/>
          </ac:picMkLst>
        </pc:picChg>
        <pc:picChg chg="del">
          <ac:chgData name="Pabis Vladimir" userId="88dc0c42-8bcd-482c-b7ff-4a90af045e1e" providerId="ADAL" clId="{46091E86-C8C4-4A82-A16A-23E72D54CA12}" dt="2020-10-08T15:21:09.224" v="1520" actId="478"/>
          <ac:picMkLst>
            <pc:docMk/>
            <pc:sldMk cId="1676168612" sldId="594"/>
            <ac:picMk id="5" creationId="{27F2AAF7-2DFF-40CE-BED4-59BBFD703328}"/>
          </ac:picMkLst>
        </pc:picChg>
        <pc:picChg chg="del">
          <ac:chgData name="Pabis Vladimir" userId="88dc0c42-8bcd-482c-b7ff-4a90af045e1e" providerId="ADAL" clId="{46091E86-C8C4-4A82-A16A-23E72D54CA12}" dt="2020-10-08T15:21:11.012" v="1523" actId="478"/>
          <ac:picMkLst>
            <pc:docMk/>
            <pc:sldMk cId="1676168612" sldId="594"/>
            <ac:picMk id="8" creationId="{B45FEBD3-2F66-42EE-90D5-7EE6EF76EFBF}"/>
          </ac:picMkLst>
        </pc:picChg>
        <pc:picChg chg="del">
          <ac:chgData name="Pabis Vladimir" userId="88dc0c42-8bcd-482c-b7ff-4a90af045e1e" providerId="ADAL" clId="{46091E86-C8C4-4A82-A16A-23E72D54CA12}" dt="2020-10-08T15:21:10.031" v="1521" actId="478"/>
          <ac:picMkLst>
            <pc:docMk/>
            <pc:sldMk cId="1676168612" sldId="594"/>
            <ac:picMk id="9" creationId="{24A66DCD-61A2-4F9C-A9B5-D5FA3D3D45A5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08T16:11:47.587" v="1700" actId="1076"/>
        <pc:sldMkLst>
          <pc:docMk/>
          <pc:sldMk cId="3404417710" sldId="595"/>
        </pc:sldMkLst>
        <pc:spChg chg="mod">
          <ac:chgData name="Pabis Vladimir" userId="88dc0c42-8bcd-482c-b7ff-4a90af045e1e" providerId="ADAL" clId="{46091E86-C8C4-4A82-A16A-23E72D54CA12}" dt="2020-10-08T16:09:07.606" v="1677" actId="20577"/>
          <ac:spMkLst>
            <pc:docMk/>
            <pc:sldMk cId="3404417710" sldId="595"/>
            <ac:spMk id="7" creationId="{00000000-0000-0000-0000-000000000000}"/>
          </ac:spMkLst>
        </pc:spChg>
        <pc:picChg chg="del">
          <ac:chgData name="Pabis Vladimir" userId="88dc0c42-8bcd-482c-b7ff-4a90af045e1e" providerId="ADAL" clId="{46091E86-C8C4-4A82-A16A-23E72D54CA12}" dt="2020-10-08T15:21:01.240" v="1511" actId="478"/>
          <ac:picMkLst>
            <pc:docMk/>
            <pc:sldMk cId="3404417710" sldId="595"/>
            <ac:picMk id="3" creationId="{EEF81D6B-F9E0-4395-9B9F-23CC24EC0876}"/>
          </ac:picMkLst>
        </pc:picChg>
        <pc:picChg chg="del">
          <ac:chgData name="Pabis Vladimir" userId="88dc0c42-8bcd-482c-b7ff-4a90af045e1e" providerId="ADAL" clId="{46091E86-C8C4-4A82-A16A-23E72D54CA12}" dt="2020-10-08T15:21:00.657" v="1510" actId="478"/>
          <ac:picMkLst>
            <pc:docMk/>
            <pc:sldMk cId="3404417710" sldId="595"/>
            <ac:picMk id="4" creationId="{CF1B3A4E-F3DE-40D2-81D3-0CF4E0BC4296}"/>
          </ac:picMkLst>
        </pc:picChg>
        <pc:picChg chg="del">
          <ac:chgData name="Pabis Vladimir" userId="88dc0c42-8bcd-482c-b7ff-4a90af045e1e" providerId="ADAL" clId="{46091E86-C8C4-4A82-A16A-23E72D54CA12}" dt="2020-10-08T15:21:02.315" v="1513" actId="478"/>
          <ac:picMkLst>
            <pc:docMk/>
            <pc:sldMk cId="3404417710" sldId="595"/>
            <ac:picMk id="5" creationId="{57CDA64B-0AE8-45F1-9031-9FD271C1C652}"/>
          </ac:picMkLst>
        </pc:picChg>
        <pc:picChg chg="del">
          <ac:chgData name="Pabis Vladimir" userId="88dc0c42-8bcd-482c-b7ff-4a90af045e1e" providerId="ADAL" clId="{46091E86-C8C4-4A82-A16A-23E72D54CA12}" dt="2020-10-08T15:21:01.790" v="1512" actId="478"/>
          <ac:picMkLst>
            <pc:docMk/>
            <pc:sldMk cId="3404417710" sldId="595"/>
            <ac:picMk id="8" creationId="{2CBA197C-AF3E-4F89-879B-9C90CE2CAE42}"/>
          </ac:picMkLst>
        </pc:picChg>
        <pc:picChg chg="add mod">
          <ac:chgData name="Pabis Vladimir" userId="88dc0c42-8bcd-482c-b7ff-4a90af045e1e" providerId="ADAL" clId="{46091E86-C8C4-4A82-A16A-23E72D54CA12}" dt="2020-10-08T16:10:52.826" v="1687" actId="1076"/>
          <ac:picMkLst>
            <pc:docMk/>
            <pc:sldMk cId="3404417710" sldId="595"/>
            <ac:picMk id="9" creationId="{C4ED4892-A65B-485E-83EC-48C7A3AD4E74}"/>
          </ac:picMkLst>
        </pc:picChg>
        <pc:picChg chg="add mod">
          <ac:chgData name="Pabis Vladimir" userId="88dc0c42-8bcd-482c-b7ff-4a90af045e1e" providerId="ADAL" clId="{46091E86-C8C4-4A82-A16A-23E72D54CA12}" dt="2020-10-08T16:11:36.274" v="1697" actId="14100"/>
          <ac:picMkLst>
            <pc:docMk/>
            <pc:sldMk cId="3404417710" sldId="595"/>
            <ac:picMk id="10" creationId="{169A2FA2-2E0A-48F1-84F3-50DDE59438D1}"/>
          </ac:picMkLst>
        </pc:picChg>
        <pc:picChg chg="add mod">
          <ac:chgData name="Pabis Vladimir" userId="88dc0c42-8bcd-482c-b7ff-4a90af045e1e" providerId="ADAL" clId="{46091E86-C8C4-4A82-A16A-23E72D54CA12}" dt="2020-10-08T16:11:47.587" v="1700" actId="1076"/>
          <ac:picMkLst>
            <pc:docMk/>
            <pc:sldMk cId="3404417710" sldId="595"/>
            <ac:picMk id="11" creationId="{9A025127-351A-47E0-8380-1357507E42D9}"/>
          </ac:picMkLst>
        </pc:picChg>
      </pc:sldChg>
      <pc:sldChg chg="addSp delSp modSp add mod">
        <pc:chgData name="Pabis Vladimir" userId="88dc0c42-8bcd-482c-b7ff-4a90af045e1e" providerId="ADAL" clId="{46091E86-C8C4-4A82-A16A-23E72D54CA12}" dt="2020-10-08T15:20:04.291" v="1498" actId="20577"/>
        <pc:sldMkLst>
          <pc:docMk/>
          <pc:sldMk cId="2281591649" sldId="607"/>
        </pc:sldMkLst>
        <pc:spChg chg="mod">
          <ac:chgData name="Pabis Vladimir" userId="88dc0c42-8bcd-482c-b7ff-4a90af045e1e" providerId="ADAL" clId="{46091E86-C8C4-4A82-A16A-23E72D54CA12}" dt="2020-10-08T15:20:04.291" v="1498" actId="20577"/>
          <ac:spMkLst>
            <pc:docMk/>
            <pc:sldMk cId="2281591649" sldId="607"/>
            <ac:spMk id="8" creationId="{00000000-0000-0000-0000-000000000000}"/>
          </ac:spMkLst>
        </pc:spChg>
        <pc:picChg chg="add mod">
          <ac:chgData name="Pabis Vladimir" userId="88dc0c42-8bcd-482c-b7ff-4a90af045e1e" providerId="ADAL" clId="{46091E86-C8C4-4A82-A16A-23E72D54CA12}" dt="2020-10-08T15:19:49.036" v="1464" actId="1076"/>
          <ac:picMkLst>
            <pc:docMk/>
            <pc:sldMk cId="2281591649" sldId="607"/>
            <ac:picMk id="4" creationId="{43FF7931-AFC5-4327-82B1-538C5788C5D7}"/>
          </ac:picMkLst>
        </pc:picChg>
        <pc:picChg chg="del">
          <ac:chgData name="Pabis Vladimir" userId="88dc0c42-8bcd-482c-b7ff-4a90af045e1e" providerId="ADAL" clId="{46091E86-C8C4-4A82-A16A-23E72D54CA12}" dt="2020-10-08T14:40:55.582" v="243" actId="478"/>
          <ac:picMkLst>
            <pc:docMk/>
            <pc:sldMk cId="2281591649" sldId="607"/>
            <ac:picMk id="6" creationId="{EBA6AE79-50D5-4B1D-93C6-05EFC733CA68}"/>
          </ac:picMkLst>
        </pc:picChg>
      </pc:sldChg>
      <pc:sldChg chg="addSp delSp modSp add mod">
        <pc:chgData name="Pabis Vladimir" userId="88dc0c42-8bcd-482c-b7ff-4a90af045e1e" providerId="ADAL" clId="{46091E86-C8C4-4A82-A16A-23E72D54CA12}" dt="2020-10-08T15:20:48.139" v="1505" actId="1076"/>
        <pc:sldMkLst>
          <pc:docMk/>
          <pc:sldMk cId="1921961092" sldId="608"/>
        </pc:sldMkLst>
        <pc:spChg chg="mod">
          <ac:chgData name="Pabis Vladimir" userId="88dc0c42-8bcd-482c-b7ff-4a90af045e1e" providerId="ADAL" clId="{46091E86-C8C4-4A82-A16A-23E72D54CA12}" dt="2020-10-08T15:20:12.786" v="1500" actId="20577"/>
          <ac:spMkLst>
            <pc:docMk/>
            <pc:sldMk cId="1921961092" sldId="608"/>
            <ac:spMk id="8" creationId="{00000000-0000-0000-0000-000000000000}"/>
          </ac:spMkLst>
        </pc:spChg>
        <pc:picChg chg="add mod">
          <ac:chgData name="Pabis Vladimir" userId="88dc0c42-8bcd-482c-b7ff-4a90af045e1e" providerId="ADAL" clId="{46091E86-C8C4-4A82-A16A-23E72D54CA12}" dt="2020-10-08T15:20:48.139" v="1505" actId="1076"/>
          <ac:picMkLst>
            <pc:docMk/>
            <pc:sldMk cId="1921961092" sldId="608"/>
            <ac:picMk id="4" creationId="{7E6DE6A5-3CCA-4C4B-8287-6105C4E7B639}"/>
          </ac:picMkLst>
        </pc:picChg>
        <pc:picChg chg="del">
          <ac:chgData name="Pabis Vladimir" userId="88dc0c42-8bcd-482c-b7ff-4a90af045e1e" providerId="ADAL" clId="{46091E86-C8C4-4A82-A16A-23E72D54CA12}" dt="2020-10-08T14:40:57.037" v="244" actId="478"/>
          <ac:picMkLst>
            <pc:docMk/>
            <pc:sldMk cId="1921961092" sldId="608"/>
            <ac:picMk id="6" creationId="{6C8BD144-ABAB-47E2-9911-A8B29D7834BD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08T16:19:03.579" v="1739" actId="1076"/>
        <pc:sldMkLst>
          <pc:docMk/>
          <pc:sldMk cId="1120125019" sldId="609"/>
        </pc:sldMkLst>
        <pc:spChg chg="mod">
          <ac:chgData name="Pabis Vladimir" userId="88dc0c42-8bcd-482c-b7ff-4a90af045e1e" providerId="ADAL" clId="{46091E86-C8C4-4A82-A16A-23E72D54CA12}" dt="2020-10-08T16:16:48.166" v="1722" actId="20577"/>
          <ac:spMkLst>
            <pc:docMk/>
            <pc:sldMk cId="1120125019" sldId="609"/>
            <ac:spMk id="7" creationId="{00000000-0000-0000-0000-000000000000}"/>
          </ac:spMkLst>
        </pc:spChg>
        <pc:picChg chg="del">
          <ac:chgData name="Pabis Vladimir" userId="88dc0c42-8bcd-482c-b7ff-4a90af045e1e" providerId="ADAL" clId="{46091E86-C8C4-4A82-A16A-23E72D54CA12}" dt="2020-10-08T15:21:03.964" v="1514" actId="478"/>
          <ac:picMkLst>
            <pc:docMk/>
            <pc:sldMk cId="1120125019" sldId="609"/>
            <ac:picMk id="3" creationId="{E554A3D7-A78F-423E-9096-A9DFC4ED99B9}"/>
          </ac:picMkLst>
        </pc:picChg>
        <pc:picChg chg="del">
          <ac:chgData name="Pabis Vladimir" userId="88dc0c42-8bcd-482c-b7ff-4a90af045e1e" providerId="ADAL" clId="{46091E86-C8C4-4A82-A16A-23E72D54CA12}" dt="2020-10-08T15:21:04.498" v="1515" actId="478"/>
          <ac:picMkLst>
            <pc:docMk/>
            <pc:sldMk cId="1120125019" sldId="609"/>
            <ac:picMk id="4" creationId="{6B28B433-8870-47AE-BD5F-027192286643}"/>
          </ac:picMkLst>
        </pc:picChg>
        <pc:picChg chg="add mod">
          <ac:chgData name="Pabis Vladimir" userId="88dc0c42-8bcd-482c-b7ff-4a90af045e1e" providerId="ADAL" clId="{46091E86-C8C4-4A82-A16A-23E72D54CA12}" dt="2020-10-08T16:18:36.586" v="1734" actId="1076"/>
          <ac:picMkLst>
            <pc:docMk/>
            <pc:sldMk cId="1120125019" sldId="609"/>
            <ac:picMk id="5" creationId="{67BA56DF-1400-4833-9ED6-3E176FF7864C}"/>
          </ac:picMkLst>
        </pc:picChg>
        <pc:picChg chg="add mod">
          <ac:chgData name="Pabis Vladimir" userId="88dc0c42-8bcd-482c-b7ff-4a90af045e1e" providerId="ADAL" clId="{46091E86-C8C4-4A82-A16A-23E72D54CA12}" dt="2020-10-08T16:18:40.659" v="1736" actId="1076"/>
          <ac:picMkLst>
            <pc:docMk/>
            <pc:sldMk cId="1120125019" sldId="609"/>
            <ac:picMk id="8" creationId="{DC047C7F-4C41-400A-9228-50C0628DB0D7}"/>
          </ac:picMkLst>
        </pc:picChg>
        <pc:picChg chg="add mod">
          <ac:chgData name="Pabis Vladimir" userId="88dc0c42-8bcd-482c-b7ff-4a90af045e1e" providerId="ADAL" clId="{46091E86-C8C4-4A82-A16A-23E72D54CA12}" dt="2020-10-08T16:19:03.579" v="1739" actId="1076"/>
          <ac:picMkLst>
            <pc:docMk/>
            <pc:sldMk cId="1120125019" sldId="609"/>
            <ac:picMk id="9" creationId="{F11992EA-EBC6-43F6-9323-8309B1CA58E6}"/>
          </ac:picMkLst>
        </pc:picChg>
      </pc:sldChg>
      <pc:sldChg chg="add del">
        <pc:chgData name="Pabis Vladimir" userId="88dc0c42-8bcd-482c-b7ff-4a90af045e1e" providerId="ADAL" clId="{46091E86-C8C4-4A82-A16A-23E72D54CA12}" dt="2020-10-08T14:40:53.177" v="242" actId="47"/>
        <pc:sldMkLst>
          <pc:docMk/>
          <pc:sldMk cId="553451088" sldId="624"/>
        </pc:sldMkLst>
      </pc:sldChg>
      <pc:sldChg chg="addSp delSp modSp mod">
        <pc:chgData name="Pabis Vladimir" userId="88dc0c42-8bcd-482c-b7ff-4a90af045e1e" providerId="ADAL" clId="{46091E86-C8C4-4A82-A16A-23E72D54CA12}" dt="2020-10-09T13:21:27.262" v="1773" actId="1076"/>
        <pc:sldMkLst>
          <pc:docMk/>
          <pc:sldMk cId="633041406" sldId="632"/>
        </pc:sldMkLst>
        <pc:spChg chg="mod">
          <ac:chgData name="Pabis Vladimir" userId="88dc0c42-8bcd-482c-b7ff-4a90af045e1e" providerId="ADAL" clId="{46091E86-C8C4-4A82-A16A-23E72D54CA12}" dt="2020-10-09T13:21:00.922" v="1770" actId="20577"/>
          <ac:spMkLst>
            <pc:docMk/>
            <pc:sldMk cId="633041406" sldId="632"/>
            <ac:spMk id="7" creationId="{00000000-0000-0000-0000-000000000000}"/>
          </ac:spMkLst>
        </pc:spChg>
        <pc:picChg chg="add mod">
          <ac:chgData name="Pabis Vladimir" userId="88dc0c42-8bcd-482c-b7ff-4a90af045e1e" providerId="ADAL" clId="{46091E86-C8C4-4A82-A16A-23E72D54CA12}" dt="2020-10-09T13:21:27.262" v="1773" actId="1076"/>
          <ac:picMkLst>
            <pc:docMk/>
            <pc:sldMk cId="633041406" sldId="632"/>
            <ac:picMk id="3" creationId="{590C7089-7712-42EF-B0DA-27454FB33606}"/>
          </ac:picMkLst>
        </pc:picChg>
        <pc:picChg chg="del">
          <ac:chgData name="Pabis Vladimir" userId="88dc0c42-8bcd-482c-b7ff-4a90af045e1e" providerId="ADAL" clId="{46091E86-C8C4-4A82-A16A-23E72D54CA12}" dt="2020-10-08T15:21:06.407" v="1516" actId="478"/>
          <ac:picMkLst>
            <pc:docMk/>
            <pc:sldMk cId="633041406" sldId="632"/>
            <ac:picMk id="4" creationId="{A1926772-7F97-473C-B25A-2FEEA0ABC8BB}"/>
          </ac:picMkLst>
        </pc:picChg>
        <pc:picChg chg="del">
          <ac:chgData name="Pabis Vladimir" userId="88dc0c42-8bcd-482c-b7ff-4a90af045e1e" providerId="ADAL" clId="{46091E86-C8C4-4A82-A16A-23E72D54CA12}" dt="2020-10-08T15:21:07.448" v="1518" actId="478"/>
          <ac:picMkLst>
            <pc:docMk/>
            <pc:sldMk cId="633041406" sldId="632"/>
            <ac:picMk id="5" creationId="{DC9C6166-558A-4A53-B88B-28A0404B4ADE}"/>
          </ac:picMkLst>
        </pc:picChg>
        <pc:picChg chg="del">
          <ac:chgData name="Pabis Vladimir" userId="88dc0c42-8bcd-482c-b7ff-4a90af045e1e" providerId="ADAL" clId="{46091E86-C8C4-4A82-A16A-23E72D54CA12}" dt="2020-10-08T15:21:07.909" v="1519" actId="478"/>
          <ac:picMkLst>
            <pc:docMk/>
            <pc:sldMk cId="633041406" sldId="632"/>
            <ac:picMk id="8" creationId="{FFCAB4FD-FAD9-41C8-8587-347197B5E524}"/>
          </ac:picMkLst>
        </pc:picChg>
        <pc:picChg chg="del">
          <ac:chgData name="Pabis Vladimir" userId="88dc0c42-8bcd-482c-b7ff-4a90af045e1e" providerId="ADAL" clId="{46091E86-C8C4-4A82-A16A-23E72D54CA12}" dt="2020-10-08T15:21:06.847" v="1517" actId="478"/>
          <ac:picMkLst>
            <pc:docMk/>
            <pc:sldMk cId="633041406" sldId="632"/>
            <ac:picMk id="9" creationId="{14327749-6585-4AD4-A027-C961CAB9F7D0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12T21:22:55.300" v="6261" actId="20577"/>
        <pc:sldMkLst>
          <pc:docMk/>
          <pc:sldMk cId="1739655211" sldId="635"/>
        </pc:sldMkLst>
        <pc:spChg chg="mod">
          <ac:chgData name="Pabis Vladimir" userId="88dc0c42-8bcd-482c-b7ff-4a90af045e1e" providerId="ADAL" clId="{46091E86-C8C4-4A82-A16A-23E72D54CA12}" dt="2020-10-12T21:16:16.199" v="5812" actId="120"/>
          <ac:spMkLst>
            <pc:docMk/>
            <pc:sldMk cId="1739655211" sldId="635"/>
            <ac:spMk id="7" creationId="{BABF5ECB-25BE-4532-9269-5EF4178334F9}"/>
          </ac:spMkLst>
        </pc:spChg>
        <pc:spChg chg="mod">
          <ac:chgData name="Pabis Vladimir" userId="88dc0c42-8bcd-482c-b7ff-4a90af045e1e" providerId="ADAL" clId="{46091E86-C8C4-4A82-A16A-23E72D54CA12}" dt="2020-10-12T21:22:55.300" v="6261" actId="20577"/>
          <ac:spMkLst>
            <pc:docMk/>
            <pc:sldMk cId="1739655211" sldId="635"/>
            <ac:spMk id="8" creationId="{D945483D-CA2D-466F-A546-E42387DB65E2}"/>
          </ac:spMkLst>
        </pc:spChg>
        <pc:picChg chg="del">
          <ac:chgData name="Pabis Vladimir" userId="88dc0c42-8bcd-482c-b7ff-4a90af045e1e" providerId="ADAL" clId="{46091E86-C8C4-4A82-A16A-23E72D54CA12}" dt="2020-10-12T20:55:27.103" v="3777" actId="478"/>
          <ac:picMkLst>
            <pc:docMk/>
            <pc:sldMk cId="1739655211" sldId="635"/>
            <ac:picMk id="3" creationId="{B31886BF-BE1C-4268-8534-07C399AEE9FB}"/>
          </ac:picMkLst>
        </pc:picChg>
        <pc:picChg chg="add mod">
          <ac:chgData name="Pabis Vladimir" userId="88dc0c42-8bcd-482c-b7ff-4a90af045e1e" providerId="ADAL" clId="{46091E86-C8C4-4A82-A16A-23E72D54CA12}" dt="2020-10-12T20:59:21.433" v="4002" actId="14100"/>
          <ac:picMkLst>
            <pc:docMk/>
            <pc:sldMk cId="1739655211" sldId="635"/>
            <ac:picMk id="4" creationId="{496150D3-3497-4768-8A8C-4F282E232C96}"/>
          </ac:picMkLst>
        </pc:picChg>
        <pc:picChg chg="del">
          <ac:chgData name="Pabis Vladimir" userId="88dc0c42-8bcd-482c-b7ff-4a90af045e1e" providerId="ADAL" clId="{46091E86-C8C4-4A82-A16A-23E72D54CA12}" dt="2020-10-12T20:55:26.679" v="3776" actId="478"/>
          <ac:picMkLst>
            <pc:docMk/>
            <pc:sldMk cId="1739655211" sldId="635"/>
            <ac:picMk id="5" creationId="{7624561E-EFB2-4EDF-9872-D68939537007}"/>
          </ac:picMkLst>
        </pc:picChg>
        <pc:picChg chg="add mod">
          <ac:chgData name="Pabis Vladimir" userId="88dc0c42-8bcd-482c-b7ff-4a90af045e1e" providerId="ADAL" clId="{46091E86-C8C4-4A82-A16A-23E72D54CA12}" dt="2020-10-12T20:59:25.298" v="4003" actId="1076"/>
          <ac:picMkLst>
            <pc:docMk/>
            <pc:sldMk cId="1739655211" sldId="635"/>
            <ac:picMk id="6" creationId="{9FFF65F4-3B19-445B-A3DD-6CB0DFF39C6D}"/>
          </ac:picMkLst>
        </pc:picChg>
        <pc:picChg chg="add mod">
          <ac:chgData name="Pabis Vladimir" userId="88dc0c42-8bcd-482c-b7ff-4a90af045e1e" providerId="ADAL" clId="{46091E86-C8C4-4A82-A16A-23E72D54CA12}" dt="2020-10-12T20:59:30.396" v="4005" actId="1076"/>
          <ac:picMkLst>
            <pc:docMk/>
            <pc:sldMk cId="1739655211" sldId="635"/>
            <ac:picMk id="9" creationId="{50B03E30-296C-4195-ACA1-C2CFC8A61583}"/>
          </ac:picMkLst>
        </pc:picChg>
        <pc:picChg chg="add mod">
          <ac:chgData name="Pabis Vladimir" userId="88dc0c42-8bcd-482c-b7ff-4a90af045e1e" providerId="ADAL" clId="{46091E86-C8C4-4A82-A16A-23E72D54CA12}" dt="2020-10-12T20:59:35.407" v="4008" actId="1076"/>
          <ac:picMkLst>
            <pc:docMk/>
            <pc:sldMk cId="1739655211" sldId="635"/>
            <ac:picMk id="10" creationId="{32D885EA-5FA9-4824-B990-1F6DE65D4564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12T21:21:55.754" v="6164" actId="113"/>
        <pc:sldMkLst>
          <pc:docMk/>
          <pc:sldMk cId="4165537868" sldId="648"/>
        </pc:sldMkLst>
        <pc:spChg chg="mod">
          <ac:chgData name="Pabis Vladimir" userId="88dc0c42-8bcd-482c-b7ff-4a90af045e1e" providerId="ADAL" clId="{46091E86-C8C4-4A82-A16A-23E72D54CA12}" dt="2020-10-12T21:16:34.257" v="5816" actId="1076"/>
          <ac:spMkLst>
            <pc:docMk/>
            <pc:sldMk cId="4165537868" sldId="648"/>
            <ac:spMk id="7" creationId="{BABF5ECB-25BE-4532-9269-5EF4178334F9}"/>
          </ac:spMkLst>
        </pc:spChg>
        <pc:spChg chg="mod">
          <ac:chgData name="Pabis Vladimir" userId="88dc0c42-8bcd-482c-b7ff-4a90af045e1e" providerId="ADAL" clId="{46091E86-C8C4-4A82-A16A-23E72D54CA12}" dt="2020-10-12T21:21:55.754" v="6164" actId="113"/>
          <ac:spMkLst>
            <pc:docMk/>
            <pc:sldMk cId="4165537868" sldId="648"/>
            <ac:spMk id="8" creationId="{D945483D-CA2D-466F-A546-E42387DB65E2}"/>
          </ac:spMkLst>
        </pc:spChg>
        <pc:picChg chg="del">
          <ac:chgData name="Pabis Vladimir" userId="88dc0c42-8bcd-482c-b7ff-4a90af045e1e" providerId="ADAL" clId="{46091E86-C8C4-4A82-A16A-23E72D54CA12}" dt="2020-10-12T20:49:41.155" v="3412" actId="478"/>
          <ac:picMkLst>
            <pc:docMk/>
            <pc:sldMk cId="4165537868" sldId="648"/>
            <ac:picMk id="3" creationId="{78565561-F536-45E1-91B5-1B91D2619AF6}"/>
          </ac:picMkLst>
        </pc:picChg>
        <pc:picChg chg="add mod">
          <ac:chgData name="Pabis Vladimir" userId="88dc0c42-8bcd-482c-b7ff-4a90af045e1e" providerId="ADAL" clId="{46091E86-C8C4-4A82-A16A-23E72D54CA12}" dt="2020-10-12T20:51:51.609" v="3427" actId="14100"/>
          <ac:picMkLst>
            <pc:docMk/>
            <pc:sldMk cId="4165537868" sldId="648"/>
            <ac:picMk id="5" creationId="{86C35FCC-3570-4405-8E99-CC890FA6EEDD}"/>
          </ac:picMkLst>
        </pc:picChg>
        <pc:picChg chg="add mod">
          <ac:chgData name="Pabis Vladimir" userId="88dc0c42-8bcd-482c-b7ff-4a90af045e1e" providerId="ADAL" clId="{46091E86-C8C4-4A82-A16A-23E72D54CA12}" dt="2020-10-12T20:51:54.389" v="3428" actId="1076"/>
          <ac:picMkLst>
            <pc:docMk/>
            <pc:sldMk cId="4165537868" sldId="648"/>
            <ac:picMk id="9" creationId="{6B9C6B2D-1D8C-4A3B-866B-491F1F4E7685}"/>
          </ac:picMkLst>
        </pc:picChg>
        <pc:picChg chg="add mod">
          <ac:chgData name="Pabis Vladimir" userId="88dc0c42-8bcd-482c-b7ff-4a90af045e1e" providerId="ADAL" clId="{46091E86-C8C4-4A82-A16A-23E72D54CA12}" dt="2020-10-12T20:52:25.081" v="3434" actId="14100"/>
          <ac:picMkLst>
            <pc:docMk/>
            <pc:sldMk cId="4165537868" sldId="648"/>
            <ac:picMk id="11" creationId="{8ED2E33F-D7ED-4FEF-9B7B-9C8E103A8D6C}"/>
          </ac:picMkLst>
        </pc:picChg>
        <pc:picChg chg="del">
          <ac:chgData name="Pabis Vladimir" userId="88dc0c42-8bcd-482c-b7ff-4a90af045e1e" providerId="ADAL" clId="{46091E86-C8C4-4A82-A16A-23E72D54CA12}" dt="2020-10-12T20:49:41.625" v="3413" actId="478"/>
          <ac:picMkLst>
            <pc:docMk/>
            <pc:sldMk cId="4165537868" sldId="648"/>
            <ac:picMk id="12" creationId="{ADBFD0C1-2D9C-4A59-9DBB-95AE81289A65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09T13:46:18.516" v="1794" actId="1076"/>
        <pc:sldMkLst>
          <pc:docMk/>
          <pc:sldMk cId="479518299" sldId="649"/>
        </pc:sldMkLst>
        <pc:spChg chg="mod">
          <ac:chgData name="Pabis Vladimir" userId="88dc0c42-8bcd-482c-b7ff-4a90af045e1e" providerId="ADAL" clId="{46091E86-C8C4-4A82-A16A-23E72D54CA12}" dt="2020-10-09T13:38:35.574" v="1791" actId="20577"/>
          <ac:spMkLst>
            <pc:docMk/>
            <pc:sldMk cId="479518299" sldId="649"/>
            <ac:spMk id="7" creationId="{00000000-0000-0000-0000-000000000000}"/>
          </ac:spMkLst>
        </pc:spChg>
        <pc:picChg chg="add mod">
          <ac:chgData name="Pabis Vladimir" userId="88dc0c42-8bcd-482c-b7ff-4a90af045e1e" providerId="ADAL" clId="{46091E86-C8C4-4A82-A16A-23E72D54CA12}" dt="2020-10-09T13:46:18.516" v="1794" actId="1076"/>
          <ac:picMkLst>
            <pc:docMk/>
            <pc:sldMk cId="479518299" sldId="649"/>
            <ac:picMk id="3" creationId="{629B8AAE-84C2-4284-BDC1-44DBF1F92F20}"/>
          </ac:picMkLst>
        </pc:picChg>
        <pc:picChg chg="del">
          <ac:chgData name="Pabis Vladimir" userId="88dc0c42-8bcd-482c-b7ff-4a90af045e1e" providerId="ADAL" clId="{46091E86-C8C4-4A82-A16A-23E72D54CA12}" dt="2020-10-08T15:21:13.089" v="1524" actId="478"/>
          <ac:picMkLst>
            <pc:docMk/>
            <pc:sldMk cId="479518299" sldId="649"/>
            <ac:picMk id="3" creationId="{A1B278AF-AD77-433A-AECB-28C1ADF2A7B4}"/>
          </ac:picMkLst>
        </pc:picChg>
        <pc:picChg chg="del">
          <ac:chgData name="Pabis Vladimir" userId="88dc0c42-8bcd-482c-b7ff-4a90af045e1e" providerId="ADAL" clId="{46091E86-C8C4-4A82-A16A-23E72D54CA12}" dt="2020-10-08T15:21:13.581" v="1525" actId="478"/>
          <ac:picMkLst>
            <pc:docMk/>
            <pc:sldMk cId="479518299" sldId="649"/>
            <ac:picMk id="4" creationId="{DA9FBD96-43D6-4361-AC1A-50D6FBEC2A09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09T13:48:08.717" v="1838" actId="1076"/>
        <pc:sldMkLst>
          <pc:docMk/>
          <pc:sldMk cId="1858891705" sldId="650"/>
        </pc:sldMkLst>
        <pc:spChg chg="mod">
          <ac:chgData name="Pabis Vladimir" userId="88dc0c42-8bcd-482c-b7ff-4a90af045e1e" providerId="ADAL" clId="{46091E86-C8C4-4A82-A16A-23E72D54CA12}" dt="2020-10-09T13:46:50.656" v="1829" actId="20577"/>
          <ac:spMkLst>
            <pc:docMk/>
            <pc:sldMk cId="1858891705" sldId="650"/>
            <ac:spMk id="7" creationId="{00000000-0000-0000-0000-000000000000}"/>
          </ac:spMkLst>
        </pc:spChg>
        <pc:picChg chg="add del mod">
          <ac:chgData name="Pabis Vladimir" userId="88dc0c42-8bcd-482c-b7ff-4a90af045e1e" providerId="ADAL" clId="{46091E86-C8C4-4A82-A16A-23E72D54CA12}" dt="2020-10-09T13:47:41.916" v="1834" actId="478"/>
          <ac:picMkLst>
            <pc:docMk/>
            <pc:sldMk cId="1858891705" sldId="650"/>
            <ac:picMk id="3" creationId="{4A714F79-7078-465B-AEB8-A65EF898642F}"/>
          </ac:picMkLst>
        </pc:picChg>
        <pc:picChg chg="del">
          <ac:chgData name="Pabis Vladimir" userId="88dc0c42-8bcd-482c-b7ff-4a90af045e1e" providerId="ADAL" clId="{46091E86-C8C4-4A82-A16A-23E72D54CA12}" dt="2020-10-08T15:21:15.651" v="1527" actId="478"/>
          <ac:picMkLst>
            <pc:docMk/>
            <pc:sldMk cId="1858891705" sldId="650"/>
            <ac:picMk id="3" creationId="{A5522449-7C56-4EB8-A37A-E1D9D0B1D25D}"/>
          </ac:picMkLst>
        </pc:picChg>
        <pc:picChg chg="add mod">
          <ac:chgData name="Pabis Vladimir" userId="88dc0c42-8bcd-482c-b7ff-4a90af045e1e" providerId="ADAL" clId="{46091E86-C8C4-4A82-A16A-23E72D54CA12}" dt="2020-10-09T13:48:08.717" v="1838" actId="1076"/>
          <ac:picMkLst>
            <pc:docMk/>
            <pc:sldMk cId="1858891705" sldId="650"/>
            <ac:picMk id="4" creationId="{4221ABE9-92D7-4DAF-A9AE-F79AECC58F96}"/>
          </ac:picMkLst>
        </pc:picChg>
        <pc:picChg chg="del">
          <ac:chgData name="Pabis Vladimir" userId="88dc0c42-8bcd-482c-b7ff-4a90af045e1e" providerId="ADAL" clId="{46091E86-C8C4-4A82-A16A-23E72D54CA12}" dt="2020-10-08T15:21:16.238" v="1528" actId="478"/>
          <ac:picMkLst>
            <pc:docMk/>
            <pc:sldMk cId="1858891705" sldId="650"/>
            <ac:picMk id="8" creationId="{66DFA04B-7CB8-4096-97DC-050EFEB1C6CC}"/>
          </ac:picMkLst>
        </pc:picChg>
        <pc:picChg chg="del">
          <ac:chgData name="Pabis Vladimir" userId="88dc0c42-8bcd-482c-b7ff-4a90af045e1e" providerId="ADAL" clId="{46091E86-C8C4-4A82-A16A-23E72D54CA12}" dt="2020-10-08T15:21:15.160" v="1526" actId="478"/>
          <ac:picMkLst>
            <pc:docMk/>
            <pc:sldMk cId="1858891705" sldId="650"/>
            <ac:picMk id="9" creationId="{02300FD1-0F12-405C-A850-306CEAE3A474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09T13:49:05.852" v="1852" actId="20577"/>
        <pc:sldMkLst>
          <pc:docMk/>
          <pc:sldMk cId="628544304" sldId="651"/>
        </pc:sldMkLst>
        <pc:spChg chg="mod">
          <ac:chgData name="Pabis Vladimir" userId="88dc0c42-8bcd-482c-b7ff-4a90af045e1e" providerId="ADAL" clId="{46091E86-C8C4-4A82-A16A-23E72D54CA12}" dt="2020-10-09T13:49:05.852" v="1852" actId="20577"/>
          <ac:spMkLst>
            <pc:docMk/>
            <pc:sldMk cId="628544304" sldId="651"/>
            <ac:spMk id="7" creationId="{00000000-0000-0000-0000-000000000000}"/>
          </ac:spMkLst>
        </pc:spChg>
        <pc:picChg chg="del">
          <ac:chgData name="Pabis Vladimir" userId="88dc0c42-8bcd-482c-b7ff-4a90af045e1e" providerId="ADAL" clId="{46091E86-C8C4-4A82-A16A-23E72D54CA12}" dt="2020-10-08T15:21:18.271" v="1529" actId="478"/>
          <ac:picMkLst>
            <pc:docMk/>
            <pc:sldMk cId="628544304" sldId="651"/>
            <ac:picMk id="3" creationId="{4F4BC3E6-6623-4BC8-86A1-F401A2809543}"/>
          </ac:picMkLst>
        </pc:picChg>
        <pc:picChg chg="add mod">
          <ac:chgData name="Pabis Vladimir" userId="88dc0c42-8bcd-482c-b7ff-4a90af045e1e" providerId="ADAL" clId="{46091E86-C8C4-4A82-A16A-23E72D54CA12}" dt="2020-10-09T13:48:57.179" v="1841" actId="1076"/>
          <ac:picMkLst>
            <pc:docMk/>
            <pc:sldMk cId="628544304" sldId="651"/>
            <ac:picMk id="3" creationId="{DECFA092-D9A0-4961-8F86-1D104F8A5A5A}"/>
          </ac:picMkLst>
        </pc:picChg>
        <pc:picChg chg="del">
          <ac:chgData name="Pabis Vladimir" userId="88dc0c42-8bcd-482c-b7ff-4a90af045e1e" providerId="ADAL" clId="{46091E86-C8C4-4A82-A16A-23E72D54CA12}" dt="2020-10-08T15:21:19.092" v="1530" actId="478"/>
          <ac:picMkLst>
            <pc:docMk/>
            <pc:sldMk cId="628544304" sldId="651"/>
            <ac:picMk id="4" creationId="{82188E88-BD83-424E-AC16-0F647ED81D47}"/>
          </ac:picMkLst>
        </pc:picChg>
        <pc:picChg chg="del">
          <ac:chgData name="Pabis Vladimir" userId="88dc0c42-8bcd-482c-b7ff-4a90af045e1e" providerId="ADAL" clId="{46091E86-C8C4-4A82-A16A-23E72D54CA12}" dt="2020-10-08T15:21:19.830" v="1531" actId="478"/>
          <ac:picMkLst>
            <pc:docMk/>
            <pc:sldMk cId="628544304" sldId="651"/>
            <ac:picMk id="5" creationId="{87D352FC-115F-4F48-BF13-41D0210E7BC6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09T13:53:21.348" v="1871" actId="1076"/>
        <pc:sldMkLst>
          <pc:docMk/>
          <pc:sldMk cId="2828679065" sldId="652"/>
        </pc:sldMkLst>
        <pc:picChg chg="add del">
          <ac:chgData name="Pabis Vladimir" userId="88dc0c42-8bcd-482c-b7ff-4a90af045e1e" providerId="ADAL" clId="{46091E86-C8C4-4A82-A16A-23E72D54CA12}" dt="2020-10-09T13:50:53.670" v="1854"/>
          <ac:picMkLst>
            <pc:docMk/>
            <pc:sldMk cId="2828679065" sldId="652"/>
            <ac:picMk id="3" creationId="{2E2FD917-56DB-4892-AC65-D490BEABAB55}"/>
          </ac:picMkLst>
        </pc:picChg>
        <pc:picChg chg="del">
          <ac:chgData name="Pabis Vladimir" userId="88dc0c42-8bcd-482c-b7ff-4a90af045e1e" providerId="ADAL" clId="{46091E86-C8C4-4A82-A16A-23E72D54CA12}" dt="2020-10-08T15:21:21.976" v="1532" actId="478"/>
          <ac:picMkLst>
            <pc:docMk/>
            <pc:sldMk cId="2828679065" sldId="652"/>
            <ac:picMk id="3" creationId="{E9AC61C8-A5B8-4444-B3AA-71791F9EAB63}"/>
          </ac:picMkLst>
        </pc:picChg>
        <pc:picChg chg="del">
          <ac:chgData name="Pabis Vladimir" userId="88dc0c42-8bcd-482c-b7ff-4a90af045e1e" providerId="ADAL" clId="{46091E86-C8C4-4A82-A16A-23E72D54CA12}" dt="2020-10-08T15:21:22.530" v="1533" actId="478"/>
          <ac:picMkLst>
            <pc:docMk/>
            <pc:sldMk cId="2828679065" sldId="652"/>
            <ac:picMk id="4" creationId="{0870FDE1-17E4-4C34-8306-8B429865DA6E}"/>
          </ac:picMkLst>
        </pc:picChg>
        <pc:picChg chg="add mod">
          <ac:chgData name="Pabis Vladimir" userId="88dc0c42-8bcd-482c-b7ff-4a90af045e1e" providerId="ADAL" clId="{46091E86-C8C4-4A82-A16A-23E72D54CA12}" dt="2020-10-09T13:51:33.083" v="1859" actId="1076"/>
          <ac:picMkLst>
            <pc:docMk/>
            <pc:sldMk cId="2828679065" sldId="652"/>
            <ac:picMk id="4" creationId="{1951A897-A0CF-49DA-B0CE-F132DF51A855}"/>
          </ac:picMkLst>
        </pc:picChg>
        <pc:picChg chg="add mod">
          <ac:chgData name="Pabis Vladimir" userId="88dc0c42-8bcd-482c-b7ff-4a90af045e1e" providerId="ADAL" clId="{46091E86-C8C4-4A82-A16A-23E72D54CA12}" dt="2020-10-09T13:52:29.663" v="1864" actId="1076"/>
          <ac:picMkLst>
            <pc:docMk/>
            <pc:sldMk cId="2828679065" sldId="652"/>
            <ac:picMk id="5" creationId="{215490C5-2FBE-4E5D-BA9C-4D36B76DF5A7}"/>
          </ac:picMkLst>
        </pc:picChg>
        <pc:picChg chg="del">
          <ac:chgData name="Pabis Vladimir" userId="88dc0c42-8bcd-482c-b7ff-4a90af045e1e" providerId="ADAL" clId="{46091E86-C8C4-4A82-A16A-23E72D54CA12}" dt="2020-10-08T15:21:23.160" v="1534" actId="478"/>
          <ac:picMkLst>
            <pc:docMk/>
            <pc:sldMk cId="2828679065" sldId="652"/>
            <ac:picMk id="5" creationId="{60C845F0-E034-4FFB-BD73-876CC2C7DF17}"/>
          </ac:picMkLst>
        </pc:picChg>
        <pc:picChg chg="del">
          <ac:chgData name="Pabis Vladimir" userId="88dc0c42-8bcd-482c-b7ff-4a90af045e1e" providerId="ADAL" clId="{46091E86-C8C4-4A82-A16A-23E72D54CA12}" dt="2020-10-08T15:21:23.698" v="1535" actId="478"/>
          <ac:picMkLst>
            <pc:docMk/>
            <pc:sldMk cId="2828679065" sldId="652"/>
            <ac:picMk id="8" creationId="{2A7025CA-4B5D-4C99-B5E1-A10A8423B436}"/>
          </ac:picMkLst>
        </pc:picChg>
        <pc:picChg chg="add mod">
          <ac:chgData name="Pabis Vladimir" userId="88dc0c42-8bcd-482c-b7ff-4a90af045e1e" providerId="ADAL" clId="{46091E86-C8C4-4A82-A16A-23E72D54CA12}" dt="2020-10-09T13:52:52.947" v="1868" actId="14100"/>
          <ac:picMkLst>
            <pc:docMk/>
            <pc:sldMk cId="2828679065" sldId="652"/>
            <ac:picMk id="8" creationId="{8F189DCE-DF55-45D6-8E32-2CA85FDFCF6E}"/>
          </ac:picMkLst>
        </pc:picChg>
        <pc:picChg chg="add mod">
          <ac:chgData name="Pabis Vladimir" userId="88dc0c42-8bcd-482c-b7ff-4a90af045e1e" providerId="ADAL" clId="{46091E86-C8C4-4A82-A16A-23E72D54CA12}" dt="2020-10-09T13:53:21.348" v="1871" actId="1076"/>
          <ac:picMkLst>
            <pc:docMk/>
            <pc:sldMk cId="2828679065" sldId="652"/>
            <ac:picMk id="9" creationId="{BC93292C-48F1-4751-B7D9-1A39CDA74C72}"/>
          </ac:picMkLst>
        </pc:picChg>
        <pc:picChg chg="del">
          <ac:chgData name="Pabis Vladimir" userId="88dc0c42-8bcd-482c-b7ff-4a90af045e1e" providerId="ADAL" clId="{46091E86-C8C4-4A82-A16A-23E72D54CA12}" dt="2020-10-08T15:21:24.320" v="1536" actId="478"/>
          <ac:picMkLst>
            <pc:docMk/>
            <pc:sldMk cId="2828679065" sldId="652"/>
            <ac:picMk id="9" creationId="{EE2A232B-1527-45D3-B427-E1924D7B304F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09T14:02:29.931" v="1886" actId="1076"/>
        <pc:sldMkLst>
          <pc:docMk/>
          <pc:sldMk cId="3945997996" sldId="653"/>
        </pc:sldMkLst>
        <pc:picChg chg="add mod">
          <ac:chgData name="Pabis Vladimir" userId="88dc0c42-8bcd-482c-b7ff-4a90af045e1e" providerId="ADAL" clId="{46091E86-C8C4-4A82-A16A-23E72D54CA12}" dt="2020-10-09T13:53:55.603" v="1876" actId="1076"/>
          <ac:picMkLst>
            <pc:docMk/>
            <pc:sldMk cId="3945997996" sldId="653"/>
            <ac:picMk id="3" creationId="{43E0F53D-A07C-4626-8E9D-A09ED57D94B5}"/>
          </ac:picMkLst>
        </pc:picChg>
        <pc:picChg chg="del">
          <ac:chgData name="Pabis Vladimir" userId="88dc0c42-8bcd-482c-b7ff-4a90af045e1e" providerId="ADAL" clId="{46091E86-C8C4-4A82-A16A-23E72D54CA12}" dt="2020-10-08T15:21:26.387" v="1537" actId="478"/>
          <ac:picMkLst>
            <pc:docMk/>
            <pc:sldMk cId="3945997996" sldId="653"/>
            <ac:picMk id="3" creationId="{79B9EC94-7906-445C-AADB-751D6B688F28}"/>
          </ac:picMkLst>
        </pc:picChg>
        <pc:picChg chg="del">
          <ac:chgData name="Pabis Vladimir" userId="88dc0c42-8bcd-482c-b7ff-4a90af045e1e" providerId="ADAL" clId="{46091E86-C8C4-4A82-A16A-23E72D54CA12}" dt="2020-10-08T15:21:27.454" v="1538" actId="478"/>
          <ac:picMkLst>
            <pc:docMk/>
            <pc:sldMk cId="3945997996" sldId="653"/>
            <ac:picMk id="4" creationId="{6317E7DE-9539-44DB-B596-48B1F4B60CDC}"/>
          </ac:picMkLst>
        </pc:picChg>
        <pc:picChg chg="add mod">
          <ac:chgData name="Pabis Vladimir" userId="88dc0c42-8bcd-482c-b7ff-4a90af045e1e" providerId="ADAL" clId="{46091E86-C8C4-4A82-A16A-23E72D54CA12}" dt="2020-10-09T14:00:27.083" v="1880" actId="1076"/>
          <ac:picMkLst>
            <pc:docMk/>
            <pc:sldMk cId="3945997996" sldId="653"/>
            <ac:picMk id="4" creationId="{A52210F3-0FF9-443C-BB93-244AFA67F2C9}"/>
          </ac:picMkLst>
        </pc:picChg>
        <pc:picChg chg="add mod">
          <ac:chgData name="Pabis Vladimir" userId="88dc0c42-8bcd-482c-b7ff-4a90af045e1e" providerId="ADAL" clId="{46091E86-C8C4-4A82-A16A-23E72D54CA12}" dt="2020-10-09T14:01:51.723" v="1883" actId="1076"/>
          <ac:picMkLst>
            <pc:docMk/>
            <pc:sldMk cId="3945997996" sldId="653"/>
            <ac:picMk id="5" creationId="{5EB0E9B7-4ECB-4847-A598-DCA586DA6D1F}"/>
          </ac:picMkLst>
        </pc:picChg>
        <pc:picChg chg="del">
          <ac:chgData name="Pabis Vladimir" userId="88dc0c42-8bcd-482c-b7ff-4a90af045e1e" providerId="ADAL" clId="{46091E86-C8C4-4A82-A16A-23E72D54CA12}" dt="2020-10-08T15:21:28.213" v="1539" actId="478"/>
          <ac:picMkLst>
            <pc:docMk/>
            <pc:sldMk cId="3945997996" sldId="653"/>
            <ac:picMk id="5" creationId="{78CAD239-90ED-4053-A040-F9111128C230}"/>
          </ac:picMkLst>
        </pc:picChg>
        <pc:picChg chg="del">
          <ac:chgData name="Pabis Vladimir" userId="88dc0c42-8bcd-482c-b7ff-4a90af045e1e" providerId="ADAL" clId="{46091E86-C8C4-4A82-A16A-23E72D54CA12}" dt="2020-10-08T15:21:28.821" v="1540" actId="478"/>
          <ac:picMkLst>
            <pc:docMk/>
            <pc:sldMk cId="3945997996" sldId="653"/>
            <ac:picMk id="8" creationId="{531ED495-8266-4A16-801A-7371030D5435}"/>
          </ac:picMkLst>
        </pc:picChg>
        <pc:picChg chg="add mod">
          <ac:chgData name="Pabis Vladimir" userId="88dc0c42-8bcd-482c-b7ff-4a90af045e1e" providerId="ADAL" clId="{46091E86-C8C4-4A82-A16A-23E72D54CA12}" dt="2020-10-09T14:02:29.931" v="1886" actId="1076"/>
          <ac:picMkLst>
            <pc:docMk/>
            <pc:sldMk cId="3945997996" sldId="653"/>
            <ac:picMk id="8" creationId="{8D644BEB-5B4C-43B7-B787-ECC06117979D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12T21:26:22.487" v="6383" actId="1076"/>
        <pc:sldMkLst>
          <pc:docMk/>
          <pc:sldMk cId="952555830" sldId="654"/>
        </pc:sldMkLst>
        <pc:picChg chg="del">
          <ac:chgData name="Pabis Vladimir" userId="88dc0c42-8bcd-482c-b7ff-4a90af045e1e" providerId="ADAL" clId="{46091E86-C8C4-4A82-A16A-23E72D54CA12}" dt="2020-10-08T15:21:30.777" v="1541" actId="478"/>
          <ac:picMkLst>
            <pc:docMk/>
            <pc:sldMk cId="952555830" sldId="654"/>
            <ac:picMk id="3" creationId="{3E44C7B0-C2CB-4253-83D5-D4285DF9D6B6}"/>
          </ac:picMkLst>
        </pc:picChg>
        <pc:picChg chg="add mod">
          <ac:chgData name="Pabis Vladimir" userId="88dc0c42-8bcd-482c-b7ff-4a90af045e1e" providerId="ADAL" clId="{46091E86-C8C4-4A82-A16A-23E72D54CA12}" dt="2020-10-12T21:26:20.405" v="6382" actId="1076"/>
          <ac:picMkLst>
            <pc:docMk/>
            <pc:sldMk cId="952555830" sldId="654"/>
            <ac:picMk id="3" creationId="{6AFD2A61-2E15-42C1-BBD3-CA75D2795D7B}"/>
          </ac:picMkLst>
        </pc:picChg>
        <pc:picChg chg="add mod">
          <ac:chgData name="Pabis Vladimir" userId="88dc0c42-8bcd-482c-b7ff-4a90af045e1e" providerId="ADAL" clId="{46091E86-C8C4-4A82-A16A-23E72D54CA12}" dt="2020-10-12T21:26:22.487" v="6383" actId="1076"/>
          <ac:picMkLst>
            <pc:docMk/>
            <pc:sldMk cId="952555830" sldId="654"/>
            <ac:picMk id="4" creationId="{A44DC31D-2FFD-46C0-B695-B456466C83E8}"/>
          </ac:picMkLst>
        </pc:picChg>
        <pc:picChg chg="del">
          <ac:chgData name="Pabis Vladimir" userId="88dc0c42-8bcd-482c-b7ff-4a90af045e1e" providerId="ADAL" clId="{46091E86-C8C4-4A82-A16A-23E72D54CA12}" dt="2020-10-08T15:21:31.396" v="1542" actId="478"/>
          <ac:picMkLst>
            <pc:docMk/>
            <pc:sldMk cId="952555830" sldId="654"/>
            <ac:picMk id="4" creationId="{BF8C5448-5D35-4D5D-8E4B-B0BC4FD7B126}"/>
          </ac:picMkLst>
        </pc:picChg>
        <pc:picChg chg="add del mod">
          <ac:chgData name="Pabis Vladimir" userId="88dc0c42-8bcd-482c-b7ff-4a90af045e1e" providerId="ADAL" clId="{46091E86-C8C4-4A82-A16A-23E72D54CA12}" dt="2020-10-12T21:26:15.078" v="6379" actId="478"/>
          <ac:picMkLst>
            <pc:docMk/>
            <pc:sldMk cId="952555830" sldId="654"/>
            <ac:picMk id="5" creationId="{707301BF-7DDE-42C7-B8B2-378C298004F2}"/>
          </ac:picMkLst>
        </pc:picChg>
        <pc:picChg chg="del">
          <ac:chgData name="Pabis Vladimir" userId="88dc0c42-8bcd-482c-b7ff-4a90af045e1e" providerId="ADAL" clId="{46091E86-C8C4-4A82-A16A-23E72D54CA12}" dt="2020-10-08T15:21:31.874" v="1543" actId="478"/>
          <ac:picMkLst>
            <pc:docMk/>
            <pc:sldMk cId="952555830" sldId="654"/>
            <ac:picMk id="5" creationId="{AD6EFED1-7E1D-49DF-8138-AFD3B3D7C6A5}"/>
          </ac:picMkLst>
        </pc:picChg>
        <pc:picChg chg="del">
          <ac:chgData name="Pabis Vladimir" userId="88dc0c42-8bcd-482c-b7ff-4a90af045e1e" providerId="ADAL" clId="{46091E86-C8C4-4A82-A16A-23E72D54CA12}" dt="2020-10-08T15:21:32.468" v="1544" actId="478"/>
          <ac:picMkLst>
            <pc:docMk/>
            <pc:sldMk cId="952555830" sldId="654"/>
            <ac:picMk id="7" creationId="{10B9FEC9-20C8-4796-953E-DE291806CCDA}"/>
          </ac:picMkLst>
        </pc:picChg>
        <pc:picChg chg="add mod">
          <ac:chgData name="Pabis Vladimir" userId="88dc0c42-8bcd-482c-b7ff-4a90af045e1e" providerId="ADAL" clId="{46091E86-C8C4-4A82-A16A-23E72D54CA12}" dt="2020-10-12T21:26:17.047" v="6380" actId="1076"/>
          <ac:picMkLst>
            <pc:docMk/>
            <pc:sldMk cId="952555830" sldId="654"/>
            <ac:picMk id="7" creationId="{CF969ACF-1DEA-4B42-97E8-165C6D8ADECD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12T21:26:38.716" v="6390" actId="1076"/>
        <pc:sldMkLst>
          <pc:docMk/>
          <pc:sldMk cId="1331170935" sldId="655"/>
        </pc:sldMkLst>
        <pc:picChg chg="add mod">
          <ac:chgData name="Pabis Vladimir" userId="88dc0c42-8bcd-482c-b7ff-4a90af045e1e" providerId="ADAL" clId="{46091E86-C8C4-4A82-A16A-23E72D54CA12}" dt="2020-10-09T14:17:46.746" v="1917" actId="14100"/>
          <ac:picMkLst>
            <pc:docMk/>
            <pc:sldMk cId="1331170935" sldId="655"/>
            <ac:picMk id="3" creationId="{586A710B-0F46-4901-B058-E57FE92B8F82}"/>
          </ac:picMkLst>
        </pc:picChg>
        <pc:picChg chg="del">
          <ac:chgData name="Pabis Vladimir" userId="88dc0c42-8bcd-482c-b7ff-4a90af045e1e" providerId="ADAL" clId="{46091E86-C8C4-4A82-A16A-23E72D54CA12}" dt="2020-10-08T15:21:34.546" v="1545" actId="478"/>
          <ac:picMkLst>
            <pc:docMk/>
            <pc:sldMk cId="1331170935" sldId="655"/>
            <ac:picMk id="3" creationId="{E3D13368-9FA6-4BD4-9BD2-1894C8A4421C}"/>
          </ac:picMkLst>
        </pc:picChg>
        <pc:picChg chg="del">
          <ac:chgData name="Pabis Vladimir" userId="88dc0c42-8bcd-482c-b7ff-4a90af045e1e" providerId="ADAL" clId="{46091E86-C8C4-4A82-A16A-23E72D54CA12}" dt="2020-10-08T15:21:35.449" v="1546" actId="478"/>
          <ac:picMkLst>
            <pc:docMk/>
            <pc:sldMk cId="1331170935" sldId="655"/>
            <ac:picMk id="4" creationId="{68938EB6-64CC-431B-8EBA-6F03650217E3}"/>
          </ac:picMkLst>
        </pc:picChg>
        <pc:picChg chg="add del mod">
          <ac:chgData name="Pabis Vladimir" userId="88dc0c42-8bcd-482c-b7ff-4a90af045e1e" providerId="ADAL" clId="{46091E86-C8C4-4A82-A16A-23E72D54CA12}" dt="2020-10-12T21:26:28.616" v="6384" actId="478"/>
          <ac:picMkLst>
            <pc:docMk/>
            <pc:sldMk cId="1331170935" sldId="655"/>
            <ac:picMk id="4" creationId="{833C0162-E9E5-43CF-9DF0-66BE638A65AB}"/>
          </ac:picMkLst>
        </pc:picChg>
        <pc:picChg chg="del">
          <ac:chgData name="Pabis Vladimir" userId="88dc0c42-8bcd-482c-b7ff-4a90af045e1e" providerId="ADAL" clId="{46091E86-C8C4-4A82-A16A-23E72D54CA12}" dt="2020-10-08T15:21:36.646" v="1548" actId="478"/>
          <ac:picMkLst>
            <pc:docMk/>
            <pc:sldMk cId="1331170935" sldId="655"/>
            <ac:picMk id="5" creationId="{56E43E6C-12AA-4278-9D1E-BAA2D9BBD706}"/>
          </ac:picMkLst>
        </pc:picChg>
        <pc:picChg chg="add mod">
          <ac:chgData name="Pabis Vladimir" userId="88dc0c42-8bcd-482c-b7ff-4a90af045e1e" providerId="ADAL" clId="{46091E86-C8C4-4A82-A16A-23E72D54CA12}" dt="2020-10-12T21:26:37.922" v="6389" actId="1076"/>
          <ac:picMkLst>
            <pc:docMk/>
            <pc:sldMk cId="1331170935" sldId="655"/>
            <ac:picMk id="5" creationId="{AB1D8AF8-7099-4799-9CEE-E934E66498D8}"/>
          </ac:picMkLst>
        </pc:picChg>
        <pc:picChg chg="add mod">
          <ac:chgData name="Pabis Vladimir" userId="88dc0c42-8bcd-482c-b7ff-4a90af045e1e" providerId="ADAL" clId="{46091E86-C8C4-4A82-A16A-23E72D54CA12}" dt="2020-10-12T21:26:38.716" v="6390" actId="1076"/>
          <ac:picMkLst>
            <pc:docMk/>
            <pc:sldMk cId="1331170935" sldId="655"/>
            <ac:picMk id="7" creationId="{3921EC76-738A-4904-B816-CF7DA885F96D}"/>
          </ac:picMkLst>
        </pc:picChg>
        <pc:picChg chg="del">
          <ac:chgData name="Pabis Vladimir" userId="88dc0c42-8bcd-482c-b7ff-4a90af045e1e" providerId="ADAL" clId="{46091E86-C8C4-4A82-A16A-23E72D54CA12}" dt="2020-10-08T15:21:36.059" v="1547" actId="478"/>
          <ac:picMkLst>
            <pc:docMk/>
            <pc:sldMk cId="1331170935" sldId="655"/>
            <ac:picMk id="7" creationId="{981AC10A-F7B3-4919-B2A0-DBA291B850D9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12T21:25:56.613" v="6377" actId="1076"/>
        <pc:sldMkLst>
          <pc:docMk/>
          <pc:sldMk cId="3260982133" sldId="657"/>
        </pc:sldMkLst>
        <pc:picChg chg="add mod">
          <ac:chgData name="Pabis Vladimir" userId="88dc0c42-8bcd-482c-b7ff-4a90af045e1e" providerId="ADAL" clId="{46091E86-C8C4-4A82-A16A-23E72D54CA12}" dt="2020-10-12T21:25:52.951" v="6375" actId="1076"/>
          <ac:picMkLst>
            <pc:docMk/>
            <pc:sldMk cId="3260982133" sldId="657"/>
            <ac:picMk id="3" creationId="{AAD65DDC-9111-4FBD-8ECD-C166DD5ADB76}"/>
          </ac:picMkLst>
        </pc:picChg>
        <pc:picChg chg="del">
          <ac:chgData name="Pabis Vladimir" userId="88dc0c42-8bcd-482c-b7ff-4a90af045e1e" providerId="ADAL" clId="{46091E86-C8C4-4A82-A16A-23E72D54CA12}" dt="2020-10-08T15:21:38.767" v="1549" actId="478"/>
          <ac:picMkLst>
            <pc:docMk/>
            <pc:sldMk cId="3260982133" sldId="657"/>
            <ac:picMk id="3" creationId="{D386B36D-85BC-4E55-8F46-18BF089774E7}"/>
          </ac:picMkLst>
        </pc:picChg>
        <pc:picChg chg="del">
          <ac:chgData name="Pabis Vladimir" userId="88dc0c42-8bcd-482c-b7ff-4a90af045e1e" providerId="ADAL" clId="{46091E86-C8C4-4A82-A16A-23E72D54CA12}" dt="2020-10-08T15:21:39.215" v="1550" actId="478"/>
          <ac:picMkLst>
            <pc:docMk/>
            <pc:sldMk cId="3260982133" sldId="657"/>
            <ac:picMk id="4" creationId="{79171253-5BEC-4579-8450-CAE586551FBF}"/>
          </ac:picMkLst>
        </pc:picChg>
        <pc:picChg chg="add del mod">
          <ac:chgData name="Pabis Vladimir" userId="88dc0c42-8bcd-482c-b7ff-4a90af045e1e" providerId="ADAL" clId="{46091E86-C8C4-4A82-A16A-23E72D54CA12}" dt="2020-10-12T21:25:46.432" v="6372" actId="478"/>
          <ac:picMkLst>
            <pc:docMk/>
            <pc:sldMk cId="3260982133" sldId="657"/>
            <ac:picMk id="4" creationId="{90CFDA92-9778-4F7D-B523-C2FF017167DC}"/>
          </ac:picMkLst>
        </pc:picChg>
        <pc:picChg chg="del">
          <ac:chgData name="Pabis Vladimir" userId="88dc0c42-8bcd-482c-b7ff-4a90af045e1e" providerId="ADAL" clId="{46091E86-C8C4-4A82-A16A-23E72D54CA12}" dt="2020-10-08T15:21:39.701" v="1551" actId="478"/>
          <ac:picMkLst>
            <pc:docMk/>
            <pc:sldMk cId="3260982133" sldId="657"/>
            <ac:picMk id="5" creationId="{4834D669-A991-4859-92C4-96AECF993AEC}"/>
          </ac:picMkLst>
        </pc:picChg>
        <pc:picChg chg="add mod">
          <ac:chgData name="Pabis Vladimir" userId="88dc0c42-8bcd-482c-b7ff-4a90af045e1e" providerId="ADAL" clId="{46091E86-C8C4-4A82-A16A-23E72D54CA12}" dt="2020-10-12T21:25:54.829" v="6376" actId="1076"/>
          <ac:picMkLst>
            <pc:docMk/>
            <pc:sldMk cId="3260982133" sldId="657"/>
            <ac:picMk id="5" creationId="{EFB5278F-2426-4814-ACD3-FBF016D7DEF3}"/>
          </ac:picMkLst>
        </pc:picChg>
        <pc:picChg chg="add mod">
          <ac:chgData name="Pabis Vladimir" userId="88dc0c42-8bcd-482c-b7ff-4a90af045e1e" providerId="ADAL" clId="{46091E86-C8C4-4A82-A16A-23E72D54CA12}" dt="2020-10-12T21:25:56.613" v="6377" actId="1076"/>
          <ac:picMkLst>
            <pc:docMk/>
            <pc:sldMk cId="3260982133" sldId="657"/>
            <ac:picMk id="7" creationId="{5ED0BB98-D13B-426E-AC25-138D2E6E11E9}"/>
          </ac:picMkLst>
        </pc:picChg>
        <pc:picChg chg="del">
          <ac:chgData name="Pabis Vladimir" userId="88dc0c42-8bcd-482c-b7ff-4a90af045e1e" providerId="ADAL" clId="{46091E86-C8C4-4A82-A16A-23E72D54CA12}" dt="2020-10-08T15:21:41.191" v="1553" actId="478"/>
          <ac:picMkLst>
            <pc:docMk/>
            <pc:sldMk cId="3260982133" sldId="657"/>
            <ac:picMk id="7" creationId="{A7ABF357-F030-418B-AE9D-AAD4B5B5CEF2}"/>
          </ac:picMkLst>
        </pc:picChg>
        <pc:picChg chg="del">
          <ac:chgData name="Pabis Vladimir" userId="88dc0c42-8bcd-482c-b7ff-4a90af045e1e" providerId="ADAL" clId="{46091E86-C8C4-4A82-A16A-23E72D54CA12}" dt="2020-10-08T15:21:40.187" v="1552" actId="478"/>
          <ac:picMkLst>
            <pc:docMk/>
            <pc:sldMk cId="3260982133" sldId="657"/>
            <ac:picMk id="8" creationId="{532EAC6B-1AB6-4678-B0A5-68EFA1EEC1ED}"/>
          </ac:picMkLst>
        </pc:picChg>
      </pc:sldChg>
      <pc:sldChg chg="modSp mod">
        <pc:chgData name="Pabis Vladimir" userId="88dc0c42-8bcd-482c-b7ff-4a90af045e1e" providerId="ADAL" clId="{46091E86-C8C4-4A82-A16A-23E72D54CA12}" dt="2020-10-08T15:01:28.289" v="921" actId="20577"/>
        <pc:sldMkLst>
          <pc:docMk/>
          <pc:sldMk cId="2035032927" sldId="658"/>
        </pc:sldMkLst>
        <pc:graphicFrameChg chg="mod modGraphic">
          <ac:chgData name="Pabis Vladimir" userId="88dc0c42-8bcd-482c-b7ff-4a90af045e1e" providerId="ADAL" clId="{46091E86-C8C4-4A82-A16A-23E72D54CA12}" dt="2020-10-08T15:01:28.289" v="921" actId="20577"/>
          <ac:graphicFrameMkLst>
            <pc:docMk/>
            <pc:sldMk cId="2035032927" sldId="658"/>
            <ac:graphicFrameMk id="4" creationId="{61E31210-1FB4-4F8A-B36C-0F3BA86CEA33}"/>
          </ac:graphicFrameMkLst>
        </pc:graphicFrameChg>
      </pc:sldChg>
      <pc:sldChg chg="modSp mod">
        <pc:chgData name="Pabis Vladimir" userId="88dc0c42-8bcd-482c-b7ff-4a90af045e1e" providerId="ADAL" clId="{46091E86-C8C4-4A82-A16A-23E72D54CA12}" dt="2020-10-08T15:13:14.140" v="1231" actId="20577"/>
        <pc:sldMkLst>
          <pc:docMk/>
          <pc:sldMk cId="2821953870" sldId="659"/>
        </pc:sldMkLst>
        <pc:graphicFrameChg chg="mod modGraphic">
          <ac:chgData name="Pabis Vladimir" userId="88dc0c42-8bcd-482c-b7ff-4a90af045e1e" providerId="ADAL" clId="{46091E86-C8C4-4A82-A16A-23E72D54CA12}" dt="2020-10-08T15:13:14.140" v="1231" actId="20577"/>
          <ac:graphicFrameMkLst>
            <pc:docMk/>
            <pc:sldMk cId="2821953870" sldId="659"/>
            <ac:graphicFrameMk id="4" creationId="{61E31210-1FB4-4F8A-B36C-0F3BA86CEA33}"/>
          </ac:graphicFrameMkLst>
        </pc:graphicFrameChg>
      </pc:sldChg>
      <pc:sldChg chg="addSp delSp modSp mod">
        <pc:chgData name="Pabis Vladimir" userId="88dc0c42-8bcd-482c-b7ff-4a90af045e1e" providerId="ADAL" clId="{46091E86-C8C4-4A82-A16A-23E72D54CA12}" dt="2020-10-12T21:26:52.115" v="6394" actId="1076"/>
        <pc:sldMkLst>
          <pc:docMk/>
          <pc:sldMk cId="2738611105" sldId="661"/>
        </pc:sldMkLst>
        <pc:picChg chg="del">
          <ac:chgData name="Pabis Vladimir" userId="88dc0c42-8bcd-482c-b7ff-4a90af045e1e" providerId="ADAL" clId="{46091E86-C8C4-4A82-A16A-23E72D54CA12}" dt="2020-10-08T15:22:05.277" v="1554" actId="478"/>
          <ac:picMkLst>
            <pc:docMk/>
            <pc:sldMk cId="2738611105" sldId="661"/>
            <ac:picMk id="3" creationId="{18A95F2B-FC3D-49C3-93ED-DBA677E19CC7}"/>
          </ac:picMkLst>
        </pc:picChg>
        <pc:picChg chg="add mod">
          <ac:chgData name="Pabis Vladimir" userId="88dc0c42-8bcd-482c-b7ff-4a90af045e1e" providerId="ADAL" clId="{46091E86-C8C4-4A82-A16A-23E72D54CA12}" dt="2020-10-12T21:26:52.115" v="6394" actId="1076"/>
          <ac:picMkLst>
            <pc:docMk/>
            <pc:sldMk cId="2738611105" sldId="661"/>
            <ac:picMk id="3" creationId="{41530C04-A6F8-4E27-98AE-E5667341BAA1}"/>
          </ac:picMkLst>
        </pc:picChg>
        <pc:picChg chg="add mod">
          <ac:chgData name="Pabis Vladimir" userId="88dc0c42-8bcd-482c-b7ff-4a90af045e1e" providerId="ADAL" clId="{46091E86-C8C4-4A82-A16A-23E72D54CA12}" dt="2020-10-12T21:26:49.992" v="6393" actId="1076"/>
          <ac:picMkLst>
            <pc:docMk/>
            <pc:sldMk cId="2738611105" sldId="661"/>
            <ac:picMk id="4" creationId="{102B8E0E-7F11-4A69-B6B4-996B09EB9BF6}"/>
          </ac:picMkLst>
        </pc:picChg>
        <pc:picChg chg="del">
          <ac:chgData name="Pabis Vladimir" userId="88dc0c42-8bcd-482c-b7ff-4a90af045e1e" providerId="ADAL" clId="{46091E86-C8C4-4A82-A16A-23E72D54CA12}" dt="2020-10-08T15:22:06.009" v="1555" actId="478"/>
          <ac:picMkLst>
            <pc:docMk/>
            <pc:sldMk cId="2738611105" sldId="661"/>
            <ac:picMk id="4" creationId="{5F558320-C9A6-4D2A-988F-9120F4A4F6C0}"/>
          </ac:picMkLst>
        </pc:picChg>
        <pc:picChg chg="del">
          <ac:chgData name="Pabis Vladimir" userId="88dc0c42-8bcd-482c-b7ff-4a90af045e1e" providerId="ADAL" clId="{46091E86-C8C4-4A82-A16A-23E72D54CA12}" dt="2020-10-08T15:22:06.607" v="1556" actId="478"/>
          <ac:picMkLst>
            <pc:docMk/>
            <pc:sldMk cId="2738611105" sldId="661"/>
            <ac:picMk id="5" creationId="{5078F182-11C9-4258-ACB1-038445DE64E5}"/>
          </ac:picMkLst>
        </pc:picChg>
        <pc:picChg chg="add del mod">
          <ac:chgData name="Pabis Vladimir" userId="88dc0c42-8bcd-482c-b7ff-4a90af045e1e" providerId="ADAL" clId="{46091E86-C8C4-4A82-A16A-23E72D54CA12}" dt="2020-10-12T21:26:46.108" v="6391" actId="478"/>
          <ac:picMkLst>
            <pc:docMk/>
            <pc:sldMk cId="2738611105" sldId="661"/>
            <ac:picMk id="5" creationId="{785B6785-9B24-4990-A53A-77F6E17BAAB6}"/>
          </ac:picMkLst>
        </pc:picChg>
        <pc:picChg chg="add mod">
          <ac:chgData name="Pabis Vladimir" userId="88dc0c42-8bcd-482c-b7ff-4a90af045e1e" providerId="ADAL" clId="{46091E86-C8C4-4A82-A16A-23E72D54CA12}" dt="2020-10-12T21:26:48.337" v="6392" actId="1076"/>
          <ac:picMkLst>
            <pc:docMk/>
            <pc:sldMk cId="2738611105" sldId="661"/>
            <ac:picMk id="7" creationId="{1578F680-E429-4F6C-8CCD-B155A9D33600}"/>
          </ac:picMkLst>
        </pc:picChg>
        <pc:picChg chg="del">
          <ac:chgData name="Pabis Vladimir" userId="88dc0c42-8bcd-482c-b7ff-4a90af045e1e" providerId="ADAL" clId="{46091E86-C8C4-4A82-A16A-23E72D54CA12}" dt="2020-10-08T15:22:07.064" v="1557" actId="478"/>
          <ac:picMkLst>
            <pc:docMk/>
            <pc:sldMk cId="2738611105" sldId="661"/>
            <ac:picMk id="7" creationId="{83A3EB08-DBD8-4094-BB68-B06071DDE727}"/>
          </ac:picMkLst>
        </pc:picChg>
      </pc:sldChg>
      <pc:sldChg chg="addSp delSp modSp mod">
        <pc:chgData name="Pabis Vladimir" userId="88dc0c42-8bcd-482c-b7ff-4a90af045e1e" providerId="ADAL" clId="{46091E86-C8C4-4A82-A16A-23E72D54CA12}" dt="2020-10-12T21:27:07.635" v="6398" actId="1076"/>
        <pc:sldMkLst>
          <pc:docMk/>
          <pc:sldMk cId="3113582971" sldId="662"/>
        </pc:sldMkLst>
        <pc:picChg chg="add mod">
          <ac:chgData name="Pabis Vladimir" userId="88dc0c42-8bcd-482c-b7ff-4a90af045e1e" providerId="ADAL" clId="{46091E86-C8C4-4A82-A16A-23E72D54CA12}" dt="2020-10-12T21:27:07.635" v="6398" actId="1076"/>
          <ac:picMkLst>
            <pc:docMk/>
            <pc:sldMk cId="3113582971" sldId="662"/>
            <ac:picMk id="3" creationId="{5F3E0FE7-742D-4910-9BB5-BC124753586D}"/>
          </ac:picMkLst>
        </pc:picChg>
        <pc:picChg chg="del">
          <ac:chgData name="Pabis Vladimir" userId="88dc0c42-8bcd-482c-b7ff-4a90af045e1e" providerId="ADAL" clId="{46091E86-C8C4-4A82-A16A-23E72D54CA12}" dt="2020-10-08T15:22:08.968" v="1558" actId="478"/>
          <ac:picMkLst>
            <pc:docMk/>
            <pc:sldMk cId="3113582971" sldId="662"/>
            <ac:picMk id="3" creationId="{AAB23CAB-AC20-42D2-BA55-5F1F66EA0BA0}"/>
          </ac:picMkLst>
        </pc:picChg>
        <pc:picChg chg="del">
          <ac:chgData name="Pabis Vladimir" userId="88dc0c42-8bcd-482c-b7ff-4a90af045e1e" providerId="ADAL" clId="{46091E86-C8C4-4A82-A16A-23E72D54CA12}" dt="2020-10-08T15:22:09.443" v="1559" actId="478"/>
          <ac:picMkLst>
            <pc:docMk/>
            <pc:sldMk cId="3113582971" sldId="662"/>
            <ac:picMk id="4" creationId="{0A0A4A76-0474-4F32-A7B3-BAB0D9ABA854}"/>
          </ac:picMkLst>
        </pc:picChg>
        <pc:picChg chg="add mod">
          <ac:chgData name="Pabis Vladimir" userId="88dc0c42-8bcd-482c-b7ff-4a90af045e1e" providerId="ADAL" clId="{46091E86-C8C4-4A82-A16A-23E72D54CA12}" dt="2020-10-12T21:27:04.115" v="6397" actId="1076"/>
          <ac:picMkLst>
            <pc:docMk/>
            <pc:sldMk cId="3113582971" sldId="662"/>
            <ac:picMk id="4" creationId="{B6A6A4E3-EF98-4DB8-950C-4BA1912456FE}"/>
          </ac:picMkLst>
        </pc:picChg>
        <pc:picChg chg="add del mod">
          <ac:chgData name="Pabis Vladimir" userId="88dc0c42-8bcd-482c-b7ff-4a90af045e1e" providerId="ADAL" clId="{46091E86-C8C4-4A82-A16A-23E72D54CA12}" dt="2020-10-12T21:26:59.086" v="6395" actId="478"/>
          <ac:picMkLst>
            <pc:docMk/>
            <pc:sldMk cId="3113582971" sldId="662"/>
            <ac:picMk id="5" creationId="{37E3C559-D24E-4599-BA84-D1D3B37CB8D7}"/>
          </ac:picMkLst>
        </pc:picChg>
        <pc:picChg chg="del">
          <ac:chgData name="Pabis Vladimir" userId="88dc0c42-8bcd-482c-b7ff-4a90af045e1e" providerId="ADAL" clId="{46091E86-C8C4-4A82-A16A-23E72D54CA12}" dt="2020-10-08T15:22:09.922" v="1560" actId="478"/>
          <ac:picMkLst>
            <pc:docMk/>
            <pc:sldMk cId="3113582971" sldId="662"/>
            <ac:picMk id="5" creationId="{57A687AA-BB69-4C24-A1BC-829E34286587}"/>
          </ac:picMkLst>
        </pc:picChg>
        <pc:picChg chg="add mod">
          <ac:chgData name="Pabis Vladimir" userId="88dc0c42-8bcd-482c-b7ff-4a90af045e1e" providerId="ADAL" clId="{46091E86-C8C4-4A82-A16A-23E72D54CA12}" dt="2020-10-12T21:27:01.853" v="6396" actId="1076"/>
          <ac:picMkLst>
            <pc:docMk/>
            <pc:sldMk cId="3113582971" sldId="662"/>
            <ac:picMk id="7" creationId="{1A8E8790-C8E9-481B-92ED-598E73F4A916}"/>
          </ac:picMkLst>
        </pc:picChg>
      </pc:sldChg>
      <pc:sldChg chg="del">
        <pc:chgData name="Pabis Vladimir" userId="88dc0c42-8bcd-482c-b7ff-4a90af045e1e" providerId="ADAL" clId="{46091E86-C8C4-4A82-A16A-23E72D54CA12}" dt="2020-10-09T14:35:54.841" v="2008" actId="47"/>
        <pc:sldMkLst>
          <pc:docMk/>
          <pc:sldMk cId="2366018362" sldId="673"/>
        </pc:sldMkLst>
      </pc:sldChg>
      <pc:sldChg chg="del">
        <pc:chgData name="Pabis Vladimir" userId="88dc0c42-8bcd-482c-b7ff-4a90af045e1e" providerId="ADAL" clId="{46091E86-C8C4-4A82-A16A-23E72D54CA12}" dt="2020-10-09T14:35:56.600" v="2009" actId="47"/>
        <pc:sldMkLst>
          <pc:docMk/>
          <pc:sldMk cId="2428253070" sldId="674"/>
        </pc:sldMkLst>
      </pc:sldChg>
      <pc:sldChg chg="del">
        <pc:chgData name="Pabis Vladimir" userId="88dc0c42-8bcd-482c-b7ff-4a90af045e1e" providerId="ADAL" clId="{46091E86-C8C4-4A82-A16A-23E72D54CA12}" dt="2020-10-09T14:35:59.164" v="2010" actId="47"/>
        <pc:sldMkLst>
          <pc:docMk/>
          <pc:sldMk cId="3184589583" sldId="675"/>
        </pc:sldMkLst>
      </pc:sldChg>
      <pc:sldChg chg="del">
        <pc:chgData name="Pabis Vladimir" userId="88dc0c42-8bcd-482c-b7ff-4a90af045e1e" providerId="ADAL" clId="{46091E86-C8C4-4A82-A16A-23E72D54CA12}" dt="2020-10-09T14:36:00.873" v="2011" actId="47"/>
        <pc:sldMkLst>
          <pc:docMk/>
          <pc:sldMk cId="3217133560" sldId="676"/>
        </pc:sldMkLst>
      </pc:sldChg>
      <pc:sldChg chg="addSp delSp modSp mod ord">
        <pc:chgData name="Pabis Vladimir" userId="88dc0c42-8bcd-482c-b7ff-4a90af045e1e" providerId="ADAL" clId="{46091E86-C8C4-4A82-A16A-23E72D54CA12}" dt="2020-10-08T16:07:48.795" v="1651" actId="1076"/>
        <pc:sldMkLst>
          <pc:docMk/>
          <pc:sldMk cId="2179873074" sldId="679"/>
        </pc:sldMkLst>
        <pc:spChg chg="mod">
          <ac:chgData name="Pabis Vladimir" userId="88dc0c42-8bcd-482c-b7ff-4a90af045e1e" providerId="ADAL" clId="{46091E86-C8C4-4A82-A16A-23E72D54CA12}" dt="2020-10-08T15:27:50.828" v="1630" actId="20577"/>
          <ac:spMkLst>
            <pc:docMk/>
            <pc:sldMk cId="2179873074" sldId="679"/>
            <ac:spMk id="7" creationId="{00000000-0000-0000-0000-000000000000}"/>
          </ac:spMkLst>
        </pc:spChg>
        <pc:picChg chg="del">
          <ac:chgData name="Pabis Vladimir" userId="88dc0c42-8bcd-482c-b7ff-4a90af045e1e" providerId="ADAL" clId="{46091E86-C8C4-4A82-A16A-23E72D54CA12}" dt="2020-10-08T15:22:17.651" v="1561" actId="478"/>
          <ac:picMkLst>
            <pc:docMk/>
            <pc:sldMk cId="2179873074" sldId="679"/>
            <ac:picMk id="3" creationId="{9D909030-688F-4193-9C82-F2F6F766128F}"/>
          </ac:picMkLst>
        </pc:picChg>
        <pc:picChg chg="del">
          <ac:chgData name="Pabis Vladimir" userId="88dc0c42-8bcd-482c-b7ff-4a90af045e1e" providerId="ADAL" clId="{46091E86-C8C4-4A82-A16A-23E72D54CA12}" dt="2020-10-08T15:22:18.344" v="1562" actId="478"/>
          <ac:picMkLst>
            <pc:docMk/>
            <pc:sldMk cId="2179873074" sldId="679"/>
            <ac:picMk id="4" creationId="{61F14F62-CBE6-4A7A-9312-311CE2F83A3B}"/>
          </ac:picMkLst>
        </pc:picChg>
        <pc:picChg chg="add mod">
          <ac:chgData name="Pabis Vladimir" userId="88dc0c42-8bcd-482c-b7ff-4a90af045e1e" providerId="ADAL" clId="{46091E86-C8C4-4A82-A16A-23E72D54CA12}" dt="2020-10-08T16:07:47.507" v="1650" actId="1076"/>
          <ac:picMkLst>
            <pc:docMk/>
            <pc:sldMk cId="2179873074" sldId="679"/>
            <ac:picMk id="5" creationId="{87B11D48-236B-4C7A-9083-C4C78787FE8E}"/>
          </ac:picMkLst>
        </pc:picChg>
        <pc:picChg chg="add mod">
          <ac:chgData name="Pabis Vladimir" userId="88dc0c42-8bcd-482c-b7ff-4a90af045e1e" providerId="ADAL" clId="{46091E86-C8C4-4A82-A16A-23E72D54CA12}" dt="2020-10-08T16:07:48.795" v="1651" actId="1076"/>
          <ac:picMkLst>
            <pc:docMk/>
            <pc:sldMk cId="2179873074" sldId="679"/>
            <ac:picMk id="8" creationId="{F903D603-8EFE-4183-BF15-4E5945F24ACC}"/>
          </ac:picMkLst>
        </pc:picChg>
        <pc:picChg chg="add mod">
          <ac:chgData name="Pabis Vladimir" userId="88dc0c42-8bcd-482c-b7ff-4a90af045e1e" providerId="ADAL" clId="{46091E86-C8C4-4A82-A16A-23E72D54CA12}" dt="2020-10-08T16:07:43.467" v="1648" actId="1076"/>
          <ac:picMkLst>
            <pc:docMk/>
            <pc:sldMk cId="2179873074" sldId="679"/>
            <ac:picMk id="9" creationId="{18D40F7C-0D2E-445B-8D0F-F09DDA0CA87E}"/>
          </ac:picMkLst>
        </pc:picChg>
      </pc:sldChg>
      <pc:sldChg chg="delSp del mod">
        <pc:chgData name="Pabis Vladimir" userId="88dc0c42-8bcd-482c-b7ff-4a90af045e1e" providerId="ADAL" clId="{46091E86-C8C4-4A82-A16A-23E72D54CA12}" dt="2020-10-08T15:22:23.495" v="1565" actId="47"/>
        <pc:sldMkLst>
          <pc:docMk/>
          <pc:sldMk cId="824769849" sldId="680"/>
        </pc:sldMkLst>
        <pc:picChg chg="del">
          <ac:chgData name="Pabis Vladimir" userId="88dc0c42-8bcd-482c-b7ff-4a90af045e1e" providerId="ADAL" clId="{46091E86-C8C4-4A82-A16A-23E72D54CA12}" dt="2020-10-08T15:22:22.347" v="1564" actId="478"/>
          <ac:picMkLst>
            <pc:docMk/>
            <pc:sldMk cId="824769849" sldId="680"/>
            <ac:picMk id="3" creationId="{C57358BA-CA27-4325-A584-4BB1443B0DD1}"/>
          </ac:picMkLst>
        </pc:picChg>
        <pc:picChg chg="del">
          <ac:chgData name="Pabis Vladimir" userId="88dc0c42-8bcd-482c-b7ff-4a90af045e1e" providerId="ADAL" clId="{46091E86-C8C4-4A82-A16A-23E72D54CA12}" dt="2020-10-08T15:22:21.590" v="1563" actId="478"/>
          <ac:picMkLst>
            <pc:docMk/>
            <pc:sldMk cId="824769849" sldId="680"/>
            <ac:picMk id="4" creationId="{C12B44F8-E726-4F0C-AE3C-DCEA0B176003}"/>
          </ac:picMkLst>
        </pc:picChg>
      </pc:sldChg>
      <pc:sldChg chg="modSp add mod">
        <pc:chgData name="Pabis Vladimir" userId="88dc0c42-8bcd-482c-b7ff-4a90af045e1e" providerId="ADAL" clId="{46091E86-C8C4-4A82-A16A-23E72D54CA12}" dt="2020-10-08T15:19:02.226" v="1459" actId="20577"/>
        <pc:sldMkLst>
          <pc:docMk/>
          <pc:sldMk cId="115980261" sldId="681"/>
        </pc:sldMkLst>
        <pc:graphicFrameChg chg="mod modGraphic">
          <ac:chgData name="Pabis Vladimir" userId="88dc0c42-8bcd-482c-b7ff-4a90af045e1e" providerId="ADAL" clId="{46091E86-C8C4-4A82-A16A-23E72D54CA12}" dt="2020-10-08T15:19:02.226" v="1459" actId="20577"/>
          <ac:graphicFrameMkLst>
            <pc:docMk/>
            <pc:sldMk cId="115980261" sldId="681"/>
            <ac:graphicFrameMk id="4" creationId="{61E31210-1FB4-4F8A-B36C-0F3BA86CEA33}"/>
          </ac:graphicFrameMkLst>
        </pc:graphicFrameChg>
      </pc:sldChg>
      <pc:sldChg chg="add del">
        <pc:chgData name="Pabis Vladimir" userId="88dc0c42-8bcd-482c-b7ff-4a90af045e1e" providerId="ADAL" clId="{46091E86-C8C4-4A82-A16A-23E72D54CA12}" dt="2020-10-08T15:19:08.349" v="1460" actId="47"/>
        <pc:sldMkLst>
          <pc:docMk/>
          <pc:sldMk cId="2341778329" sldId="682"/>
        </pc:sldMkLst>
      </pc:sldChg>
      <pc:sldChg chg="addSp delSp modSp add mod">
        <pc:chgData name="Pabis Vladimir" userId="88dc0c42-8bcd-482c-b7ff-4a90af045e1e" providerId="ADAL" clId="{46091E86-C8C4-4A82-A16A-23E72D54CA12}" dt="2020-10-12T21:27:17.807" v="6401" actId="1076"/>
        <pc:sldMkLst>
          <pc:docMk/>
          <pc:sldMk cId="2653397798" sldId="682"/>
        </pc:sldMkLst>
        <pc:picChg chg="add mod">
          <ac:chgData name="Pabis Vladimir" userId="88dc0c42-8bcd-482c-b7ff-4a90af045e1e" providerId="ADAL" clId="{46091E86-C8C4-4A82-A16A-23E72D54CA12}" dt="2020-10-09T14:30:29.026" v="1978" actId="1076"/>
          <ac:picMkLst>
            <pc:docMk/>
            <pc:sldMk cId="2653397798" sldId="682"/>
            <ac:picMk id="3" creationId="{C0DF7155-FE3D-4A22-817A-D8032812EBEC}"/>
          </ac:picMkLst>
        </pc:picChg>
        <pc:picChg chg="add mod">
          <ac:chgData name="Pabis Vladimir" userId="88dc0c42-8bcd-482c-b7ff-4a90af045e1e" providerId="ADAL" clId="{46091E86-C8C4-4A82-A16A-23E72D54CA12}" dt="2020-10-12T21:27:17.807" v="6401" actId="1076"/>
          <ac:picMkLst>
            <pc:docMk/>
            <pc:sldMk cId="2653397798" sldId="682"/>
            <ac:picMk id="4" creationId="{87B0DBAB-BBF1-4938-9833-A4EC2F9BCFFC}"/>
          </ac:picMkLst>
        </pc:picChg>
        <pc:picChg chg="add mod">
          <ac:chgData name="Pabis Vladimir" userId="88dc0c42-8bcd-482c-b7ff-4a90af045e1e" providerId="ADAL" clId="{46091E86-C8C4-4A82-A16A-23E72D54CA12}" dt="2020-10-12T21:27:14.546" v="6400" actId="1076"/>
          <ac:picMkLst>
            <pc:docMk/>
            <pc:sldMk cId="2653397798" sldId="682"/>
            <ac:picMk id="5" creationId="{35DBCA92-476B-4A2C-A151-707EFD18F7C7}"/>
          </ac:picMkLst>
        </pc:picChg>
        <pc:picChg chg="add del mod">
          <ac:chgData name="Pabis Vladimir" userId="88dc0c42-8bcd-482c-b7ff-4a90af045e1e" providerId="ADAL" clId="{46091E86-C8C4-4A82-A16A-23E72D54CA12}" dt="2020-10-12T21:27:12.584" v="6399" actId="478"/>
          <ac:picMkLst>
            <pc:docMk/>
            <pc:sldMk cId="2653397798" sldId="682"/>
            <ac:picMk id="7" creationId="{7B45E59C-5600-44A3-B504-F56FDA68E024}"/>
          </ac:picMkLst>
        </pc:picChg>
      </pc:sldChg>
      <pc:sldChg chg="addSp delSp modSp add mod">
        <pc:chgData name="Pabis Vladimir" userId="88dc0c42-8bcd-482c-b7ff-4a90af045e1e" providerId="ADAL" clId="{46091E86-C8C4-4A82-A16A-23E72D54CA12}" dt="2020-10-12T21:27:28.586" v="6405" actId="1076"/>
        <pc:sldMkLst>
          <pc:docMk/>
          <pc:sldMk cId="4207796741" sldId="683"/>
        </pc:sldMkLst>
        <pc:picChg chg="add mod">
          <ac:chgData name="Pabis Vladimir" userId="88dc0c42-8bcd-482c-b7ff-4a90af045e1e" providerId="ADAL" clId="{46091E86-C8C4-4A82-A16A-23E72D54CA12}" dt="2020-10-12T21:27:28.586" v="6405" actId="1076"/>
          <ac:picMkLst>
            <pc:docMk/>
            <pc:sldMk cId="4207796741" sldId="683"/>
            <ac:picMk id="3" creationId="{5B03D76B-5A8B-4D0A-973C-270798052288}"/>
          </ac:picMkLst>
        </pc:picChg>
        <pc:picChg chg="add mod">
          <ac:chgData name="Pabis Vladimir" userId="88dc0c42-8bcd-482c-b7ff-4a90af045e1e" providerId="ADAL" clId="{46091E86-C8C4-4A82-A16A-23E72D54CA12}" dt="2020-10-12T21:27:27.221" v="6404" actId="1076"/>
          <ac:picMkLst>
            <pc:docMk/>
            <pc:sldMk cId="4207796741" sldId="683"/>
            <ac:picMk id="4" creationId="{92C0747A-4EB7-4223-965F-07152330B10F}"/>
          </ac:picMkLst>
        </pc:picChg>
        <pc:picChg chg="add mod">
          <ac:chgData name="Pabis Vladimir" userId="88dc0c42-8bcd-482c-b7ff-4a90af045e1e" providerId="ADAL" clId="{46091E86-C8C4-4A82-A16A-23E72D54CA12}" dt="2020-10-12T21:27:25.639" v="6403" actId="1076"/>
          <ac:picMkLst>
            <pc:docMk/>
            <pc:sldMk cId="4207796741" sldId="683"/>
            <ac:picMk id="5" creationId="{E38C1C23-67FA-47B0-8A00-DF912A28EE3F}"/>
          </ac:picMkLst>
        </pc:picChg>
        <pc:picChg chg="add del mod">
          <ac:chgData name="Pabis Vladimir" userId="88dc0c42-8bcd-482c-b7ff-4a90af045e1e" providerId="ADAL" clId="{46091E86-C8C4-4A82-A16A-23E72D54CA12}" dt="2020-10-12T21:27:23.118" v="6402" actId="478"/>
          <ac:picMkLst>
            <pc:docMk/>
            <pc:sldMk cId="4207796741" sldId="683"/>
            <ac:picMk id="7" creationId="{0D1E5A89-8547-459B-B10F-B79C681CE6D4}"/>
          </ac:picMkLst>
        </pc:picChg>
      </pc:sldChg>
      <pc:sldChg chg="addSp delSp modSp add del mod">
        <pc:chgData name="Pabis Vladimir" userId="88dc0c42-8bcd-482c-b7ff-4a90af045e1e" providerId="ADAL" clId="{46091E86-C8C4-4A82-A16A-23E72D54CA12}" dt="2020-10-09T14:36:26.929" v="2052" actId="47"/>
        <pc:sldMkLst>
          <pc:docMk/>
          <pc:sldMk cId="2361567118" sldId="684"/>
        </pc:sldMkLst>
        <pc:spChg chg="del mod">
          <ac:chgData name="Pabis Vladimir" userId="88dc0c42-8bcd-482c-b7ff-4a90af045e1e" providerId="ADAL" clId="{46091E86-C8C4-4A82-A16A-23E72D54CA12}" dt="2020-10-09T14:36:26.072" v="2051"/>
          <ac:spMkLst>
            <pc:docMk/>
            <pc:sldMk cId="2361567118" sldId="684"/>
            <ac:spMk id="3" creationId="{00000000-0000-0000-0000-000000000000}"/>
          </ac:spMkLst>
        </pc:spChg>
        <pc:spChg chg="add mod">
          <ac:chgData name="Pabis Vladimir" userId="88dc0c42-8bcd-482c-b7ff-4a90af045e1e" providerId="ADAL" clId="{46091E86-C8C4-4A82-A16A-23E72D54CA12}" dt="2020-10-09T14:36:09.097" v="2013" actId="478"/>
          <ac:spMkLst>
            <pc:docMk/>
            <pc:sldMk cId="2361567118" sldId="684"/>
            <ac:spMk id="5" creationId="{82BB6DB0-B5CC-4A3F-9009-84F9DF075817}"/>
          </ac:spMkLst>
        </pc:spChg>
        <pc:picChg chg="del">
          <ac:chgData name="Pabis Vladimir" userId="88dc0c42-8bcd-482c-b7ff-4a90af045e1e" providerId="ADAL" clId="{46091E86-C8C4-4A82-A16A-23E72D54CA12}" dt="2020-10-09T14:36:09.097" v="2013" actId="478"/>
          <ac:picMkLst>
            <pc:docMk/>
            <pc:sldMk cId="2361567118" sldId="684"/>
            <ac:picMk id="13" creationId="{CC527E19-92D0-47BE-94E3-2C7C6F58ED8A}"/>
          </ac:picMkLst>
        </pc:picChg>
      </pc:sldChg>
      <pc:sldChg chg="addSp delSp modSp add mod">
        <pc:chgData name="Pabis Vladimir" userId="88dc0c42-8bcd-482c-b7ff-4a90af045e1e" providerId="ADAL" clId="{46091E86-C8C4-4A82-A16A-23E72D54CA12}" dt="2020-10-12T21:23:52.700" v="6366" actId="20577"/>
        <pc:sldMkLst>
          <pc:docMk/>
          <pc:sldMk cId="3464792385" sldId="684"/>
        </pc:sldMkLst>
        <pc:spChg chg="mod">
          <ac:chgData name="Pabis Vladimir" userId="88dc0c42-8bcd-482c-b7ff-4a90af045e1e" providerId="ADAL" clId="{46091E86-C8C4-4A82-A16A-23E72D54CA12}" dt="2020-10-12T21:05:25.017" v="4903" actId="14100"/>
          <ac:spMkLst>
            <pc:docMk/>
            <pc:sldMk cId="3464792385" sldId="684"/>
            <ac:spMk id="7" creationId="{BABF5ECB-25BE-4532-9269-5EF4178334F9}"/>
          </ac:spMkLst>
        </pc:spChg>
        <pc:spChg chg="mod">
          <ac:chgData name="Pabis Vladimir" userId="88dc0c42-8bcd-482c-b7ff-4a90af045e1e" providerId="ADAL" clId="{46091E86-C8C4-4A82-A16A-23E72D54CA12}" dt="2020-10-12T21:23:52.700" v="6366" actId="20577"/>
          <ac:spMkLst>
            <pc:docMk/>
            <pc:sldMk cId="3464792385" sldId="684"/>
            <ac:spMk id="8" creationId="{D945483D-CA2D-466F-A546-E42387DB65E2}"/>
          </ac:spMkLst>
        </pc:spChg>
        <pc:picChg chg="add mod">
          <ac:chgData name="Pabis Vladimir" userId="88dc0c42-8bcd-482c-b7ff-4a90af045e1e" providerId="ADAL" clId="{46091E86-C8C4-4A82-A16A-23E72D54CA12}" dt="2020-10-12T21:07:05.713" v="4915" actId="1076"/>
          <ac:picMkLst>
            <pc:docMk/>
            <pc:sldMk cId="3464792385" sldId="684"/>
            <ac:picMk id="3" creationId="{D7C7B9C6-0BDC-4DDA-880F-11B47C560D46}"/>
          </ac:picMkLst>
        </pc:picChg>
        <pc:picChg chg="del">
          <ac:chgData name="Pabis Vladimir" userId="88dc0c42-8bcd-482c-b7ff-4a90af045e1e" providerId="ADAL" clId="{46091E86-C8C4-4A82-A16A-23E72D54CA12}" dt="2020-10-12T21:04:55.158" v="4776" actId="478"/>
          <ac:picMkLst>
            <pc:docMk/>
            <pc:sldMk cId="3464792385" sldId="684"/>
            <ac:picMk id="4" creationId="{496150D3-3497-4768-8A8C-4F282E232C96}"/>
          </ac:picMkLst>
        </pc:picChg>
        <pc:picChg chg="add mod">
          <ac:chgData name="Pabis Vladimir" userId="88dc0c42-8bcd-482c-b7ff-4a90af045e1e" providerId="ADAL" clId="{46091E86-C8C4-4A82-A16A-23E72D54CA12}" dt="2020-10-12T21:07:11.349" v="4919" actId="1076"/>
          <ac:picMkLst>
            <pc:docMk/>
            <pc:sldMk cId="3464792385" sldId="684"/>
            <ac:picMk id="5" creationId="{73317CC5-E4C5-4CA5-8709-FC2D68E3DA46}"/>
          </ac:picMkLst>
        </pc:picChg>
        <pc:picChg chg="del">
          <ac:chgData name="Pabis Vladimir" userId="88dc0c42-8bcd-482c-b7ff-4a90af045e1e" providerId="ADAL" clId="{46091E86-C8C4-4A82-A16A-23E72D54CA12}" dt="2020-10-12T21:04:54.747" v="4775" actId="478"/>
          <ac:picMkLst>
            <pc:docMk/>
            <pc:sldMk cId="3464792385" sldId="684"/>
            <ac:picMk id="6" creationId="{9FFF65F4-3B19-445B-A3DD-6CB0DFF39C6D}"/>
          </ac:picMkLst>
        </pc:picChg>
        <pc:picChg chg="del">
          <ac:chgData name="Pabis Vladimir" userId="88dc0c42-8bcd-482c-b7ff-4a90af045e1e" providerId="ADAL" clId="{46091E86-C8C4-4A82-A16A-23E72D54CA12}" dt="2020-10-12T21:04:54.233" v="4774" actId="478"/>
          <ac:picMkLst>
            <pc:docMk/>
            <pc:sldMk cId="3464792385" sldId="684"/>
            <ac:picMk id="9" creationId="{50B03E30-296C-4195-ACA1-C2CFC8A61583}"/>
          </ac:picMkLst>
        </pc:picChg>
        <pc:picChg chg="del">
          <ac:chgData name="Pabis Vladimir" userId="88dc0c42-8bcd-482c-b7ff-4a90af045e1e" providerId="ADAL" clId="{46091E86-C8C4-4A82-A16A-23E72D54CA12}" dt="2020-10-12T21:04:53.753" v="4773" actId="478"/>
          <ac:picMkLst>
            <pc:docMk/>
            <pc:sldMk cId="3464792385" sldId="684"/>
            <ac:picMk id="10" creationId="{32D885EA-5FA9-4824-B990-1F6DE65D4564}"/>
          </ac:picMkLst>
        </pc:picChg>
      </pc:sldChg>
    </pc:docChg>
  </pc:docChgLst>
  <pc:docChgLst>
    <pc:chgData name="Pabis Vladimir" userId="88dc0c42-8bcd-482c-b7ff-4a90af045e1e" providerId="ADAL" clId="{9F9478FC-A79A-4304-BDA7-5FDFAC34228C}"/>
    <pc:docChg chg="undo custSel addSld delSld modSld sldOrd">
      <pc:chgData name="Pabis Vladimir" userId="88dc0c42-8bcd-482c-b7ff-4a90af045e1e" providerId="ADAL" clId="{9F9478FC-A79A-4304-BDA7-5FDFAC34228C}" dt="2020-08-07T09:43:09.916" v="6628" actId="20577"/>
      <pc:docMkLst>
        <pc:docMk/>
      </pc:docMkLst>
      <pc:sldChg chg="del">
        <pc:chgData name="Pabis Vladimir" userId="88dc0c42-8bcd-482c-b7ff-4a90af045e1e" providerId="ADAL" clId="{9F9478FC-A79A-4304-BDA7-5FDFAC34228C}" dt="2020-08-07T08:48:11.770" v="4855" actId="47"/>
        <pc:sldMkLst>
          <pc:docMk/>
          <pc:sldMk cId="413322221" sldId="273"/>
        </pc:sldMkLst>
      </pc:sldChg>
      <pc:sldChg chg="addSp delSp modSp mod">
        <pc:chgData name="Pabis Vladimir" userId="88dc0c42-8bcd-482c-b7ff-4a90af045e1e" providerId="ADAL" clId="{9F9478FC-A79A-4304-BDA7-5FDFAC34228C}" dt="2020-08-06T09:42:11.516" v="4444" actId="1076"/>
        <pc:sldMkLst>
          <pc:docMk/>
          <pc:sldMk cId="2358634710" sldId="562"/>
        </pc:sldMkLst>
        <pc:spChg chg="mod">
          <ac:chgData name="Pabis Vladimir" userId="88dc0c42-8bcd-482c-b7ff-4a90af045e1e" providerId="ADAL" clId="{9F9478FC-A79A-4304-BDA7-5FDFAC34228C}" dt="2020-08-06T09:36:55.395" v="4354" actId="115"/>
          <ac:spMkLst>
            <pc:docMk/>
            <pc:sldMk cId="2358634710" sldId="562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09:42:11.516" v="4444" actId="1076"/>
          <ac:picMkLst>
            <pc:docMk/>
            <pc:sldMk cId="2358634710" sldId="562"/>
            <ac:picMk id="3" creationId="{F0EE2A78-244E-4F8A-B88C-9B31C1B2A369}"/>
          </ac:picMkLst>
        </pc:picChg>
        <pc:picChg chg="add mod">
          <ac:chgData name="Pabis Vladimir" userId="88dc0c42-8bcd-482c-b7ff-4a90af045e1e" providerId="ADAL" clId="{9F9478FC-A79A-4304-BDA7-5FDFAC34228C}" dt="2020-08-06T09:42:11.516" v="4444" actId="1076"/>
          <ac:picMkLst>
            <pc:docMk/>
            <pc:sldMk cId="2358634710" sldId="562"/>
            <ac:picMk id="4" creationId="{CF182AC8-EA52-4CB5-8D4B-6BF80AB2E464}"/>
          </ac:picMkLst>
        </pc:picChg>
        <pc:picChg chg="del">
          <ac:chgData name="Pabis Vladimir" userId="88dc0c42-8bcd-482c-b7ff-4a90af045e1e" providerId="ADAL" clId="{9F9478FC-A79A-4304-BDA7-5FDFAC34228C}" dt="2020-08-06T09:23:46.923" v="4289" actId="478"/>
          <ac:picMkLst>
            <pc:docMk/>
            <pc:sldMk cId="2358634710" sldId="562"/>
            <ac:picMk id="9" creationId="{043EE5EF-FD15-487B-8301-C1A1ED733886}"/>
          </ac:picMkLst>
        </pc:picChg>
        <pc:picChg chg="del">
          <ac:chgData name="Pabis Vladimir" userId="88dc0c42-8bcd-482c-b7ff-4a90af045e1e" providerId="ADAL" clId="{9F9478FC-A79A-4304-BDA7-5FDFAC34228C}" dt="2020-08-06T09:23:47.472" v="4290" actId="478"/>
          <ac:picMkLst>
            <pc:docMk/>
            <pc:sldMk cId="2358634710" sldId="562"/>
            <ac:picMk id="10" creationId="{B88F3B67-07C9-4C87-844D-5B18C9EE4411}"/>
          </ac:picMkLst>
        </pc:picChg>
      </pc:sldChg>
      <pc:sldChg chg="modSp mod">
        <pc:chgData name="Pabis Vladimir" userId="88dc0c42-8bcd-482c-b7ff-4a90af045e1e" providerId="ADAL" clId="{9F9478FC-A79A-4304-BDA7-5FDFAC34228C}" dt="2020-08-07T09:13:13.797" v="5870" actId="20577"/>
        <pc:sldMkLst>
          <pc:docMk/>
          <pc:sldMk cId="3373183121" sldId="573"/>
        </pc:sldMkLst>
        <pc:graphicFrameChg chg="mod modGraphic">
          <ac:chgData name="Pabis Vladimir" userId="88dc0c42-8bcd-482c-b7ff-4a90af045e1e" providerId="ADAL" clId="{9F9478FC-A79A-4304-BDA7-5FDFAC34228C}" dt="2020-08-07T09:13:13.797" v="5870" actId="20577"/>
          <ac:graphicFrameMkLst>
            <pc:docMk/>
            <pc:sldMk cId="3373183121" sldId="573"/>
            <ac:graphicFrameMk id="4" creationId="{61E31210-1FB4-4F8A-B36C-0F3BA86CEA33}"/>
          </ac:graphicFrameMkLst>
        </pc:graphicFrameChg>
      </pc:sldChg>
      <pc:sldChg chg="modSp mod">
        <pc:chgData name="Pabis Vladimir" userId="88dc0c42-8bcd-482c-b7ff-4a90af045e1e" providerId="ADAL" clId="{9F9478FC-A79A-4304-BDA7-5FDFAC34228C}" dt="2020-08-04T13:14:10.266" v="8" actId="20577"/>
        <pc:sldMkLst>
          <pc:docMk/>
          <pc:sldMk cId="853383921" sldId="575"/>
        </pc:sldMkLst>
        <pc:spChg chg="mod">
          <ac:chgData name="Pabis Vladimir" userId="88dc0c42-8bcd-482c-b7ff-4a90af045e1e" providerId="ADAL" clId="{9F9478FC-A79A-4304-BDA7-5FDFAC34228C}" dt="2020-08-04T13:14:10.266" v="8" actId="20577"/>
          <ac:spMkLst>
            <pc:docMk/>
            <pc:sldMk cId="853383921" sldId="575"/>
            <ac:spMk id="12" creationId="{9CA046D3-4479-4756-B840-FCBA48500DD4}"/>
          </ac:spMkLst>
        </pc:spChg>
      </pc:sldChg>
      <pc:sldChg chg="modSp mod">
        <pc:chgData name="Pabis Vladimir" userId="88dc0c42-8bcd-482c-b7ff-4a90af045e1e" providerId="ADAL" clId="{9F9478FC-A79A-4304-BDA7-5FDFAC34228C}" dt="2020-08-07T09:11:46.210" v="5821" actId="20577"/>
        <pc:sldMkLst>
          <pc:docMk/>
          <pc:sldMk cId="1823643687" sldId="581"/>
        </pc:sldMkLst>
        <pc:spChg chg="mod">
          <ac:chgData name="Pabis Vladimir" userId="88dc0c42-8bcd-482c-b7ff-4a90af045e1e" providerId="ADAL" clId="{9F9478FC-A79A-4304-BDA7-5FDFAC34228C}" dt="2020-08-07T09:11:46.210" v="5821" actId="20577"/>
          <ac:spMkLst>
            <pc:docMk/>
            <pc:sldMk cId="1823643687" sldId="581"/>
            <ac:spMk id="11" creationId="{8C000FE5-F588-4C52-9002-B0B8A4CC6BF8}"/>
          </ac:spMkLst>
        </pc:spChg>
        <pc:spChg chg="mod">
          <ac:chgData name="Pabis Vladimir" userId="88dc0c42-8bcd-482c-b7ff-4a90af045e1e" providerId="ADAL" clId="{9F9478FC-A79A-4304-BDA7-5FDFAC34228C}" dt="2020-08-07T09:09:47.268" v="5779" actId="20577"/>
          <ac:spMkLst>
            <pc:docMk/>
            <pc:sldMk cId="1823643687" sldId="581"/>
            <ac:spMk id="12" creationId="{CBEF9763-DA43-478C-B9F1-61D4A879F7DA}"/>
          </ac:spMkLst>
        </pc:spChg>
      </pc:sldChg>
      <pc:sldChg chg="modSp mod">
        <pc:chgData name="Pabis Vladimir" userId="88dc0c42-8bcd-482c-b7ff-4a90af045e1e" providerId="ADAL" clId="{9F9478FC-A79A-4304-BDA7-5FDFAC34228C}" dt="2020-08-06T13:04:20.663" v="4854" actId="20577"/>
        <pc:sldMkLst>
          <pc:docMk/>
          <pc:sldMk cId="2128168144" sldId="582"/>
        </pc:sldMkLst>
        <pc:spChg chg="mod">
          <ac:chgData name="Pabis Vladimir" userId="88dc0c42-8bcd-482c-b7ff-4a90af045e1e" providerId="ADAL" clId="{9F9478FC-A79A-4304-BDA7-5FDFAC34228C}" dt="2020-08-06T13:04:17.843" v="4853" actId="20577"/>
          <ac:spMkLst>
            <pc:docMk/>
            <pc:sldMk cId="2128168144" sldId="582"/>
            <ac:spMk id="6" creationId="{5FCB24E7-2F43-4747-90E5-1310EB538FD9}"/>
          </ac:spMkLst>
        </pc:spChg>
        <pc:spChg chg="mod">
          <ac:chgData name="Pabis Vladimir" userId="88dc0c42-8bcd-482c-b7ff-4a90af045e1e" providerId="ADAL" clId="{9F9478FC-A79A-4304-BDA7-5FDFAC34228C}" dt="2020-08-06T13:04:20.663" v="4854" actId="20577"/>
          <ac:spMkLst>
            <pc:docMk/>
            <pc:sldMk cId="2128168144" sldId="582"/>
            <ac:spMk id="7" creationId="{00000000-0000-0000-0000-000000000000}"/>
          </ac:spMkLst>
        </pc:spChg>
      </pc:sldChg>
      <pc:sldChg chg="modSp mod">
        <pc:chgData name="Pabis Vladimir" userId="88dc0c42-8bcd-482c-b7ff-4a90af045e1e" providerId="ADAL" clId="{9F9478FC-A79A-4304-BDA7-5FDFAC34228C}" dt="2020-08-04T14:29:45.071" v="250" actId="20577"/>
        <pc:sldMkLst>
          <pc:docMk/>
          <pc:sldMk cId="121751321" sldId="583"/>
        </pc:sldMkLst>
        <pc:spChg chg="mod">
          <ac:chgData name="Pabis Vladimir" userId="88dc0c42-8bcd-482c-b7ff-4a90af045e1e" providerId="ADAL" clId="{9F9478FC-A79A-4304-BDA7-5FDFAC34228C}" dt="2020-08-04T14:28:46.504" v="220" actId="12"/>
          <ac:spMkLst>
            <pc:docMk/>
            <pc:sldMk cId="121751321" sldId="583"/>
            <ac:spMk id="12" creationId="{104BA4FB-C39D-4BF3-BD38-BB8292B44A93}"/>
          </ac:spMkLst>
        </pc:spChg>
        <pc:spChg chg="mod">
          <ac:chgData name="Pabis Vladimir" userId="88dc0c42-8bcd-482c-b7ff-4a90af045e1e" providerId="ADAL" clId="{9F9478FC-A79A-4304-BDA7-5FDFAC34228C}" dt="2020-08-04T14:29:45.071" v="250" actId="20577"/>
          <ac:spMkLst>
            <pc:docMk/>
            <pc:sldMk cId="121751321" sldId="583"/>
            <ac:spMk id="13" creationId="{9595672A-92FA-481B-AB26-6780E8E99BD5}"/>
          </ac:spMkLst>
        </pc:spChg>
      </pc:sldChg>
      <pc:sldChg chg="modSp mod">
        <pc:chgData name="Pabis Vladimir" userId="88dc0c42-8bcd-482c-b7ff-4a90af045e1e" providerId="ADAL" clId="{9F9478FC-A79A-4304-BDA7-5FDFAC34228C}" dt="2020-08-07T09:43:09.916" v="6628" actId="20577"/>
        <pc:sldMkLst>
          <pc:docMk/>
          <pc:sldMk cId="1808892191" sldId="584"/>
        </pc:sldMkLst>
        <pc:spChg chg="mod">
          <ac:chgData name="Pabis Vladimir" userId="88dc0c42-8bcd-482c-b7ff-4a90af045e1e" providerId="ADAL" clId="{9F9478FC-A79A-4304-BDA7-5FDFAC34228C}" dt="2020-08-07T09:43:09.916" v="6628" actId="20577"/>
          <ac:spMkLst>
            <pc:docMk/>
            <pc:sldMk cId="1808892191" sldId="584"/>
            <ac:spMk id="2" creationId="{486C2EC4-E03E-47B7-A913-8712F81EF82E}"/>
          </ac:spMkLst>
        </pc:spChg>
        <pc:spChg chg="mod">
          <ac:chgData name="Pabis Vladimir" userId="88dc0c42-8bcd-482c-b7ff-4a90af045e1e" providerId="ADAL" clId="{9F9478FC-A79A-4304-BDA7-5FDFAC34228C}" dt="2020-08-05T14:20:40.705" v="1787" actId="20577"/>
          <ac:spMkLst>
            <pc:docMk/>
            <pc:sldMk cId="1808892191" sldId="584"/>
            <ac:spMk id="11" creationId="{1C465EA7-4B3D-4C2C-8FB7-179291E1E14F}"/>
          </ac:spMkLst>
        </pc:spChg>
        <pc:spChg chg="mod">
          <ac:chgData name="Pabis Vladimir" userId="88dc0c42-8bcd-482c-b7ff-4a90af045e1e" providerId="ADAL" clId="{9F9478FC-A79A-4304-BDA7-5FDFAC34228C}" dt="2020-08-05T14:20:47.050" v="1795" actId="20577"/>
          <ac:spMkLst>
            <pc:docMk/>
            <pc:sldMk cId="1808892191" sldId="584"/>
            <ac:spMk id="12" creationId="{8C6513D7-07F0-46CB-9732-F2EDDDABAAF5}"/>
          </ac:spMkLst>
        </pc:spChg>
        <pc:spChg chg="mod">
          <ac:chgData name="Pabis Vladimir" userId="88dc0c42-8bcd-482c-b7ff-4a90af045e1e" providerId="ADAL" clId="{9F9478FC-A79A-4304-BDA7-5FDFAC34228C}" dt="2020-08-07T09:43:05.948" v="6620" actId="20577"/>
          <ac:spMkLst>
            <pc:docMk/>
            <pc:sldMk cId="1808892191" sldId="584"/>
            <ac:spMk id="14" creationId="{343C101C-07AB-4469-9B1D-A63ECE8A8AAC}"/>
          </ac:spMkLst>
        </pc:spChg>
      </pc:sldChg>
      <pc:sldChg chg="del">
        <pc:chgData name="Pabis Vladimir" userId="88dc0c42-8bcd-482c-b7ff-4a90af045e1e" providerId="ADAL" clId="{9F9478FC-A79A-4304-BDA7-5FDFAC34228C}" dt="2020-08-05T14:54:19.134" v="3514" actId="47"/>
        <pc:sldMkLst>
          <pc:docMk/>
          <pc:sldMk cId="2187783732" sldId="586"/>
        </pc:sldMkLst>
      </pc:sldChg>
      <pc:sldChg chg="modSp mod">
        <pc:chgData name="Pabis Vladimir" userId="88dc0c42-8bcd-482c-b7ff-4a90af045e1e" providerId="ADAL" clId="{9F9478FC-A79A-4304-BDA7-5FDFAC34228C}" dt="2020-08-05T14:53:22.473" v="3500" actId="20577"/>
        <pc:sldMkLst>
          <pc:docMk/>
          <pc:sldMk cId="135703134" sldId="588"/>
        </pc:sldMkLst>
        <pc:spChg chg="mod">
          <ac:chgData name="Pabis Vladimir" userId="88dc0c42-8bcd-482c-b7ff-4a90af045e1e" providerId="ADAL" clId="{9F9478FC-A79A-4304-BDA7-5FDFAC34228C}" dt="2020-08-05T14:40:09.753" v="2800" actId="20577"/>
          <ac:spMkLst>
            <pc:docMk/>
            <pc:sldMk cId="135703134" sldId="588"/>
            <ac:spMk id="10" creationId="{FCF29BFD-EE47-46A6-ADC1-9051F90E1EA9}"/>
          </ac:spMkLst>
        </pc:spChg>
        <pc:spChg chg="mod">
          <ac:chgData name="Pabis Vladimir" userId="88dc0c42-8bcd-482c-b7ff-4a90af045e1e" providerId="ADAL" clId="{9F9478FC-A79A-4304-BDA7-5FDFAC34228C}" dt="2020-08-05T14:40:37.289" v="2802" actId="20577"/>
          <ac:spMkLst>
            <pc:docMk/>
            <pc:sldMk cId="135703134" sldId="588"/>
            <ac:spMk id="11" creationId="{961BD0FC-5F40-472E-BFEE-5B067937CEEE}"/>
          </ac:spMkLst>
        </pc:spChg>
        <pc:spChg chg="mod">
          <ac:chgData name="Pabis Vladimir" userId="88dc0c42-8bcd-482c-b7ff-4a90af045e1e" providerId="ADAL" clId="{9F9478FC-A79A-4304-BDA7-5FDFAC34228C}" dt="2020-08-05T14:52:49.415" v="3454" actId="20577"/>
          <ac:spMkLst>
            <pc:docMk/>
            <pc:sldMk cId="135703134" sldId="588"/>
            <ac:spMk id="12" creationId="{74DB8C28-43D4-40D6-9A36-79C8191257DA}"/>
          </ac:spMkLst>
        </pc:spChg>
        <pc:spChg chg="mod">
          <ac:chgData name="Pabis Vladimir" userId="88dc0c42-8bcd-482c-b7ff-4a90af045e1e" providerId="ADAL" clId="{9F9478FC-A79A-4304-BDA7-5FDFAC34228C}" dt="2020-08-05T14:53:22.473" v="3500" actId="20577"/>
          <ac:spMkLst>
            <pc:docMk/>
            <pc:sldMk cId="135703134" sldId="588"/>
            <ac:spMk id="13" creationId="{DD6713BA-DC01-4654-A843-511BC79C6F62}"/>
          </ac:spMkLst>
        </pc:spChg>
      </pc:sldChg>
      <pc:sldChg chg="addSp delSp modSp mod">
        <pc:chgData name="Pabis Vladimir" userId="88dc0c42-8bcd-482c-b7ff-4a90af045e1e" providerId="ADAL" clId="{9F9478FC-A79A-4304-BDA7-5FDFAC34228C}" dt="2020-08-06T13:03:10.643" v="4852" actId="1076"/>
        <pc:sldMkLst>
          <pc:docMk/>
          <pc:sldMk cId="1227984518" sldId="589"/>
        </pc:sldMkLst>
        <pc:spChg chg="add del mod">
          <ac:chgData name="Pabis Vladimir" userId="88dc0c42-8bcd-482c-b7ff-4a90af045e1e" providerId="ADAL" clId="{9F9478FC-A79A-4304-BDA7-5FDFAC34228C}" dt="2020-08-06T13:02:44.758" v="4847" actId="931"/>
          <ac:spMkLst>
            <pc:docMk/>
            <pc:sldMk cId="1227984518" sldId="589"/>
            <ac:spMk id="5" creationId="{2ABEDB7D-7BC7-41D9-A817-8F5EAB6A6C74}"/>
          </ac:spMkLst>
        </pc:spChg>
        <pc:picChg chg="add mod">
          <ac:chgData name="Pabis Vladimir" userId="88dc0c42-8bcd-482c-b7ff-4a90af045e1e" providerId="ADAL" clId="{9F9478FC-A79A-4304-BDA7-5FDFAC34228C}" dt="2020-08-06T13:02:47.261" v="4848" actId="27614"/>
          <ac:picMkLst>
            <pc:docMk/>
            <pc:sldMk cId="1227984518" sldId="589"/>
            <ac:picMk id="9" creationId="{AE295179-9A95-4A32-B6F2-6BB163C9B559}"/>
          </ac:picMkLst>
        </pc:picChg>
        <pc:picChg chg="add mod">
          <ac:chgData name="Pabis Vladimir" userId="88dc0c42-8bcd-482c-b7ff-4a90af045e1e" providerId="ADAL" clId="{9F9478FC-A79A-4304-BDA7-5FDFAC34228C}" dt="2020-08-06T13:03:10.643" v="4852" actId="1076"/>
          <ac:picMkLst>
            <pc:docMk/>
            <pc:sldMk cId="1227984518" sldId="589"/>
            <ac:picMk id="10" creationId="{396DD351-C270-4682-89F8-5562A57969D8}"/>
          </ac:picMkLst>
        </pc:picChg>
        <pc:picChg chg="del">
          <ac:chgData name="Pabis Vladimir" userId="88dc0c42-8bcd-482c-b7ff-4a90af045e1e" providerId="ADAL" clId="{9F9478FC-A79A-4304-BDA7-5FDFAC34228C}" dt="2020-08-06T12:55:37.888" v="4846" actId="478"/>
          <ac:picMkLst>
            <pc:docMk/>
            <pc:sldMk cId="1227984518" sldId="589"/>
            <ac:picMk id="25" creationId="{1F1254A5-ABA3-48C2-BB8D-0C2FF89FCD86}"/>
          </ac:picMkLst>
        </pc:picChg>
        <pc:picChg chg="del mod">
          <ac:chgData name="Pabis Vladimir" userId="88dc0c42-8bcd-482c-b7ff-4a90af045e1e" providerId="ADAL" clId="{9F9478FC-A79A-4304-BDA7-5FDFAC34228C}" dt="2020-08-06T13:03:06.874" v="4850" actId="478"/>
          <ac:picMkLst>
            <pc:docMk/>
            <pc:sldMk cId="1227984518" sldId="589"/>
            <ac:picMk id="34" creationId="{6386028A-E1A7-4D2E-AC61-0AF050FCC81F}"/>
          </ac:picMkLst>
        </pc:picChg>
      </pc:sldChg>
      <pc:sldChg chg="addSp delSp modSp mod">
        <pc:chgData name="Pabis Vladimir" userId="88dc0c42-8bcd-482c-b7ff-4a90af045e1e" providerId="ADAL" clId="{9F9478FC-A79A-4304-BDA7-5FDFAC34228C}" dt="2020-08-06T11:25:36.456" v="4557" actId="1076"/>
        <pc:sldMkLst>
          <pc:docMk/>
          <pc:sldMk cId="1676168612" sldId="594"/>
        </pc:sldMkLst>
        <pc:spChg chg="mod">
          <ac:chgData name="Pabis Vladimir" userId="88dc0c42-8bcd-482c-b7ff-4a90af045e1e" providerId="ADAL" clId="{9F9478FC-A79A-4304-BDA7-5FDFAC34228C}" dt="2020-08-06T11:03:49.711" v="4531" actId="20577"/>
          <ac:spMkLst>
            <pc:docMk/>
            <pc:sldMk cId="1676168612" sldId="594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1:25:36.456" v="4557" actId="1076"/>
          <ac:picMkLst>
            <pc:docMk/>
            <pc:sldMk cId="1676168612" sldId="594"/>
            <ac:picMk id="3" creationId="{2DEA8ED9-69EA-4C99-BB27-ABB76AB6EB6F}"/>
          </ac:picMkLst>
        </pc:picChg>
        <pc:picChg chg="del">
          <ac:chgData name="Pabis Vladimir" userId="88dc0c42-8bcd-482c-b7ff-4a90af045e1e" providerId="ADAL" clId="{9F9478FC-A79A-4304-BDA7-5FDFAC34228C}" dt="2020-08-06T09:24:09.789" v="4299" actId="478"/>
          <ac:picMkLst>
            <pc:docMk/>
            <pc:sldMk cId="1676168612" sldId="594"/>
            <ac:picMk id="4" creationId="{844E05E9-9743-471C-8B0E-23E3BBDD221B}"/>
          </ac:picMkLst>
        </pc:picChg>
        <pc:picChg chg="add mod">
          <ac:chgData name="Pabis Vladimir" userId="88dc0c42-8bcd-482c-b7ff-4a90af045e1e" providerId="ADAL" clId="{9F9478FC-A79A-4304-BDA7-5FDFAC34228C}" dt="2020-08-06T11:25:36.456" v="4557" actId="1076"/>
          <ac:picMkLst>
            <pc:docMk/>
            <pc:sldMk cId="1676168612" sldId="594"/>
            <ac:picMk id="5" creationId="{FF41D0ED-48B3-4CA4-83DD-17AFC21CFA04}"/>
          </ac:picMkLst>
        </pc:picChg>
        <pc:picChg chg="del">
          <ac:chgData name="Pabis Vladimir" userId="88dc0c42-8bcd-482c-b7ff-4a90af045e1e" providerId="ADAL" clId="{9F9478FC-A79A-4304-BDA7-5FDFAC34228C}" dt="2020-08-06T09:24:10.333" v="4300" actId="478"/>
          <ac:picMkLst>
            <pc:docMk/>
            <pc:sldMk cId="1676168612" sldId="594"/>
            <ac:picMk id="8" creationId="{EA09CD8A-A005-4657-83AF-E02C068D23D7}"/>
          </ac:picMkLst>
        </pc:picChg>
      </pc:sldChg>
      <pc:sldChg chg="addSp delSp modSp mod">
        <pc:chgData name="Pabis Vladimir" userId="88dc0c42-8bcd-482c-b7ff-4a90af045e1e" providerId="ADAL" clId="{9F9478FC-A79A-4304-BDA7-5FDFAC34228C}" dt="2020-08-06T09:39:02.390" v="4383" actId="1076"/>
        <pc:sldMkLst>
          <pc:docMk/>
          <pc:sldMk cId="3404417710" sldId="595"/>
        </pc:sldMkLst>
        <pc:spChg chg="mod">
          <ac:chgData name="Pabis Vladimir" userId="88dc0c42-8bcd-482c-b7ff-4a90af045e1e" providerId="ADAL" clId="{9F9478FC-A79A-4304-BDA7-5FDFAC34228C}" dt="2020-08-06T09:37:46.077" v="4375" actId="1076"/>
          <ac:spMkLst>
            <pc:docMk/>
            <pc:sldMk cId="3404417710" sldId="595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09:38:28.013" v="4379" actId="1076"/>
          <ac:picMkLst>
            <pc:docMk/>
            <pc:sldMk cId="3404417710" sldId="595"/>
            <ac:picMk id="3" creationId="{AA22A424-5C09-4A07-AEA0-7214E1C0BDA6}"/>
          </ac:picMkLst>
        </pc:picChg>
        <pc:picChg chg="add mod">
          <ac:chgData name="Pabis Vladimir" userId="88dc0c42-8bcd-482c-b7ff-4a90af045e1e" providerId="ADAL" clId="{9F9478FC-A79A-4304-BDA7-5FDFAC34228C}" dt="2020-08-06T09:39:02.390" v="4383" actId="1076"/>
          <ac:picMkLst>
            <pc:docMk/>
            <pc:sldMk cId="3404417710" sldId="595"/>
            <ac:picMk id="4" creationId="{527EA587-90E7-4A00-A943-7A3BB9D93757}"/>
          </ac:picMkLst>
        </pc:picChg>
        <pc:picChg chg="del">
          <ac:chgData name="Pabis Vladimir" userId="88dc0c42-8bcd-482c-b7ff-4a90af045e1e" providerId="ADAL" clId="{9F9478FC-A79A-4304-BDA7-5FDFAC34228C}" dt="2020-08-06T09:23:50.054" v="4291" actId="478"/>
          <ac:picMkLst>
            <pc:docMk/>
            <pc:sldMk cId="3404417710" sldId="595"/>
            <ac:picMk id="12" creationId="{891C903B-E8AB-4B74-9DC2-CEE6F379DC66}"/>
          </ac:picMkLst>
        </pc:picChg>
        <pc:picChg chg="del">
          <ac:chgData name="Pabis Vladimir" userId="88dc0c42-8bcd-482c-b7ff-4a90af045e1e" providerId="ADAL" clId="{9F9478FC-A79A-4304-BDA7-5FDFAC34228C}" dt="2020-08-06T09:23:50.632" v="4292" actId="478"/>
          <ac:picMkLst>
            <pc:docMk/>
            <pc:sldMk cId="3404417710" sldId="595"/>
            <ac:picMk id="13" creationId="{7280DD4D-9C6D-4530-ADE3-7C4121EACB81}"/>
          </ac:picMkLst>
        </pc:picChg>
      </pc:sldChg>
      <pc:sldChg chg="del">
        <pc:chgData name="Pabis Vladimir" userId="88dc0c42-8bcd-482c-b7ff-4a90af045e1e" providerId="ADAL" clId="{9F9478FC-A79A-4304-BDA7-5FDFAC34228C}" dt="2020-08-06T12:55:35.803" v="4845" actId="47"/>
        <pc:sldMkLst>
          <pc:docMk/>
          <pc:sldMk cId="3078078879" sldId="602"/>
        </pc:sldMkLst>
      </pc:sldChg>
      <pc:sldChg chg="del">
        <pc:chgData name="Pabis Vladimir" userId="88dc0c42-8bcd-482c-b7ff-4a90af045e1e" providerId="ADAL" clId="{9F9478FC-A79A-4304-BDA7-5FDFAC34228C}" dt="2020-08-05T14:54:20.431" v="3515" actId="47"/>
        <pc:sldMkLst>
          <pc:docMk/>
          <pc:sldMk cId="2281591649" sldId="607"/>
        </pc:sldMkLst>
      </pc:sldChg>
      <pc:sldChg chg="del">
        <pc:chgData name="Pabis Vladimir" userId="88dc0c42-8bcd-482c-b7ff-4a90af045e1e" providerId="ADAL" clId="{9F9478FC-A79A-4304-BDA7-5FDFAC34228C}" dt="2020-08-05T14:54:21.376" v="3516" actId="47"/>
        <pc:sldMkLst>
          <pc:docMk/>
          <pc:sldMk cId="1921961092" sldId="608"/>
        </pc:sldMkLst>
      </pc:sldChg>
      <pc:sldChg chg="addSp delSp modSp mod">
        <pc:chgData name="Pabis Vladimir" userId="88dc0c42-8bcd-482c-b7ff-4a90af045e1e" providerId="ADAL" clId="{9F9478FC-A79A-4304-BDA7-5FDFAC34228C}" dt="2020-08-06T11:02:09.162" v="4478" actId="1076"/>
        <pc:sldMkLst>
          <pc:docMk/>
          <pc:sldMk cId="1120125019" sldId="609"/>
        </pc:sldMkLst>
        <pc:spChg chg="mod">
          <ac:chgData name="Pabis Vladimir" userId="88dc0c42-8bcd-482c-b7ff-4a90af045e1e" providerId="ADAL" clId="{9F9478FC-A79A-4304-BDA7-5FDFAC34228C}" dt="2020-08-06T09:42:30.940" v="4466" actId="20577"/>
          <ac:spMkLst>
            <pc:docMk/>
            <pc:sldMk cId="1120125019" sldId="609"/>
            <ac:spMk id="7" creationId="{00000000-0000-0000-0000-000000000000}"/>
          </ac:spMkLst>
        </pc:spChg>
        <pc:picChg chg="del">
          <ac:chgData name="Pabis Vladimir" userId="88dc0c42-8bcd-482c-b7ff-4a90af045e1e" providerId="ADAL" clId="{9F9478FC-A79A-4304-BDA7-5FDFAC34228C}" dt="2020-08-06T09:24:05.302" v="4295" actId="478"/>
          <ac:picMkLst>
            <pc:docMk/>
            <pc:sldMk cId="1120125019" sldId="609"/>
            <ac:picMk id="3" creationId="{27F90965-8412-494C-9893-2DD47D2E4F4B}"/>
          </ac:picMkLst>
        </pc:picChg>
        <pc:picChg chg="del">
          <ac:chgData name="Pabis Vladimir" userId="88dc0c42-8bcd-482c-b7ff-4a90af045e1e" providerId="ADAL" clId="{9F9478FC-A79A-4304-BDA7-5FDFAC34228C}" dt="2020-08-06T09:24:05.891" v="4296" actId="478"/>
          <ac:picMkLst>
            <pc:docMk/>
            <pc:sldMk cId="1120125019" sldId="609"/>
            <ac:picMk id="4" creationId="{FB9D363D-B2F7-4C1F-A8E0-1EB10086FB0D}"/>
          </ac:picMkLst>
        </pc:picChg>
        <pc:picChg chg="add mod">
          <ac:chgData name="Pabis Vladimir" userId="88dc0c42-8bcd-482c-b7ff-4a90af045e1e" providerId="ADAL" clId="{9F9478FC-A79A-4304-BDA7-5FDFAC34228C}" dt="2020-08-06T11:02:08.082" v="4477" actId="1076"/>
          <ac:picMkLst>
            <pc:docMk/>
            <pc:sldMk cId="1120125019" sldId="609"/>
            <ac:picMk id="5" creationId="{6D6C9AE0-ACAA-40E9-9DD7-2FF29575D3FD}"/>
          </ac:picMkLst>
        </pc:picChg>
        <pc:picChg chg="add mod">
          <ac:chgData name="Pabis Vladimir" userId="88dc0c42-8bcd-482c-b7ff-4a90af045e1e" providerId="ADAL" clId="{9F9478FC-A79A-4304-BDA7-5FDFAC34228C}" dt="2020-08-06T11:02:09.162" v="4478" actId="1076"/>
          <ac:picMkLst>
            <pc:docMk/>
            <pc:sldMk cId="1120125019" sldId="609"/>
            <ac:picMk id="8" creationId="{CBC57F2B-448A-4519-98AB-8D58C13F8C52}"/>
          </ac:picMkLst>
        </pc:picChg>
      </pc:sldChg>
      <pc:sldChg chg="del">
        <pc:chgData name="Pabis Vladimir" userId="88dc0c42-8bcd-482c-b7ff-4a90af045e1e" providerId="ADAL" clId="{9F9478FC-A79A-4304-BDA7-5FDFAC34228C}" dt="2020-08-05T14:54:22.240" v="3517" actId="47"/>
        <pc:sldMkLst>
          <pc:docMk/>
          <pc:sldMk cId="553451088" sldId="624"/>
        </pc:sldMkLst>
      </pc:sldChg>
      <pc:sldChg chg="delSp del mod">
        <pc:chgData name="Pabis Vladimir" userId="88dc0c42-8bcd-482c-b7ff-4a90af045e1e" providerId="ADAL" clId="{9F9478FC-A79A-4304-BDA7-5FDFAC34228C}" dt="2020-08-06T09:31:57.548" v="4335" actId="47"/>
        <pc:sldMkLst>
          <pc:docMk/>
          <pc:sldMk cId="3441997400" sldId="626"/>
        </pc:sldMkLst>
        <pc:picChg chg="del">
          <ac:chgData name="Pabis Vladimir" userId="88dc0c42-8bcd-482c-b7ff-4a90af045e1e" providerId="ADAL" clId="{9F9478FC-A79A-4304-BDA7-5FDFAC34228C}" dt="2020-08-06T09:24:12.323" v="4301" actId="478"/>
          <ac:picMkLst>
            <pc:docMk/>
            <pc:sldMk cId="3441997400" sldId="626"/>
            <ac:picMk id="5" creationId="{5E4ECA5E-A4CE-44B6-AC4A-7FD9CC4D614B}"/>
          </ac:picMkLst>
        </pc:picChg>
        <pc:picChg chg="del">
          <ac:chgData name="Pabis Vladimir" userId="88dc0c42-8bcd-482c-b7ff-4a90af045e1e" providerId="ADAL" clId="{9F9478FC-A79A-4304-BDA7-5FDFAC34228C}" dt="2020-08-06T09:24:12.868" v="4302" actId="478"/>
          <ac:picMkLst>
            <pc:docMk/>
            <pc:sldMk cId="3441997400" sldId="626"/>
            <ac:picMk id="8" creationId="{71E35974-A07F-485C-B6F6-A05906D192CE}"/>
          </ac:picMkLst>
        </pc:picChg>
      </pc:sldChg>
      <pc:sldChg chg="addSp delSp modSp mod">
        <pc:chgData name="Pabis Vladimir" userId="88dc0c42-8bcd-482c-b7ff-4a90af045e1e" providerId="ADAL" clId="{9F9478FC-A79A-4304-BDA7-5FDFAC34228C}" dt="2020-08-06T11:14:25.049" v="4544" actId="20577"/>
        <pc:sldMkLst>
          <pc:docMk/>
          <pc:sldMk cId="633041406" sldId="632"/>
        </pc:sldMkLst>
        <pc:spChg chg="mod">
          <ac:chgData name="Pabis Vladimir" userId="88dc0c42-8bcd-482c-b7ff-4a90af045e1e" providerId="ADAL" clId="{9F9478FC-A79A-4304-BDA7-5FDFAC34228C}" dt="2020-08-06T11:14:25.049" v="4544" actId="20577"/>
          <ac:spMkLst>
            <pc:docMk/>
            <pc:sldMk cId="633041406" sldId="632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1:13:51.408" v="4543" actId="14100"/>
          <ac:picMkLst>
            <pc:docMk/>
            <pc:sldMk cId="633041406" sldId="632"/>
            <ac:picMk id="3" creationId="{086B4BE5-6531-421A-A609-A13128F82699}"/>
          </ac:picMkLst>
        </pc:picChg>
        <pc:picChg chg="del">
          <ac:chgData name="Pabis Vladimir" userId="88dc0c42-8bcd-482c-b7ff-4a90af045e1e" providerId="ADAL" clId="{9F9478FC-A79A-4304-BDA7-5FDFAC34228C}" dt="2020-08-06T09:24:08.422" v="4298" actId="478"/>
          <ac:picMkLst>
            <pc:docMk/>
            <pc:sldMk cId="633041406" sldId="632"/>
            <ac:picMk id="4" creationId="{350A3EEB-A4E6-4A5D-A697-2449BD6CF0CF}"/>
          </ac:picMkLst>
        </pc:picChg>
        <pc:picChg chg="add mod">
          <ac:chgData name="Pabis Vladimir" userId="88dc0c42-8bcd-482c-b7ff-4a90af045e1e" providerId="ADAL" clId="{9F9478FC-A79A-4304-BDA7-5FDFAC34228C}" dt="2020-08-06T11:09:53.777" v="4540" actId="1076"/>
          <ac:picMkLst>
            <pc:docMk/>
            <pc:sldMk cId="633041406" sldId="632"/>
            <ac:picMk id="5" creationId="{8069A0B6-1E95-4EA9-9386-22FC5CB12371}"/>
          </ac:picMkLst>
        </pc:picChg>
        <pc:picChg chg="del">
          <ac:chgData name="Pabis Vladimir" userId="88dc0c42-8bcd-482c-b7ff-4a90af045e1e" providerId="ADAL" clId="{9F9478FC-A79A-4304-BDA7-5FDFAC34228C}" dt="2020-08-06T09:24:07.729" v="4297" actId="478"/>
          <ac:picMkLst>
            <pc:docMk/>
            <pc:sldMk cId="633041406" sldId="632"/>
            <ac:picMk id="8" creationId="{01F45BDF-29F6-4832-8224-5C696EBAED75}"/>
          </ac:picMkLst>
        </pc:picChg>
      </pc:sldChg>
      <pc:sldChg chg="addSp delSp modSp mod">
        <pc:chgData name="Pabis Vladimir" userId="88dc0c42-8bcd-482c-b7ff-4a90af045e1e" providerId="ADAL" clId="{9F9478FC-A79A-4304-BDA7-5FDFAC34228C}" dt="2020-08-05T14:30:00.798" v="2731" actId="20577"/>
        <pc:sldMkLst>
          <pc:docMk/>
          <pc:sldMk cId="1739655211" sldId="635"/>
        </pc:sldMkLst>
        <pc:spChg chg="mod">
          <ac:chgData name="Pabis Vladimir" userId="88dc0c42-8bcd-482c-b7ff-4a90af045e1e" providerId="ADAL" clId="{9F9478FC-A79A-4304-BDA7-5FDFAC34228C}" dt="2020-08-05T13:53:33.560" v="1764" actId="20577"/>
          <ac:spMkLst>
            <pc:docMk/>
            <pc:sldMk cId="1739655211" sldId="635"/>
            <ac:spMk id="7" creationId="{BABF5ECB-25BE-4532-9269-5EF4178334F9}"/>
          </ac:spMkLst>
        </pc:spChg>
        <pc:spChg chg="mod">
          <ac:chgData name="Pabis Vladimir" userId="88dc0c42-8bcd-482c-b7ff-4a90af045e1e" providerId="ADAL" clId="{9F9478FC-A79A-4304-BDA7-5FDFAC34228C}" dt="2020-08-05T14:30:00.798" v="2731" actId="20577"/>
          <ac:spMkLst>
            <pc:docMk/>
            <pc:sldMk cId="1739655211" sldId="635"/>
            <ac:spMk id="8" creationId="{D945483D-CA2D-466F-A546-E42387DB65E2}"/>
          </ac:spMkLst>
        </pc:spChg>
        <pc:picChg chg="add del mod">
          <ac:chgData name="Pabis Vladimir" userId="88dc0c42-8bcd-482c-b7ff-4a90af045e1e" providerId="ADAL" clId="{9F9478FC-A79A-4304-BDA7-5FDFAC34228C}" dt="2020-08-05T13:53:38.651" v="1766" actId="478"/>
          <ac:picMkLst>
            <pc:docMk/>
            <pc:sldMk cId="1739655211" sldId="635"/>
            <ac:picMk id="3" creationId="{750E1CFC-18DD-481A-AAF8-C31ADD12CB69}"/>
          </ac:picMkLst>
        </pc:picChg>
        <pc:picChg chg="del">
          <ac:chgData name="Pabis Vladimir" userId="88dc0c42-8bcd-482c-b7ff-4a90af045e1e" providerId="ADAL" clId="{9F9478FC-A79A-4304-BDA7-5FDFAC34228C}" dt="2020-08-05T13:27:50.425" v="1180" actId="478"/>
          <ac:picMkLst>
            <pc:docMk/>
            <pc:sldMk cId="1739655211" sldId="635"/>
            <ac:picMk id="4" creationId="{E44A7A05-6A61-4E7A-A5C0-4ADE94024F4A}"/>
          </ac:picMkLst>
        </pc:picChg>
        <pc:picChg chg="add del mod">
          <ac:chgData name="Pabis Vladimir" userId="88dc0c42-8bcd-482c-b7ff-4a90af045e1e" providerId="ADAL" clId="{9F9478FC-A79A-4304-BDA7-5FDFAC34228C}" dt="2020-08-05T13:53:38.041" v="1765" actId="478"/>
          <ac:picMkLst>
            <pc:docMk/>
            <pc:sldMk cId="1739655211" sldId="635"/>
            <ac:picMk id="5" creationId="{D18213CC-A641-4A9C-B98C-2F6B7263D956}"/>
          </ac:picMkLst>
        </pc:picChg>
        <pc:picChg chg="add del mod">
          <ac:chgData name="Pabis Vladimir" userId="88dc0c42-8bcd-482c-b7ff-4a90af045e1e" providerId="ADAL" clId="{9F9478FC-A79A-4304-BDA7-5FDFAC34228C}" dt="2020-08-05T13:53:39.084" v="1767" actId="478"/>
          <ac:picMkLst>
            <pc:docMk/>
            <pc:sldMk cId="1739655211" sldId="635"/>
            <ac:picMk id="6" creationId="{592352D6-57AA-41D2-95BA-38CF9488EE51}"/>
          </ac:picMkLst>
        </pc:picChg>
        <pc:picChg chg="add mod">
          <ac:chgData name="Pabis Vladimir" userId="88dc0c42-8bcd-482c-b7ff-4a90af045e1e" providerId="ADAL" clId="{9F9478FC-A79A-4304-BDA7-5FDFAC34228C}" dt="2020-08-05T13:57:47.869" v="1771" actId="1076"/>
          <ac:picMkLst>
            <pc:docMk/>
            <pc:sldMk cId="1739655211" sldId="635"/>
            <ac:picMk id="9" creationId="{4149CB85-9FDC-47B8-9B26-FF920CA4B7EC}"/>
          </ac:picMkLst>
        </pc:picChg>
      </pc:sldChg>
      <pc:sldChg chg="delSp modSp del mod ord">
        <pc:chgData name="Pabis Vladimir" userId="88dc0c42-8bcd-482c-b7ff-4a90af045e1e" providerId="ADAL" clId="{9F9478FC-A79A-4304-BDA7-5FDFAC34228C}" dt="2020-08-05T14:35:04.846" v="2776" actId="47"/>
        <pc:sldMkLst>
          <pc:docMk/>
          <pc:sldMk cId="1641120366" sldId="638"/>
        </pc:sldMkLst>
        <pc:spChg chg="mod">
          <ac:chgData name="Pabis Vladimir" userId="88dc0c42-8bcd-482c-b7ff-4a90af045e1e" providerId="ADAL" clId="{9F9478FC-A79A-4304-BDA7-5FDFAC34228C}" dt="2020-08-05T14:34:42.304" v="2774" actId="20577"/>
          <ac:spMkLst>
            <pc:docMk/>
            <pc:sldMk cId="1641120366" sldId="638"/>
            <ac:spMk id="7" creationId="{BABF5ECB-25BE-4532-9269-5EF4178334F9}"/>
          </ac:spMkLst>
        </pc:spChg>
        <pc:picChg chg="del">
          <ac:chgData name="Pabis Vladimir" userId="88dc0c42-8bcd-482c-b7ff-4a90af045e1e" providerId="ADAL" clId="{9F9478FC-A79A-4304-BDA7-5FDFAC34228C}" dt="2020-08-05T14:34:32.640" v="2732" actId="478"/>
          <ac:picMkLst>
            <pc:docMk/>
            <pc:sldMk cId="1641120366" sldId="638"/>
            <ac:picMk id="5" creationId="{72949D3E-B492-4654-8F51-77499BCCD027}"/>
          </ac:picMkLst>
        </pc:picChg>
      </pc:sldChg>
      <pc:sldChg chg="del">
        <pc:chgData name="Pabis Vladimir" userId="88dc0c42-8bcd-482c-b7ff-4a90af045e1e" providerId="ADAL" clId="{9F9478FC-A79A-4304-BDA7-5FDFAC34228C}" dt="2020-08-05T14:54:23.373" v="3518" actId="47"/>
        <pc:sldMkLst>
          <pc:docMk/>
          <pc:sldMk cId="1590166094" sldId="639"/>
        </pc:sldMkLst>
      </pc:sldChg>
      <pc:sldChg chg="del">
        <pc:chgData name="Pabis Vladimir" userId="88dc0c42-8bcd-482c-b7ff-4a90af045e1e" providerId="ADAL" clId="{9F9478FC-A79A-4304-BDA7-5FDFAC34228C}" dt="2020-08-05T14:54:24.528" v="3519" actId="47"/>
        <pc:sldMkLst>
          <pc:docMk/>
          <pc:sldMk cId="2006033767" sldId="640"/>
        </pc:sldMkLst>
      </pc:sldChg>
      <pc:sldChg chg="addSp delSp modSp mod">
        <pc:chgData name="Pabis Vladimir" userId="88dc0c42-8bcd-482c-b7ff-4a90af045e1e" providerId="ADAL" clId="{9F9478FC-A79A-4304-BDA7-5FDFAC34228C}" dt="2020-08-06T09:41:57.972" v="4443" actId="1076"/>
        <pc:sldMkLst>
          <pc:docMk/>
          <pc:sldMk cId="3255111512" sldId="641"/>
        </pc:sldMkLst>
        <pc:spChg chg="mod">
          <ac:chgData name="Pabis Vladimir" userId="88dc0c42-8bcd-482c-b7ff-4a90af045e1e" providerId="ADAL" clId="{9F9478FC-A79A-4304-BDA7-5FDFAC34228C}" dt="2020-08-06T09:39:38.509" v="4428" actId="20577"/>
          <ac:spMkLst>
            <pc:docMk/>
            <pc:sldMk cId="3255111512" sldId="641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09:41:57.972" v="4443" actId="1076"/>
          <ac:picMkLst>
            <pc:docMk/>
            <pc:sldMk cId="3255111512" sldId="641"/>
            <ac:picMk id="3" creationId="{F02973DC-198A-44BE-A60A-C223052FF99E}"/>
          </ac:picMkLst>
        </pc:picChg>
        <pc:picChg chg="add mod">
          <ac:chgData name="Pabis Vladimir" userId="88dc0c42-8bcd-482c-b7ff-4a90af045e1e" providerId="ADAL" clId="{9F9478FC-A79A-4304-BDA7-5FDFAC34228C}" dt="2020-08-06T09:41:57.972" v="4443" actId="1076"/>
          <ac:picMkLst>
            <pc:docMk/>
            <pc:sldMk cId="3255111512" sldId="641"/>
            <ac:picMk id="4" creationId="{FBD19667-CB36-4A53-8C52-1E3CA2BD72FB}"/>
          </ac:picMkLst>
        </pc:picChg>
        <pc:picChg chg="del">
          <ac:chgData name="Pabis Vladimir" userId="88dc0c42-8bcd-482c-b7ff-4a90af045e1e" providerId="ADAL" clId="{9F9478FC-A79A-4304-BDA7-5FDFAC34228C}" dt="2020-08-06T09:24:02.255" v="4293" actId="478"/>
          <ac:picMkLst>
            <pc:docMk/>
            <pc:sldMk cId="3255111512" sldId="641"/>
            <ac:picMk id="5" creationId="{567D0BC3-3EF7-4C3F-B418-1BBBAE513912}"/>
          </ac:picMkLst>
        </pc:picChg>
        <pc:picChg chg="del">
          <ac:chgData name="Pabis Vladimir" userId="88dc0c42-8bcd-482c-b7ff-4a90af045e1e" providerId="ADAL" clId="{9F9478FC-A79A-4304-BDA7-5FDFAC34228C}" dt="2020-08-06T09:24:02.753" v="4294" actId="478"/>
          <ac:picMkLst>
            <pc:docMk/>
            <pc:sldMk cId="3255111512" sldId="641"/>
            <ac:picMk id="8" creationId="{4B4AB0A7-630C-406F-B3D5-80B35EAEF54F}"/>
          </ac:picMkLst>
        </pc:picChg>
      </pc:sldChg>
      <pc:sldChg chg="delSp del mod">
        <pc:chgData name="Pabis Vladimir" userId="88dc0c42-8bcd-482c-b7ff-4a90af045e1e" providerId="ADAL" clId="{9F9478FC-A79A-4304-BDA7-5FDFAC34228C}" dt="2020-08-06T09:31:58.464" v="4336" actId="47"/>
        <pc:sldMkLst>
          <pc:docMk/>
          <pc:sldMk cId="509734623" sldId="642"/>
        </pc:sldMkLst>
        <pc:picChg chg="del">
          <ac:chgData name="Pabis Vladimir" userId="88dc0c42-8bcd-482c-b7ff-4a90af045e1e" providerId="ADAL" clId="{9F9478FC-A79A-4304-BDA7-5FDFAC34228C}" dt="2020-08-06T09:24:15.396" v="4303" actId="478"/>
          <ac:picMkLst>
            <pc:docMk/>
            <pc:sldMk cId="509734623" sldId="642"/>
            <ac:picMk id="3" creationId="{1837A630-D57E-4945-AAF0-1D145575CA95}"/>
          </ac:picMkLst>
        </pc:picChg>
        <pc:picChg chg="del">
          <ac:chgData name="Pabis Vladimir" userId="88dc0c42-8bcd-482c-b7ff-4a90af045e1e" providerId="ADAL" clId="{9F9478FC-A79A-4304-BDA7-5FDFAC34228C}" dt="2020-08-06T09:24:15.902" v="4304" actId="478"/>
          <ac:picMkLst>
            <pc:docMk/>
            <pc:sldMk cId="509734623" sldId="642"/>
            <ac:picMk id="4" creationId="{E90D1B86-6FFC-447C-B3C9-18914F7C5C31}"/>
          </ac:picMkLst>
        </pc:picChg>
      </pc:sldChg>
      <pc:sldChg chg="del">
        <pc:chgData name="Pabis Vladimir" userId="88dc0c42-8bcd-482c-b7ff-4a90af045e1e" providerId="ADAL" clId="{9F9478FC-A79A-4304-BDA7-5FDFAC34228C}" dt="2020-08-06T12:55:35.134" v="4844" actId="47"/>
        <pc:sldMkLst>
          <pc:docMk/>
          <pc:sldMk cId="2732298351" sldId="643"/>
        </pc:sldMkLst>
      </pc:sldChg>
      <pc:sldChg chg="del">
        <pc:chgData name="Pabis Vladimir" userId="88dc0c42-8bcd-482c-b7ff-4a90af045e1e" providerId="ADAL" clId="{9F9478FC-A79A-4304-BDA7-5FDFAC34228C}" dt="2020-08-06T12:55:34.416" v="4843" actId="47"/>
        <pc:sldMkLst>
          <pc:docMk/>
          <pc:sldMk cId="2887321758" sldId="644"/>
        </pc:sldMkLst>
      </pc:sldChg>
      <pc:sldChg chg="del">
        <pc:chgData name="Pabis Vladimir" userId="88dc0c42-8bcd-482c-b7ff-4a90af045e1e" providerId="ADAL" clId="{9F9478FC-A79A-4304-BDA7-5FDFAC34228C}" dt="2020-08-06T12:55:33.668" v="4842" actId="47"/>
        <pc:sldMkLst>
          <pc:docMk/>
          <pc:sldMk cId="951182503" sldId="645"/>
        </pc:sldMkLst>
      </pc:sldChg>
      <pc:sldChg chg="addSp delSp modSp del mod">
        <pc:chgData name="Pabis Vladimir" userId="88dc0c42-8bcd-482c-b7ff-4a90af045e1e" providerId="ADAL" clId="{9F9478FC-A79A-4304-BDA7-5FDFAC34228C}" dt="2020-08-06T12:55:32.913" v="4841" actId="47"/>
        <pc:sldMkLst>
          <pc:docMk/>
          <pc:sldMk cId="3577533637" sldId="646"/>
        </pc:sldMkLst>
        <pc:spChg chg="add mod">
          <ac:chgData name="Pabis Vladimir" userId="88dc0c42-8bcd-482c-b7ff-4a90af045e1e" providerId="ADAL" clId="{9F9478FC-A79A-4304-BDA7-5FDFAC34228C}" dt="2020-08-06T12:55:31.914" v="4840" actId="478"/>
          <ac:spMkLst>
            <pc:docMk/>
            <pc:sldMk cId="3577533637" sldId="646"/>
            <ac:spMk id="5" creationId="{984BF299-2BD8-42B5-9BB9-2AA33812E670}"/>
          </ac:spMkLst>
        </pc:spChg>
        <pc:picChg chg="del">
          <ac:chgData name="Pabis Vladimir" userId="88dc0c42-8bcd-482c-b7ff-4a90af045e1e" providerId="ADAL" clId="{9F9478FC-A79A-4304-BDA7-5FDFAC34228C}" dt="2020-08-06T12:55:31.914" v="4840" actId="478"/>
          <ac:picMkLst>
            <pc:docMk/>
            <pc:sldMk cId="3577533637" sldId="646"/>
            <ac:picMk id="9" creationId="{645B9BE5-17C8-49A5-B41B-D24B38D12429}"/>
          </ac:picMkLst>
        </pc:picChg>
      </pc:sldChg>
      <pc:sldChg chg="addSp delSp modSp add mod">
        <pc:chgData name="Pabis Vladimir" userId="88dc0c42-8bcd-482c-b7ff-4a90af045e1e" providerId="ADAL" clId="{9F9478FC-A79A-4304-BDA7-5FDFAC34228C}" dt="2020-08-05T13:53:06.625" v="1691" actId="1076"/>
        <pc:sldMkLst>
          <pc:docMk/>
          <pc:sldMk cId="880047695" sldId="647"/>
        </pc:sldMkLst>
        <pc:spChg chg="mod">
          <ac:chgData name="Pabis Vladimir" userId="88dc0c42-8bcd-482c-b7ff-4a90af045e1e" providerId="ADAL" clId="{9F9478FC-A79A-4304-BDA7-5FDFAC34228C}" dt="2020-08-05T13:53:06.625" v="1691" actId="1076"/>
          <ac:spMkLst>
            <pc:docMk/>
            <pc:sldMk cId="880047695" sldId="647"/>
            <ac:spMk id="9" creationId="{D1A8D865-4058-4EEB-90CF-FA47B651A585}"/>
          </ac:spMkLst>
        </pc:spChg>
        <pc:picChg chg="add mod">
          <ac:chgData name="Pabis Vladimir" userId="88dc0c42-8bcd-482c-b7ff-4a90af045e1e" providerId="ADAL" clId="{9F9478FC-A79A-4304-BDA7-5FDFAC34228C}" dt="2020-08-05T13:51:03.481" v="1653" actId="14100"/>
          <ac:picMkLst>
            <pc:docMk/>
            <pc:sldMk cId="880047695" sldId="647"/>
            <ac:picMk id="4" creationId="{1DB6E184-7B43-4A3E-9DCD-35597C71B477}"/>
          </ac:picMkLst>
        </pc:picChg>
        <pc:picChg chg="del">
          <ac:chgData name="Pabis Vladimir" userId="88dc0c42-8bcd-482c-b7ff-4a90af045e1e" providerId="ADAL" clId="{9F9478FC-A79A-4304-BDA7-5FDFAC34228C}" dt="2020-08-05T13:37:23.994" v="1625" actId="478"/>
          <ac:picMkLst>
            <pc:docMk/>
            <pc:sldMk cId="880047695" sldId="647"/>
            <ac:picMk id="5" creationId="{72949D3E-B492-4654-8F51-77499BCCD027}"/>
          </ac:picMkLst>
        </pc:picChg>
        <pc:picChg chg="add mod">
          <ac:chgData name="Pabis Vladimir" userId="88dc0c42-8bcd-482c-b7ff-4a90af045e1e" providerId="ADAL" clId="{9F9478FC-A79A-4304-BDA7-5FDFAC34228C}" dt="2020-08-05T13:52:35.760" v="1662" actId="14100"/>
          <ac:picMkLst>
            <pc:docMk/>
            <pc:sldMk cId="880047695" sldId="647"/>
            <ac:picMk id="10" creationId="{3B6EF34E-CA03-4E65-8E78-2DF12A14FCCE}"/>
          </ac:picMkLst>
        </pc:picChg>
        <pc:picChg chg="add mod">
          <ac:chgData name="Pabis Vladimir" userId="88dc0c42-8bcd-482c-b7ff-4a90af045e1e" providerId="ADAL" clId="{9F9478FC-A79A-4304-BDA7-5FDFAC34228C}" dt="2020-08-05T13:52:32.648" v="1661" actId="14100"/>
          <ac:picMkLst>
            <pc:docMk/>
            <pc:sldMk cId="880047695" sldId="647"/>
            <ac:picMk id="12" creationId="{1E79AE4A-95AE-4498-9D65-D5FD04C2CB63}"/>
          </ac:picMkLst>
        </pc:picChg>
        <pc:picChg chg="add mod">
          <ac:chgData name="Pabis Vladimir" userId="88dc0c42-8bcd-482c-b7ff-4a90af045e1e" providerId="ADAL" clId="{9F9478FC-A79A-4304-BDA7-5FDFAC34228C}" dt="2020-08-05T13:52:27.918" v="1660" actId="1076"/>
          <ac:picMkLst>
            <pc:docMk/>
            <pc:sldMk cId="880047695" sldId="647"/>
            <ac:picMk id="14" creationId="{2D3311A9-BB6F-40DD-942B-E5998D90E5CB}"/>
          </ac:picMkLst>
        </pc:picChg>
      </pc:sldChg>
      <pc:sldChg chg="addSp delSp modSp add mod">
        <pc:chgData name="Pabis Vladimir" userId="88dc0c42-8bcd-482c-b7ff-4a90af045e1e" providerId="ADAL" clId="{9F9478FC-A79A-4304-BDA7-5FDFAC34228C}" dt="2020-08-05T14:48:32.632" v="3220" actId="20577"/>
        <pc:sldMkLst>
          <pc:docMk/>
          <pc:sldMk cId="4165537868" sldId="648"/>
        </pc:sldMkLst>
        <pc:spChg chg="mod">
          <ac:chgData name="Pabis Vladimir" userId="88dc0c42-8bcd-482c-b7ff-4a90af045e1e" providerId="ADAL" clId="{9F9478FC-A79A-4304-BDA7-5FDFAC34228C}" dt="2020-08-05T14:48:32.632" v="3220" actId="20577"/>
          <ac:spMkLst>
            <pc:docMk/>
            <pc:sldMk cId="4165537868" sldId="648"/>
            <ac:spMk id="8" creationId="{D945483D-CA2D-466F-A546-E42387DB65E2}"/>
          </ac:spMkLst>
        </pc:spChg>
        <pc:picChg chg="add mod">
          <ac:chgData name="Pabis Vladimir" userId="88dc0c42-8bcd-482c-b7ff-4a90af045e1e" providerId="ADAL" clId="{9F9478FC-A79A-4304-BDA7-5FDFAC34228C}" dt="2020-08-05T14:36:34.750" v="2788" actId="1076"/>
          <ac:picMkLst>
            <pc:docMk/>
            <pc:sldMk cId="4165537868" sldId="648"/>
            <ac:picMk id="3" creationId="{D9F205A1-2DEB-48A3-A758-D17ED3C09085}"/>
          </ac:picMkLst>
        </pc:picChg>
        <pc:picChg chg="del">
          <ac:chgData name="Pabis Vladimir" userId="88dc0c42-8bcd-482c-b7ff-4a90af045e1e" providerId="ADAL" clId="{9F9478FC-A79A-4304-BDA7-5FDFAC34228C}" dt="2020-08-05T14:35:07.078" v="2777" actId="478"/>
          <ac:picMkLst>
            <pc:docMk/>
            <pc:sldMk cId="4165537868" sldId="648"/>
            <ac:picMk id="4" creationId="{E44A7A05-6A61-4E7A-A5C0-4ADE94024F4A}"/>
          </ac:picMkLst>
        </pc:picChg>
        <pc:picChg chg="add mod">
          <ac:chgData name="Pabis Vladimir" userId="88dc0c42-8bcd-482c-b7ff-4a90af045e1e" providerId="ADAL" clId="{9F9478FC-A79A-4304-BDA7-5FDFAC34228C}" dt="2020-08-05T14:41:48.758" v="2810" actId="14100"/>
          <ac:picMkLst>
            <pc:docMk/>
            <pc:sldMk cId="4165537868" sldId="648"/>
            <ac:picMk id="5" creationId="{28B07C80-EB85-4BF7-B99D-A59A5EBB1719}"/>
          </ac:picMkLst>
        </pc:picChg>
        <pc:picChg chg="add mod">
          <ac:chgData name="Pabis Vladimir" userId="88dc0c42-8bcd-482c-b7ff-4a90af045e1e" providerId="ADAL" clId="{9F9478FC-A79A-4304-BDA7-5FDFAC34228C}" dt="2020-08-05T14:39:33.079" v="2798" actId="14100"/>
          <ac:picMkLst>
            <pc:docMk/>
            <pc:sldMk cId="4165537868" sldId="648"/>
            <ac:picMk id="6" creationId="{591797B9-6F69-40FB-95C7-9548457C7AFB}"/>
          </ac:picMkLst>
        </pc:picChg>
        <pc:picChg chg="add mod">
          <ac:chgData name="Pabis Vladimir" userId="88dc0c42-8bcd-482c-b7ff-4a90af045e1e" providerId="ADAL" clId="{9F9478FC-A79A-4304-BDA7-5FDFAC34228C}" dt="2020-08-05T14:41:54.544" v="2812" actId="14100"/>
          <ac:picMkLst>
            <pc:docMk/>
            <pc:sldMk cId="4165537868" sldId="648"/>
            <ac:picMk id="9" creationId="{A354506A-C4FF-41D5-A99A-483733EF8514}"/>
          </ac:picMkLst>
        </pc:picChg>
      </pc:sldChg>
      <pc:sldChg chg="addSp modSp add mod">
        <pc:chgData name="Pabis Vladimir" userId="88dc0c42-8bcd-482c-b7ff-4a90af045e1e" providerId="ADAL" clId="{9F9478FC-A79A-4304-BDA7-5FDFAC34228C}" dt="2020-08-06T12:14:01.653" v="4588" actId="1076"/>
        <pc:sldMkLst>
          <pc:docMk/>
          <pc:sldMk cId="479518299" sldId="649"/>
        </pc:sldMkLst>
        <pc:spChg chg="mod">
          <ac:chgData name="Pabis Vladimir" userId="88dc0c42-8bcd-482c-b7ff-4a90af045e1e" providerId="ADAL" clId="{9F9478FC-A79A-4304-BDA7-5FDFAC34228C}" dt="2020-08-06T11:26:29.930" v="4579" actId="20577"/>
          <ac:spMkLst>
            <pc:docMk/>
            <pc:sldMk cId="479518299" sldId="649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2:13:55.107" v="4586" actId="1076"/>
          <ac:picMkLst>
            <pc:docMk/>
            <pc:sldMk cId="479518299" sldId="649"/>
            <ac:picMk id="3" creationId="{E523B21B-3E55-420D-BB5F-B6577E605959}"/>
          </ac:picMkLst>
        </pc:picChg>
        <pc:picChg chg="add mod">
          <ac:chgData name="Pabis Vladimir" userId="88dc0c42-8bcd-482c-b7ff-4a90af045e1e" providerId="ADAL" clId="{9F9478FC-A79A-4304-BDA7-5FDFAC34228C}" dt="2020-08-06T12:14:01.653" v="4588" actId="1076"/>
          <ac:picMkLst>
            <pc:docMk/>
            <pc:sldMk cId="479518299" sldId="649"/>
            <ac:picMk id="4" creationId="{6BEE0460-6260-45B6-8F6C-E535D8C2CF67}"/>
          </ac:picMkLst>
        </pc:picChg>
      </pc:sldChg>
      <pc:sldChg chg="addSp modSp add mod">
        <pc:chgData name="Pabis Vladimir" userId="88dc0c42-8bcd-482c-b7ff-4a90af045e1e" providerId="ADAL" clId="{9F9478FC-A79A-4304-BDA7-5FDFAC34228C}" dt="2020-08-06T12:17:00.502" v="4620" actId="1076"/>
        <pc:sldMkLst>
          <pc:docMk/>
          <pc:sldMk cId="1858891705" sldId="650"/>
        </pc:sldMkLst>
        <pc:spChg chg="mod">
          <ac:chgData name="Pabis Vladimir" userId="88dc0c42-8bcd-482c-b7ff-4a90af045e1e" providerId="ADAL" clId="{9F9478FC-A79A-4304-BDA7-5FDFAC34228C}" dt="2020-08-06T12:15:28.928" v="4609" actId="20577"/>
          <ac:spMkLst>
            <pc:docMk/>
            <pc:sldMk cId="1858891705" sldId="650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2:16:59.029" v="4619" actId="1076"/>
          <ac:picMkLst>
            <pc:docMk/>
            <pc:sldMk cId="1858891705" sldId="650"/>
            <ac:picMk id="3" creationId="{24BF2EFD-CAAA-41D3-AE7A-7F1247984468}"/>
          </ac:picMkLst>
        </pc:picChg>
        <pc:picChg chg="add mod">
          <ac:chgData name="Pabis Vladimir" userId="88dc0c42-8bcd-482c-b7ff-4a90af045e1e" providerId="ADAL" clId="{9F9478FC-A79A-4304-BDA7-5FDFAC34228C}" dt="2020-08-06T12:17:00.502" v="4620" actId="1076"/>
          <ac:picMkLst>
            <pc:docMk/>
            <pc:sldMk cId="1858891705" sldId="650"/>
            <ac:picMk id="4" creationId="{AFCB0337-DD8F-44D2-A36B-E3FD6C427D47}"/>
          </ac:picMkLst>
        </pc:picChg>
      </pc:sldChg>
      <pc:sldChg chg="addSp modSp add mod">
        <pc:chgData name="Pabis Vladimir" userId="88dc0c42-8bcd-482c-b7ff-4a90af045e1e" providerId="ADAL" clId="{9F9478FC-A79A-4304-BDA7-5FDFAC34228C}" dt="2020-08-06T12:23:50.693" v="4656" actId="1076"/>
        <pc:sldMkLst>
          <pc:docMk/>
          <pc:sldMk cId="628544304" sldId="651"/>
        </pc:sldMkLst>
        <pc:spChg chg="mod">
          <ac:chgData name="Pabis Vladimir" userId="88dc0c42-8bcd-482c-b7ff-4a90af045e1e" providerId="ADAL" clId="{9F9478FC-A79A-4304-BDA7-5FDFAC34228C}" dt="2020-08-06T12:23:05.531" v="4647" actId="20577"/>
          <ac:spMkLst>
            <pc:docMk/>
            <pc:sldMk cId="628544304" sldId="651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2:23:49.597" v="4655" actId="1076"/>
          <ac:picMkLst>
            <pc:docMk/>
            <pc:sldMk cId="628544304" sldId="651"/>
            <ac:picMk id="3" creationId="{84DC442A-35FE-479B-8A25-00B3C96D41D9}"/>
          </ac:picMkLst>
        </pc:picChg>
        <pc:picChg chg="add mod">
          <ac:chgData name="Pabis Vladimir" userId="88dc0c42-8bcd-482c-b7ff-4a90af045e1e" providerId="ADAL" clId="{9F9478FC-A79A-4304-BDA7-5FDFAC34228C}" dt="2020-08-06T12:23:50.693" v="4656" actId="1076"/>
          <ac:picMkLst>
            <pc:docMk/>
            <pc:sldMk cId="628544304" sldId="651"/>
            <ac:picMk id="4" creationId="{85046C2E-CC8C-41DB-9FFE-914DDDC24CE7}"/>
          </ac:picMkLst>
        </pc:picChg>
      </pc:sldChg>
      <pc:sldChg chg="addSp modSp add mod">
        <pc:chgData name="Pabis Vladimir" userId="88dc0c42-8bcd-482c-b7ff-4a90af045e1e" providerId="ADAL" clId="{9F9478FC-A79A-4304-BDA7-5FDFAC34228C}" dt="2020-08-06T12:32:42.428" v="4711" actId="1076"/>
        <pc:sldMkLst>
          <pc:docMk/>
          <pc:sldMk cId="2828679065" sldId="652"/>
        </pc:sldMkLst>
        <pc:spChg chg="mod">
          <ac:chgData name="Pabis Vladimir" userId="88dc0c42-8bcd-482c-b7ff-4a90af045e1e" providerId="ADAL" clId="{9F9478FC-A79A-4304-BDA7-5FDFAC34228C}" dt="2020-08-06T12:24:15.295" v="4702" actId="20577"/>
          <ac:spMkLst>
            <pc:docMk/>
            <pc:sldMk cId="2828679065" sldId="652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2:32:36.980" v="4708" actId="1076"/>
          <ac:picMkLst>
            <pc:docMk/>
            <pc:sldMk cId="2828679065" sldId="652"/>
            <ac:picMk id="3" creationId="{CA4F4F07-171B-44F3-8E7C-F3DA38094B2B}"/>
          </ac:picMkLst>
        </pc:picChg>
        <pc:picChg chg="add mod">
          <ac:chgData name="Pabis Vladimir" userId="88dc0c42-8bcd-482c-b7ff-4a90af045e1e" providerId="ADAL" clId="{9F9478FC-A79A-4304-BDA7-5FDFAC34228C}" dt="2020-08-06T12:32:42.428" v="4711" actId="1076"/>
          <ac:picMkLst>
            <pc:docMk/>
            <pc:sldMk cId="2828679065" sldId="652"/>
            <ac:picMk id="4" creationId="{DF22A7BF-2957-4DBD-AD9D-0912AE5CB228}"/>
          </ac:picMkLst>
        </pc:picChg>
      </pc:sldChg>
      <pc:sldChg chg="addSp modSp add mod">
        <pc:chgData name="Pabis Vladimir" userId="88dc0c42-8bcd-482c-b7ff-4a90af045e1e" providerId="ADAL" clId="{9F9478FC-A79A-4304-BDA7-5FDFAC34228C}" dt="2020-08-06T12:40:20.134" v="4748" actId="1076"/>
        <pc:sldMkLst>
          <pc:docMk/>
          <pc:sldMk cId="3945997996" sldId="653"/>
        </pc:sldMkLst>
        <pc:spChg chg="mod">
          <ac:chgData name="Pabis Vladimir" userId="88dc0c42-8bcd-482c-b7ff-4a90af045e1e" providerId="ADAL" clId="{9F9478FC-A79A-4304-BDA7-5FDFAC34228C}" dt="2020-08-06T12:35:28.828" v="4743" actId="20577"/>
          <ac:spMkLst>
            <pc:docMk/>
            <pc:sldMk cId="3945997996" sldId="653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2:40:09.212" v="4746" actId="1076"/>
          <ac:picMkLst>
            <pc:docMk/>
            <pc:sldMk cId="3945997996" sldId="653"/>
            <ac:picMk id="3" creationId="{4092F262-575F-4793-9D91-0E688AC0639B}"/>
          </ac:picMkLst>
        </pc:picChg>
        <pc:picChg chg="add mod">
          <ac:chgData name="Pabis Vladimir" userId="88dc0c42-8bcd-482c-b7ff-4a90af045e1e" providerId="ADAL" clId="{9F9478FC-A79A-4304-BDA7-5FDFAC34228C}" dt="2020-08-06T12:40:20.134" v="4748" actId="1076"/>
          <ac:picMkLst>
            <pc:docMk/>
            <pc:sldMk cId="3945997996" sldId="653"/>
            <ac:picMk id="4" creationId="{D0153AD0-B0F7-4F58-BDDF-EA452AC003ED}"/>
          </ac:picMkLst>
        </pc:picChg>
      </pc:sldChg>
      <pc:sldChg chg="addSp delSp modSp add mod">
        <pc:chgData name="Pabis Vladimir" userId="88dc0c42-8bcd-482c-b7ff-4a90af045e1e" providerId="ADAL" clId="{9F9478FC-A79A-4304-BDA7-5FDFAC34228C}" dt="2020-08-07T09:32:49.834" v="6556" actId="1076"/>
        <pc:sldMkLst>
          <pc:docMk/>
          <pc:sldMk cId="952555830" sldId="654"/>
        </pc:sldMkLst>
        <pc:spChg chg="del mod">
          <ac:chgData name="Pabis Vladimir" userId="88dc0c42-8bcd-482c-b7ff-4a90af045e1e" providerId="ADAL" clId="{9F9478FC-A79A-4304-BDA7-5FDFAC34228C}" dt="2020-08-06T12:40:32.564" v="4784" actId="478"/>
          <ac:spMkLst>
            <pc:docMk/>
            <pc:sldMk cId="952555830" sldId="654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2:41:37.252" v="4792" actId="1076"/>
          <ac:picMkLst>
            <pc:docMk/>
            <pc:sldMk cId="952555830" sldId="654"/>
            <ac:picMk id="3" creationId="{8939D0AF-1C93-4088-9075-2BE1E1B25A6E}"/>
          </ac:picMkLst>
        </pc:picChg>
        <pc:picChg chg="add mod">
          <ac:chgData name="Pabis Vladimir" userId="88dc0c42-8bcd-482c-b7ff-4a90af045e1e" providerId="ADAL" clId="{9F9478FC-A79A-4304-BDA7-5FDFAC34228C}" dt="2020-08-07T09:32:46.898" v="6555" actId="1076"/>
          <ac:picMkLst>
            <pc:docMk/>
            <pc:sldMk cId="952555830" sldId="654"/>
            <ac:picMk id="4" creationId="{04AF0BBA-E057-4A74-B2FE-658E3F027D45}"/>
          </ac:picMkLst>
        </pc:picChg>
        <pc:picChg chg="add mod">
          <ac:chgData name="Pabis Vladimir" userId="88dc0c42-8bcd-482c-b7ff-4a90af045e1e" providerId="ADAL" clId="{9F9478FC-A79A-4304-BDA7-5FDFAC34228C}" dt="2020-08-07T09:32:49.834" v="6556" actId="1076"/>
          <ac:picMkLst>
            <pc:docMk/>
            <pc:sldMk cId="952555830" sldId="654"/>
            <ac:picMk id="5" creationId="{BC24FBC3-45AB-40B8-9BBF-2FE17598A10A}"/>
          </ac:picMkLst>
        </pc:picChg>
      </pc:sldChg>
      <pc:sldChg chg="addSp delSp modSp add mod">
        <pc:chgData name="Pabis Vladimir" userId="88dc0c42-8bcd-482c-b7ff-4a90af045e1e" providerId="ADAL" clId="{9F9478FC-A79A-4304-BDA7-5FDFAC34228C}" dt="2020-08-06T12:49:15.225" v="4813" actId="1076"/>
        <pc:sldMkLst>
          <pc:docMk/>
          <pc:sldMk cId="1331170935" sldId="655"/>
        </pc:sldMkLst>
        <pc:spChg chg="del mod">
          <ac:chgData name="Pabis Vladimir" userId="88dc0c42-8bcd-482c-b7ff-4a90af045e1e" providerId="ADAL" clId="{9F9478FC-A79A-4304-BDA7-5FDFAC34228C}" dt="2020-08-06T12:44:10.265" v="4801" actId="478"/>
          <ac:spMkLst>
            <pc:docMk/>
            <pc:sldMk cId="1331170935" sldId="655"/>
            <ac:spMk id="7" creationId="{00000000-0000-0000-0000-000000000000}"/>
          </ac:spMkLst>
        </pc:spChg>
        <pc:picChg chg="add mod">
          <ac:chgData name="Pabis Vladimir" userId="88dc0c42-8bcd-482c-b7ff-4a90af045e1e" providerId="ADAL" clId="{9F9478FC-A79A-4304-BDA7-5FDFAC34228C}" dt="2020-08-06T12:44:47.523" v="4809" actId="1076"/>
          <ac:picMkLst>
            <pc:docMk/>
            <pc:sldMk cId="1331170935" sldId="655"/>
            <ac:picMk id="3" creationId="{E8EF8DBB-F090-4A51-9DAC-D6DF7A7A8FAA}"/>
          </ac:picMkLst>
        </pc:picChg>
        <pc:picChg chg="add mod">
          <ac:chgData name="Pabis Vladimir" userId="88dc0c42-8bcd-482c-b7ff-4a90af045e1e" providerId="ADAL" clId="{9F9478FC-A79A-4304-BDA7-5FDFAC34228C}" dt="2020-08-06T12:44:48.651" v="4810" actId="1076"/>
          <ac:picMkLst>
            <pc:docMk/>
            <pc:sldMk cId="1331170935" sldId="655"/>
            <ac:picMk id="4" creationId="{0D37E15B-02ED-4CFE-A6B3-B0614E70D878}"/>
          </ac:picMkLst>
        </pc:picChg>
        <pc:picChg chg="add mod">
          <ac:chgData name="Pabis Vladimir" userId="88dc0c42-8bcd-482c-b7ff-4a90af045e1e" providerId="ADAL" clId="{9F9478FC-A79A-4304-BDA7-5FDFAC34228C}" dt="2020-08-06T12:49:15.225" v="4813" actId="1076"/>
          <ac:picMkLst>
            <pc:docMk/>
            <pc:sldMk cId="1331170935" sldId="655"/>
            <ac:picMk id="5" creationId="{EF4FF937-D453-4F53-94D8-8D28CA9820FC}"/>
          </ac:picMkLst>
        </pc:picChg>
      </pc:sldChg>
      <pc:sldChg chg="delSp modSp add del mod">
        <pc:chgData name="Pabis Vladimir" userId="88dc0c42-8bcd-482c-b7ff-4a90af045e1e" providerId="ADAL" clId="{9F9478FC-A79A-4304-BDA7-5FDFAC34228C}" dt="2020-08-06T12:51:31.455" v="4834" actId="47"/>
        <pc:sldMkLst>
          <pc:docMk/>
          <pc:sldMk cId="456560430" sldId="656"/>
        </pc:sldMkLst>
        <pc:picChg chg="del">
          <ac:chgData name="Pabis Vladimir" userId="88dc0c42-8bcd-482c-b7ff-4a90af045e1e" providerId="ADAL" clId="{9F9478FC-A79A-4304-BDA7-5FDFAC34228C}" dt="2020-08-06T12:49:23.465" v="4817" actId="478"/>
          <ac:picMkLst>
            <pc:docMk/>
            <pc:sldMk cId="456560430" sldId="656"/>
            <ac:picMk id="3" creationId="{E8EF8DBB-F090-4A51-9DAC-D6DF7A7A8FAA}"/>
          </ac:picMkLst>
        </pc:picChg>
        <pc:picChg chg="del mod">
          <ac:chgData name="Pabis Vladimir" userId="88dc0c42-8bcd-482c-b7ff-4a90af045e1e" providerId="ADAL" clId="{9F9478FC-A79A-4304-BDA7-5FDFAC34228C}" dt="2020-08-06T12:49:23.999" v="4818" actId="478"/>
          <ac:picMkLst>
            <pc:docMk/>
            <pc:sldMk cId="456560430" sldId="656"/>
            <ac:picMk id="4" creationId="{0D37E15B-02ED-4CFE-A6B3-B0614E70D878}"/>
          </ac:picMkLst>
        </pc:picChg>
        <pc:picChg chg="del">
          <ac:chgData name="Pabis Vladimir" userId="88dc0c42-8bcd-482c-b7ff-4a90af045e1e" providerId="ADAL" clId="{9F9478FC-A79A-4304-BDA7-5FDFAC34228C}" dt="2020-08-06T12:49:24.415" v="4819" actId="478"/>
          <ac:picMkLst>
            <pc:docMk/>
            <pc:sldMk cId="456560430" sldId="656"/>
            <ac:picMk id="5" creationId="{EF4FF937-D453-4F53-94D8-8D28CA9820FC}"/>
          </ac:picMkLst>
        </pc:picChg>
      </pc:sldChg>
      <pc:sldChg chg="addSp delSp modSp add mod">
        <pc:chgData name="Pabis Vladimir" userId="88dc0c42-8bcd-482c-b7ff-4a90af045e1e" providerId="ADAL" clId="{9F9478FC-A79A-4304-BDA7-5FDFAC34228C}" dt="2020-08-06T12:52:05.915" v="4839" actId="1076"/>
        <pc:sldMkLst>
          <pc:docMk/>
          <pc:sldMk cId="3260982133" sldId="657"/>
        </pc:sldMkLst>
        <pc:picChg chg="del">
          <ac:chgData name="Pabis Vladimir" userId="88dc0c42-8bcd-482c-b7ff-4a90af045e1e" providerId="ADAL" clId="{9F9478FC-A79A-4304-BDA7-5FDFAC34228C}" dt="2020-08-06T12:49:25.875" v="4820" actId="478"/>
          <ac:picMkLst>
            <pc:docMk/>
            <pc:sldMk cId="3260982133" sldId="657"/>
            <ac:picMk id="3" creationId="{E8EF8DBB-F090-4A51-9DAC-D6DF7A7A8FAA}"/>
          </ac:picMkLst>
        </pc:picChg>
        <pc:picChg chg="del">
          <ac:chgData name="Pabis Vladimir" userId="88dc0c42-8bcd-482c-b7ff-4a90af045e1e" providerId="ADAL" clId="{9F9478FC-A79A-4304-BDA7-5FDFAC34228C}" dt="2020-08-06T12:49:26.295" v="4821" actId="478"/>
          <ac:picMkLst>
            <pc:docMk/>
            <pc:sldMk cId="3260982133" sldId="657"/>
            <ac:picMk id="4" creationId="{0D37E15B-02ED-4CFE-A6B3-B0614E70D878}"/>
          </ac:picMkLst>
        </pc:picChg>
        <pc:picChg chg="del">
          <ac:chgData name="Pabis Vladimir" userId="88dc0c42-8bcd-482c-b7ff-4a90af045e1e" providerId="ADAL" clId="{9F9478FC-A79A-4304-BDA7-5FDFAC34228C}" dt="2020-08-06T12:49:26.715" v="4822" actId="478"/>
          <ac:picMkLst>
            <pc:docMk/>
            <pc:sldMk cId="3260982133" sldId="657"/>
            <ac:picMk id="5" creationId="{EF4FF937-D453-4F53-94D8-8D28CA9820FC}"/>
          </ac:picMkLst>
        </pc:picChg>
        <pc:picChg chg="add mod">
          <ac:chgData name="Pabis Vladimir" userId="88dc0c42-8bcd-482c-b7ff-4a90af045e1e" providerId="ADAL" clId="{9F9478FC-A79A-4304-BDA7-5FDFAC34228C}" dt="2020-08-06T12:52:05.915" v="4839" actId="1076"/>
          <ac:picMkLst>
            <pc:docMk/>
            <pc:sldMk cId="3260982133" sldId="657"/>
            <ac:picMk id="7" creationId="{268EAE32-1815-4F97-999A-FC7812A3B94A}"/>
          </ac:picMkLst>
        </pc:picChg>
        <pc:picChg chg="add mod">
          <ac:chgData name="Pabis Vladimir" userId="88dc0c42-8bcd-482c-b7ff-4a90af045e1e" providerId="ADAL" clId="{9F9478FC-A79A-4304-BDA7-5FDFAC34228C}" dt="2020-08-06T12:52:05.915" v="4839" actId="1076"/>
          <ac:picMkLst>
            <pc:docMk/>
            <pc:sldMk cId="3260982133" sldId="657"/>
            <ac:picMk id="8" creationId="{553A5397-2A4C-460C-A601-56A5595D9AA2}"/>
          </ac:picMkLst>
        </pc:picChg>
        <pc:picChg chg="add mod">
          <ac:chgData name="Pabis Vladimir" userId="88dc0c42-8bcd-482c-b7ff-4a90af045e1e" providerId="ADAL" clId="{9F9478FC-A79A-4304-BDA7-5FDFAC34228C}" dt="2020-08-06T12:52:05.915" v="4839" actId="1076"/>
          <ac:picMkLst>
            <pc:docMk/>
            <pc:sldMk cId="3260982133" sldId="657"/>
            <ac:picMk id="9" creationId="{587D213C-5E92-4B03-9F7D-4F7D67B4B4A4}"/>
          </ac:picMkLst>
        </pc:picChg>
      </pc:sldChg>
      <pc:sldChg chg="modSp add mod">
        <pc:chgData name="Pabis Vladimir" userId="88dc0c42-8bcd-482c-b7ff-4a90af045e1e" providerId="ADAL" clId="{9F9478FC-A79A-4304-BDA7-5FDFAC34228C}" dt="2020-08-07T09:18:47.976" v="6149" actId="20577"/>
        <pc:sldMkLst>
          <pc:docMk/>
          <pc:sldMk cId="2035032927" sldId="658"/>
        </pc:sldMkLst>
        <pc:graphicFrameChg chg="mod modGraphic">
          <ac:chgData name="Pabis Vladimir" userId="88dc0c42-8bcd-482c-b7ff-4a90af045e1e" providerId="ADAL" clId="{9F9478FC-A79A-4304-BDA7-5FDFAC34228C}" dt="2020-08-07T09:18:47.976" v="6149" actId="20577"/>
          <ac:graphicFrameMkLst>
            <pc:docMk/>
            <pc:sldMk cId="2035032927" sldId="658"/>
            <ac:graphicFrameMk id="4" creationId="{61E31210-1FB4-4F8A-B36C-0F3BA86CEA33}"/>
          </ac:graphicFrameMkLst>
        </pc:graphicFrameChg>
      </pc:sldChg>
      <pc:sldChg chg="modSp add mod">
        <pc:chgData name="Pabis Vladimir" userId="88dc0c42-8bcd-482c-b7ff-4a90af045e1e" providerId="ADAL" clId="{9F9478FC-A79A-4304-BDA7-5FDFAC34228C}" dt="2020-08-07T09:22:37.365" v="6354" actId="20577"/>
        <pc:sldMkLst>
          <pc:docMk/>
          <pc:sldMk cId="2821953870" sldId="659"/>
        </pc:sldMkLst>
        <pc:graphicFrameChg chg="mod modGraphic">
          <ac:chgData name="Pabis Vladimir" userId="88dc0c42-8bcd-482c-b7ff-4a90af045e1e" providerId="ADAL" clId="{9F9478FC-A79A-4304-BDA7-5FDFAC34228C}" dt="2020-08-07T09:22:37.365" v="6354" actId="20577"/>
          <ac:graphicFrameMkLst>
            <pc:docMk/>
            <pc:sldMk cId="2821953870" sldId="659"/>
            <ac:graphicFrameMk id="4" creationId="{61E31210-1FB4-4F8A-B36C-0F3BA86CEA33}"/>
          </ac:graphicFrameMkLst>
        </pc:graphicFrameChg>
      </pc:sldChg>
      <pc:sldChg chg="modSp add mod">
        <pc:chgData name="Pabis Vladimir" userId="88dc0c42-8bcd-482c-b7ff-4a90af045e1e" providerId="ADAL" clId="{9F9478FC-A79A-4304-BDA7-5FDFAC34228C}" dt="2020-08-07T09:24:54.444" v="6474" actId="2165"/>
        <pc:sldMkLst>
          <pc:docMk/>
          <pc:sldMk cId="999765377" sldId="660"/>
        </pc:sldMkLst>
        <pc:graphicFrameChg chg="modGraphic">
          <ac:chgData name="Pabis Vladimir" userId="88dc0c42-8bcd-482c-b7ff-4a90af045e1e" providerId="ADAL" clId="{9F9478FC-A79A-4304-BDA7-5FDFAC34228C}" dt="2020-08-07T09:24:54.444" v="6474" actId="2165"/>
          <ac:graphicFrameMkLst>
            <pc:docMk/>
            <pc:sldMk cId="999765377" sldId="660"/>
            <ac:graphicFrameMk id="4" creationId="{61E31210-1FB4-4F8A-B36C-0F3BA86CEA33}"/>
          </ac:graphicFrameMkLst>
        </pc:graphicFrameChg>
      </pc:sldChg>
      <pc:sldChg chg="addSp delSp modSp add mod">
        <pc:chgData name="Pabis Vladimir" userId="88dc0c42-8bcd-482c-b7ff-4a90af045e1e" providerId="ADAL" clId="{9F9478FC-A79A-4304-BDA7-5FDFAC34228C}" dt="2020-08-07T09:32:56.946" v="6557" actId="1076"/>
        <pc:sldMkLst>
          <pc:docMk/>
          <pc:sldMk cId="2738611105" sldId="661"/>
        </pc:sldMkLst>
        <pc:picChg chg="add mod">
          <ac:chgData name="Pabis Vladimir" userId="88dc0c42-8bcd-482c-b7ff-4a90af045e1e" providerId="ADAL" clId="{9F9478FC-A79A-4304-BDA7-5FDFAC34228C}" dt="2020-08-07T09:32:32.555" v="6551" actId="14100"/>
          <ac:picMkLst>
            <pc:docMk/>
            <pc:sldMk cId="2738611105" sldId="661"/>
            <ac:picMk id="3" creationId="{783EFAAA-88AF-41CA-87FA-41028F974B3E}"/>
          </ac:picMkLst>
        </pc:picChg>
        <pc:picChg chg="add mod">
          <ac:chgData name="Pabis Vladimir" userId="88dc0c42-8bcd-482c-b7ff-4a90af045e1e" providerId="ADAL" clId="{9F9478FC-A79A-4304-BDA7-5FDFAC34228C}" dt="2020-08-07T09:32:56.946" v="6557" actId="1076"/>
          <ac:picMkLst>
            <pc:docMk/>
            <pc:sldMk cId="2738611105" sldId="661"/>
            <ac:picMk id="4" creationId="{5CFB32B2-1221-43B7-9BBB-DC7DB33C5C9B}"/>
          </ac:picMkLst>
        </pc:picChg>
        <pc:picChg chg="add mod">
          <ac:chgData name="Pabis Vladimir" userId="88dc0c42-8bcd-482c-b7ff-4a90af045e1e" providerId="ADAL" clId="{9F9478FC-A79A-4304-BDA7-5FDFAC34228C}" dt="2020-08-07T09:32:39.449" v="6554" actId="1076"/>
          <ac:picMkLst>
            <pc:docMk/>
            <pc:sldMk cId="2738611105" sldId="661"/>
            <ac:picMk id="5" creationId="{8189D9B5-510D-41F1-9CB8-1ED90E448AD7}"/>
          </ac:picMkLst>
        </pc:picChg>
        <pc:picChg chg="del">
          <ac:chgData name="Pabis Vladimir" userId="88dc0c42-8bcd-482c-b7ff-4a90af045e1e" providerId="ADAL" clId="{9F9478FC-A79A-4304-BDA7-5FDFAC34228C}" dt="2020-08-07T09:25:59.798" v="6488" actId="478"/>
          <ac:picMkLst>
            <pc:docMk/>
            <pc:sldMk cId="2738611105" sldId="661"/>
            <ac:picMk id="7" creationId="{268EAE32-1815-4F97-999A-FC7812A3B94A}"/>
          </ac:picMkLst>
        </pc:picChg>
        <pc:picChg chg="del">
          <ac:chgData name="Pabis Vladimir" userId="88dc0c42-8bcd-482c-b7ff-4a90af045e1e" providerId="ADAL" clId="{9F9478FC-A79A-4304-BDA7-5FDFAC34228C}" dt="2020-08-07T09:26:00.437" v="6489" actId="478"/>
          <ac:picMkLst>
            <pc:docMk/>
            <pc:sldMk cId="2738611105" sldId="661"/>
            <ac:picMk id="8" creationId="{553A5397-2A4C-460C-A601-56A5595D9AA2}"/>
          </ac:picMkLst>
        </pc:picChg>
        <pc:picChg chg="del">
          <ac:chgData name="Pabis Vladimir" userId="88dc0c42-8bcd-482c-b7ff-4a90af045e1e" providerId="ADAL" clId="{9F9478FC-A79A-4304-BDA7-5FDFAC34228C}" dt="2020-08-07T09:26:00.842" v="6490" actId="478"/>
          <ac:picMkLst>
            <pc:docMk/>
            <pc:sldMk cId="2738611105" sldId="661"/>
            <ac:picMk id="9" creationId="{587D213C-5E92-4B03-9F7D-4F7D67B4B4A4}"/>
          </ac:picMkLst>
        </pc:picChg>
      </pc:sldChg>
      <pc:sldChg chg="addSp delSp modSp add mod">
        <pc:chgData name="Pabis Vladimir" userId="88dc0c42-8bcd-482c-b7ff-4a90af045e1e" providerId="ADAL" clId="{9F9478FC-A79A-4304-BDA7-5FDFAC34228C}" dt="2020-08-07T09:33:26.418" v="6566" actId="1076"/>
        <pc:sldMkLst>
          <pc:docMk/>
          <pc:sldMk cId="3113582971" sldId="662"/>
        </pc:sldMkLst>
        <pc:picChg chg="add mod">
          <ac:chgData name="Pabis Vladimir" userId="88dc0c42-8bcd-482c-b7ff-4a90af045e1e" providerId="ADAL" clId="{9F9478FC-A79A-4304-BDA7-5FDFAC34228C}" dt="2020-08-07T09:33:17.202" v="6564" actId="1076"/>
          <ac:picMkLst>
            <pc:docMk/>
            <pc:sldMk cId="3113582971" sldId="662"/>
            <ac:picMk id="3" creationId="{35F60941-6F2C-4E56-AAB6-57D20FB182FD}"/>
          </ac:picMkLst>
        </pc:picChg>
        <pc:picChg chg="add mod">
          <ac:chgData name="Pabis Vladimir" userId="88dc0c42-8bcd-482c-b7ff-4a90af045e1e" providerId="ADAL" clId="{9F9478FC-A79A-4304-BDA7-5FDFAC34228C}" dt="2020-08-07T09:33:19.890" v="6565" actId="1076"/>
          <ac:picMkLst>
            <pc:docMk/>
            <pc:sldMk cId="3113582971" sldId="662"/>
            <ac:picMk id="4" creationId="{5D08F67D-CE99-44C8-B7D8-AF766C801842}"/>
          </ac:picMkLst>
        </pc:picChg>
        <pc:picChg chg="add mod">
          <ac:chgData name="Pabis Vladimir" userId="88dc0c42-8bcd-482c-b7ff-4a90af045e1e" providerId="ADAL" clId="{9F9478FC-A79A-4304-BDA7-5FDFAC34228C}" dt="2020-08-07T09:33:26.418" v="6566" actId="1076"/>
          <ac:picMkLst>
            <pc:docMk/>
            <pc:sldMk cId="3113582971" sldId="662"/>
            <ac:picMk id="5" creationId="{0C50CDC7-74BB-423F-A703-A97844F29E25}"/>
          </ac:picMkLst>
        </pc:picChg>
        <pc:picChg chg="del">
          <ac:chgData name="Pabis Vladimir" userId="88dc0c42-8bcd-482c-b7ff-4a90af045e1e" providerId="ADAL" clId="{9F9478FC-A79A-4304-BDA7-5FDFAC34228C}" dt="2020-08-07T09:25:53.919" v="6485" actId="478"/>
          <ac:picMkLst>
            <pc:docMk/>
            <pc:sldMk cId="3113582971" sldId="662"/>
            <ac:picMk id="7" creationId="{268EAE32-1815-4F97-999A-FC7812A3B94A}"/>
          </ac:picMkLst>
        </pc:picChg>
        <pc:picChg chg="del">
          <ac:chgData name="Pabis Vladimir" userId="88dc0c42-8bcd-482c-b7ff-4a90af045e1e" providerId="ADAL" clId="{9F9478FC-A79A-4304-BDA7-5FDFAC34228C}" dt="2020-08-07T09:25:54.334" v="6486" actId="478"/>
          <ac:picMkLst>
            <pc:docMk/>
            <pc:sldMk cId="3113582971" sldId="662"/>
            <ac:picMk id="8" creationId="{553A5397-2A4C-460C-A601-56A5595D9AA2}"/>
          </ac:picMkLst>
        </pc:picChg>
        <pc:picChg chg="del">
          <ac:chgData name="Pabis Vladimir" userId="88dc0c42-8bcd-482c-b7ff-4a90af045e1e" providerId="ADAL" clId="{9F9478FC-A79A-4304-BDA7-5FDFAC34228C}" dt="2020-08-07T09:25:54.968" v="6487" actId="478"/>
          <ac:picMkLst>
            <pc:docMk/>
            <pc:sldMk cId="3113582971" sldId="662"/>
            <ac:picMk id="9" creationId="{587D213C-5E92-4B03-9F7D-4F7D67B4B4A4}"/>
          </ac:picMkLst>
        </pc:picChg>
        <pc:picChg chg="add del mod">
          <ac:chgData name="Pabis Vladimir" userId="88dc0c42-8bcd-482c-b7ff-4a90af045e1e" providerId="ADAL" clId="{9F9478FC-A79A-4304-BDA7-5FDFAC34228C}" dt="2020-08-07T09:30:54.954" v="6532" actId="478"/>
          <ac:picMkLst>
            <pc:docMk/>
            <pc:sldMk cId="3113582971" sldId="662"/>
            <ac:picMk id="10" creationId="{7569A450-94BD-429B-B3E6-5195FA329BB0}"/>
          </ac:picMkLst>
        </pc:picChg>
      </pc:sldChg>
      <pc:sldChg chg="addSp delSp modSp add mod">
        <pc:chgData name="Pabis Vladimir" userId="88dc0c42-8bcd-482c-b7ff-4a90af045e1e" providerId="ADAL" clId="{9F9478FC-A79A-4304-BDA7-5FDFAC34228C}" dt="2020-08-07T09:33:36.106" v="6569" actId="1076"/>
        <pc:sldMkLst>
          <pc:docMk/>
          <pc:sldMk cId="373253150" sldId="663"/>
        </pc:sldMkLst>
        <pc:picChg chg="add mod">
          <ac:chgData name="Pabis Vladimir" userId="88dc0c42-8bcd-482c-b7ff-4a90af045e1e" providerId="ADAL" clId="{9F9478FC-A79A-4304-BDA7-5FDFAC34228C}" dt="2020-08-07T09:33:36.106" v="6569" actId="1076"/>
          <ac:picMkLst>
            <pc:docMk/>
            <pc:sldMk cId="373253150" sldId="663"/>
            <ac:picMk id="3" creationId="{EC8E67D4-62D9-4736-8F48-4A36C7359758}"/>
          </ac:picMkLst>
        </pc:picChg>
        <pc:picChg chg="add mod">
          <ac:chgData name="Pabis Vladimir" userId="88dc0c42-8bcd-482c-b7ff-4a90af045e1e" providerId="ADAL" clId="{9F9478FC-A79A-4304-BDA7-5FDFAC34228C}" dt="2020-08-07T09:33:36.106" v="6569" actId="1076"/>
          <ac:picMkLst>
            <pc:docMk/>
            <pc:sldMk cId="373253150" sldId="663"/>
            <ac:picMk id="4" creationId="{40E49F70-372B-49BB-8BEB-22D2413CAEE8}"/>
          </ac:picMkLst>
        </pc:picChg>
        <pc:picChg chg="add mod">
          <ac:chgData name="Pabis Vladimir" userId="88dc0c42-8bcd-482c-b7ff-4a90af045e1e" providerId="ADAL" clId="{9F9478FC-A79A-4304-BDA7-5FDFAC34228C}" dt="2020-08-07T09:33:36.106" v="6569" actId="1076"/>
          <ac:picMkLst>
            <pc:docMk/>
            <pc:sldMk cId="373253150" sldId="663"/>
            <ac:picMk id="5" creationId="{29B0F77A-5D07-40B7-9DBA-0CFA357C51E3}"/>
          </ac:picMkLst>
        </pc:picChg>
        <pc:picChg chg="del">
          <ac:chgData name="Pabis Vladimir" userId="88dc0c42-8bcd-482c-b7ff-4a90af045e1e" providerId="ADAL" clId="{9F9478FC-A79A-4304-BDA7-5FDFAC34228C}" dt="2020-08-07T09:25:51.376" v="6482" actId="478"/>
          <ac:picMkLst>
            <pc:docMk/>
            <pc:sldMk cId="373253150" sldId="663"/>
            <ac:picMk id="7" creationId="{268EAE32-1815-4F97-999A-FC7812A3B94A}"/>
          </ac:picMkLst>
        </pc:picChg>
        <pc:picChg chg="del">
          <ac:chgData name="Pabis Vladimir" userId="88dc0c42-8bcd-482c-b7ff-4a90af045e1e" providerId="ADAL" clId="{9F9478FC-A79A-4304-BDA7-5FDFAC34228C}" dt="2020-08-07T09:25:51.800" v="6483" actId="478"/>
          <ac:picMkLst>
            <pc:docMk/>
            <pc:sldMk cId="373253150" sldId="663"/>
            <ac:picMk id="8" creationId="{553A5397-2A4C-460C-A601-56A5595D9AA2}"/>
          </ac:picMkLst>
        </pc:picChg>
        <pc:picChg chg="del">
          <ac:chgData name="Pabis Vladimir" userId="88dc0c42-8bcd-482c-b7ff-4a90af045e1e" providerId="ADAL" clId="{9F9478FC-A79A-4304-BDA7-5FDFAC34228C}" dt="2020-08-07T09:25:52.237" v="6484" actId="478"/>
          <ac:picMkLst>
            <pc:docMk/>
            <pc:sldMk cId="373253150" sldId="663"/>
            <ac:picMk id="9" creationId="{587D213C-5E92-4B03-9F7D-4F7D67B4B4A4}"/>
          </ac:picMkLst>
        </pc:picChg>
      </pc:sldChg>
      <pc:sldChg chg="addSp delSp modSp add mod">
        <pc:chgData name="Pabis Vladimir" userId="88dc0c42-8bcd-482c-b7ff-4a90af045e1e" providerId="ADAL" clId="{9F9478FC-A79A-4304-BDA7-5FDFAC34228C}" dt="2020-08-07T09:35:39.914" v="6584" actId="1076"/>
        <pc:sldMkLst>
          <pc:docMk/>
          <pc:sldMk cId="2932863420" sldId="664"/>
        </pc:sldMkLst>
        <pc:picChg chg="add mod">
          <ac:chgData name="Pabis Vladimir" userId="88dc0c42-8bcd-482c-b7ff-4a90af045e1e" providerId="ADAL" clId="{9F9478FC-A79A-4304-BDA7-5FDFAC34228C}" dt="2020-08-07T09:34:24.857" v="6576" actId="14100"/>
          <ac:picMkLst>
            <pc:docMk/>
            <pc:sldMk cId="2932863420" sldId="664"/>
            <ac:picMk id="3" creationId="{EDE4874E-0432-4F99-BE41-496E665301A6}"/>
          </ac:picMkLst>
        </pc:picChg>
        <pc:picChg chg="add mod">
          <ac:chgData name="Pabis Vladimir" userId="88dc0c42-8bcd-482c-b7ff-4a90af045e1e" providerId="ADAL" clId="{9F9478FC-A79A-4304-BDA7-5FDFAC34228C}" dt="2020-08-07T09:35:07.545" v="6581" actId="1076"/>
          <ac:picMkLst>
            <pc:docMk/>
            <pc:sldMk cId="2932863420" sldId="664"/>
            <ac:picMk id="4" creationId="{9973C234-E313-4131-8A06-EA2150854C3C}"/>
          </ac:picMkLst>
        </pc:picChg>
        <pc:picChg chg="add mod">
          <ac:chgData name="Pabis Vladimir" userId="88dc0c42-8bcd-482c-b7ff-4a90af045e1e" providerId="ADAL" clId="{9F9478FC-A79A-4304-BDA7-5FDFAC34228C}" dt="2020-08-07T09:35:39.914" v="6584" actId="1076"/>
          <ac:picMkLst>
            <pc:docMk/>
            <pc:sldMk cId="2932863420" sldId="664"/>
            <ac:picMk id="5" creationId="{715C3969-0705-4FD1-98C2-10CDFE9066AF}"/>
          </ac:picMkLst>
        </pc:picChg>
        <pc:picChg chg="del">
          <ac:chgData name="Pabis Vladimir" userId="88dc0c42-8bcd-482c-b7ff-4a90af045e1e" providerId="ADAL" clId="{9F9478FC-A79A-4304-BDA7-5FDFAC34228C}" dt="2020-08-07T09:25:49.075" v="6479" actId="478"/>
          <ac:picMkLst>
            <pc:docMk/>
            <pc:sldMk cId="2932863420" sldId="664"/>
            <ac:picMk id="7" creationId="{268EAE32-1815-4F97-999A-FC7812A3B94A}"/>
          </ac:picMkLst>
        </pc:picChg>
        <pc:picChg chg="del">
          <ac:chgData name="Pabis Vladimir" userId="88dc0c42-8bcd-482c-b7ff-4a90af045e1e" providerId="ADAL" clId="{9F9478FC-A79A-4304-BDA7-5FDFAC34228C}" dt="2020-08-07T09:25:49.646" v="6480" actId="478"/>
          <ac:picMkLst>
            <pc:docMk/>
            <pc:sldMk cId="2932863420" sldId="664"/>
            <ac:picMk id="8" creationId="{553A5397-2A4C-460C-A601-56A5595D9AA2}"/>
          </ac:picMkLst>
        </pc:picChg>
        <pc:picChg chg="del">
          <ac:chgData name="Pabis Vladimir" userId="88dc0c42-8bcd-482c-b7ff-4a90af045e1e" providerId="ADAL" clId="{9F9478FC-A79A-4304-BDA7-5FDFAC34228C}" dt="2020-08-07T09:25:50.052" v="6481" actId="478"/>
          <ac:picMkLst>
            <pc:docMk/>
            <pc:sldMk cId="2932863420" sldId="664"/>
            <ac:picMk id="9" creationId="{587D213C-5E92-4B03-9F7D-4F7D67B4B4A4}"/>
          </ac:picMkLst>
        </pc:picChg>
      </pc:sldChg>
      <pc:sldChg chg="addSp modSp add mod">
        <pc:chgData name="Pabis Vladimir" userId="88dc0c42-8bcd-482c-b7ff-4a90af045e1e" providerId="ADAL" clId="{9F9478FC-A79A-4304-BDA7-5FDFAC34228C}" dt="2020-08-07T09:37:36.338" v="6595" actId="1076"/>
        <pc:sldMkLst>
          <pc:docMk/>
          <pc:sldMk cId="1572838112" sldId="665"/>
        </pc:sldMkLst>
        <pc:picChg chg="add mod">
          <ac:chgData name="Pabis Vladimir" userId="88dc0c42-8bcd-482c-b7ff-4a90af045e1e" providerId="ADAL" clId="{9F9478FC-A79A-4304-BDA7-5FDFAC34228C}" dt="2020-08-07T09:36:20.633" v="6588" actId="14100"/>
          <ac:picMkLst>
            <pc:docMk/>
            <pc:sldMk cId="1572838112" sldId="665"/>
            <ac:picMk id="3" creationId="{B6AFB9DF-8BEA-48C3-B966-C64946C55B92}"/>
          </ac:picMkLst>
        </pc:picChg>
        <pc:picChg chg="add mod">
          <ac:chgData name="Pabis Vladimir" userId="88dc0c42-8bcd-482c-b7ff-4a90af045e1e" providerId="ADAL" clId="{9F9478FC-A79A-4304-BDA7-5FDFAC34228C}" dt="2020-08-07T09:37:09.882" v="6592" actId="1076"/>
          <ac:picMkLst>
            <pc:docMk/>
            <pc:sldMk cId="1572838112" sldId="665"/>
            <ac:picMk id="4" creationId="{D27815C1-E882-40F1-A75E-942B1DC4398A}"/>
          </ac:picMkLst>
        </pc:picChg>
        <pc:picChg chg="add mod">
          <ac:chgData name="Pabis Vladimir" userId="88dc0c42-8bcd-482c-b7ff-4a90af045e1e" providerId="ADAL" clId="{9F9478FC-A79A-4304-BDA7-5FDFAC34228C}" dt="2020-08-07T09:37:36.338" v="6595" actId="1076"/>
          <ac:picMkLst>
            <pc:docMk/>
            <pc:sldMk cId="1572838112" sldId="665"/>
            <ac:picMk id="5" creationId="{28A08286-BBD2-4F0F-9803-88AE1B7A7FBE}"/>
          </ac:picMkLst>
        </pc:picChg>
      </pc:sldChg>
      <pc:sldChg chg="addSp modSp add mod">
        <pc:chgData name="Pabis Vladimir" userId="88dc0c42-8bcd-482c-b7ff-4a90af045e1e" providerId="ADAL" clId="{9F9478FC-A79A-4304-BDA7-5FDFAC34228C}" dt="2020-08-07T09:38:59.825" v="6604" actId="1076"/>
        <pc:sldMkLst>
          <pc:docMk/>
          <pc:sldMk cId="1844585317" sldId="666"/>
        </pc:sldMkLst>
        <pc:picChg chg="add mod">
          <ac:chgData name="Pabis Vladimir" userId="88dc0c42-8bcd-482c-b7ff-4a90af045e1e" providerId="ADAL" clId="{9F9478FC-A79A-4304-BDA7-5FDFAC34228C}" dt="2020-08-07T09:38:06.305" v="6598" actId="1076"/>
          <ac:picMkLst>
            <pc:docMk/>
            <pc:sldMk cId="1844585317" sldId="666"/>
            <ac:picMk id="3" creationId="{1CF0E04B-8E4D-471D-8E91-B6C6D9327671}"/>
          </ac:picMkLst>
        </pc:picChg>
        <pc:picChg chg="add mod">
          <ac:chgData name="Pabis Vladimir" userId="88dc0c42-8bcd-482c-b7ff-4a90af045e1e" providerId="ADAL" clId="{9F9478FC-A79A-4304-BDA7-5FDFAC34228C}" dt="2020-08-07T09:38:32.529" v="6601" actId="1076"/>
          <ac:picMkLst>
            <pc:docMk/>
            <pc:sldMk cId="1844585317" sldId="666"/>
            <ac:picMk id="4" creationId="{3D880FEE-CFA0-41BD-A951-4CF052E1EFC7}"/>
          </ac:picMkLst>
        </pc:picChg>
        <pc:picChg chg="add mod">
          <ac:chgData name="Pabis Vladimir" userId="88dc0c42-8bcd-482c-b7ff-4a90af045e1e" providerId="ADAL" clId="{9F9478FC-A79A-4304-BDA7-5FDFAC34228C}" dt="2020-08-07T09:38:59.825" v="6604" actId="1076"/>
          <ac:picMkLst>
            <pc:docMk/>
            <pc:sldMk cId="1844585317" sldId="666"/>
            <ac:picMk id="5" creationId="{D4A73C63-2CD6-4282-8535-0369431CB38E}"/>
          </ac:picMkLst>
        </pc:picChg>
      </pc:sldChg>
      <pc:sldChg chg="addSp modSp add mod">
        <pc:chgData name="Pabis Vladimir" userId="88dc0c42-8bcd-482c-b7ff-4a90af045e1e" providerId="ADAL" clId="{9F9478FC-A79A-4304-BDA7-5FDFAC34228C}" dt="2020-08-07T09:40:26.913" v="6613" actId="1076"/>
        <pc:sldMkLst>
          <pc:docMk/>
          <pc:sldMk cId="3498035568" sldId="667"/>
        </pc:sldMkLst>
        <pc:picChg chg="add mod">
          <ac:chgData name="Pabis Vladimir" userId="88dc0c42-8bcd-482c-b7ff-4a90af045e1e" providerId="ADAL" clId="{9F9478FC-A79A-4304-BDA7-5FDFAC34228C}" dt="2020-08-07T09:39:36.433" v="6607" actId="1076"/>
          <ac:picMkLst>
            <pc:docMk/>
            <pc:sldMk cId="3498035568" sldId="667"/>
            <ac:picMk id="3" creationId="{B8310E91-2808-4BBD-8701-00DE766393EC}"/>
          </ac:picMkLst>
        </pc:picChg>
        <pc:picChg chg="add mod">
          <ac:chgData name="Pabis Vladimir" userId="88dc0c42-8bcd-482c-b7ff-4a90af045e1e" providerId="ADAL" clId="{9F9478FC-A79A-4304-BDA7-5FDFAC34228C}" dt="2020-08-07T09:40:02.834" v="6610" actId="1076"/>
          <ac:picMkLst>
            <pc:docMk/>
            <pc:sldMk cId="3498035568" sldId="667"/>
            <ac:picMk id="4" creationId="{55C7D45D-AAB7-41C0-A752-2B4782B089F4}"/>
          </ac:picMkLst>
        </pc:picChg>
        <pc:picChg chg="add mod">
          <ac:chgData name="Pabis Vladimir" userId="88dc0c42-8bcd-482c-b7ff-4a90af045e1e" providerId="ADAL" clId="{9F9478FC-A79A-4304-BDA7-5FDFAC34228C}" dt="2020-08-07T09:40:26.913" v="6613" actId="1076"/>
          <ac:picMkLst>
            <pc:docMk/>
            <pc:sldMk cId="3498035568" sldId="667"/>
            <ac:picMk id="5" creationId="{3C304087-0BA1-45E6-B80A-024248652FA1}"/>
          </ac:picMkLst>
        </pc:picChg>
      </pc:sldChg>
    </pc:docChg>
  </pc:docChgLst>
  <pc:docChgLst>
    <pc:chgData name="Pabis Vladimir" userId="88dc0c42-8bcd-482c-b7ff-4a90af045e1e" providerId="ADAL" clId="{D6C04BAC-2DF0-4590-99A7-DF55A0355E3C}"/>
    <pc:docChg chg="undo redo custSel addSld delSld modSld sldOrd">
      <pc:chgData name="Pabis Vladimir" userId="88dc0c42-8bcd-482c-b7ff-4a90af045e1e" providerId="ADAL" clId="{D6C04BAC-2DF0-4590-99A7-DF55A0355E3C}" dt="2020-09-08T09:51:44.078" v="5383" actId="20577"/>
      <pc:docMkLst>
        <pc:docMk/>
      </pc:docMkLst>
      <pc:sldChg chg="addSp delSp modSp mod">
        <pc:chgData name="Pabis Vladimir" userId="88dc0c42-8bcd-482c-b7ff-4a90af045e1e" providerId="ADAL" clId="{D6C04BAC-2DF0-4590-99A7-DF55A0355E3C}" dt="2020-09-07T13:38:36.628" v="4738" actId="1076"/>
        <pc:sldMkLst>
          <pc:docMk/>
          <pc:sldMk cId="2358634710" sldId="562"/>
        </pc:sldMkLst>
        <pc:spChg chg="mod">
          <ac:chgData name="Pabis Vladimir" userId="88dc0c42-8bcd-482c-b7ff-4a90af045e1e" providerId="ADAL" clId="{D6C04BAC-2DF0-4590-99A7-DF55A0355E3C}" dt="2020-09-07T12:21:47.870" v="4428" actId="14100"/>
          <ac:spMkLst>
            <pc:docMk/>
            <pc:sldMk cId="2358634710" sldId="562"/>
            <ac:spMk id="7" creationId="{00000000-0000-0000-0000-000000000000}"/>
          </ac:spMkLst>
        </pc:spChg>
        <pc:picChg chg="add mod">
          <ac:chgData name="Pabis Vladimir" userId="88dc0c42-8bcd-482c-b7ff-4a90af045e1e" providerId="ADAL" clId="{D6C04BAC-2DF0-4590-99A7-DF55A0355E3C}" dt="2020-09-07T13:36:54.413" v="4726" actId="1076"/>
          <ac:picMkLst>
            <pc:docMk/>
            <pc:sldMk cId="2358634710" sldId="562"/>
            <ac:picMk id="3" creationId="{ED0D6637-E7A0-4032-9240-372E462B12C6}"/>
          </ac:picMkLst>
        </pc:picChg>
        <pc:picChg chg="del">
          <ac:chgData name="Pabis Vladimir" userId="88dc0c42-8bcd-482c-b7ff-4a90af045e1e" providerId="ADAL" clId="{D6C04BAC-2DF0-4590-99A7-DF55A0355E3C}" dt="2020-09-03T12:08:52.363" v="16" actId="478"/>
          <ac:picMkLst>
            <pc:docMk/>
            <pc:sldMk cId="2358634710" sldId="562"/>
            <ac:picMk id="3" creationId="{F0EE2A78-244E-4F8A-B88C-9B31C1B2A369}"/>
          </ac:picMkLst>
        </pc:picChg>
        <pc:picChg chg="add mod">
          <ac:chgData name="Pabis Vladimir" userId="88dc0c42-8bcd-482c-b7ff-4a90af045e1e" providerId="ADAL" clId="{D6C04BAC-2DF0-4590-99A7-DF55A0355E3C}" dt="2020-09-07T13:36:56.109" v="4727" actId="1076"/>
          <ac:picMkLst>
            <pc:docMk/>
            <pc:sldMk cId="2358634710" sldId="562"/>
            <ac:picMk id="4" creationId="{68071988-02AA-4EB8-AAA7-1C1FE63FAF31}"/>
          </ac:picMkLst>
        </pc:picChg>
        <pc:picChg chg="del">
          <ac:chgData name="Pabis Vladimir" userId="88dc0c42-8bcd-482c-b7ff-4a90af045e1e" providerId="ADAL" clId="{D6C04BAC-2DF0-4590-99A7-DF55A0355E3C}" dt="2020-09-03T12:08:52.983" v="17" actId="478"/>
          <ac:picMkLst>
            <pc:docMk/>
            <pc:sldMk cId="2358634710" sldId="562"/>
            <ac:picMk id="4" creationId="{CF182AC8-EA52-4CB5-8D4B-6BF80AB2E464}"/>
          </ac:picMkLst>
        </pc:picChg>
        <pc:picChg chg="add mod">
          <ac:chgData name="Pabis Vladimir" userId="88dc0c42-8bcd-482c-b7ff-4a90af045e1e" providerId="ADAL" clId="{D6C04BAC-2DF0-4590-99A7-DF55A0355E3C}" dt="2020-09-07T13:38:05.493" v="4733" actId="1076"/>
          <ac:picMkLst>
            <pc:docMk/>
            <pc:sldMk cId="2358634710" sldId="562"/>
            <ac:picMk id="5" creationId="{5E4C455C-9759-4B98-8DB7-0311C4A10D13}"/>
          </ac:picMkLst>
        </pc:picChg>
        <pc:picChg chg="add mod">
          <ac:chgData name="Pabis Vladimir" userId="88dc0c42-8bcd-482c-b7ff-4a90af045e1e" providerId="ADAL" clId="{D6C04BAC-2DF0-4590-99A7-DF55A0355E3C}" dt="2020-09-07T13:38:36.628" v="4738" actId="1076"/>
          <ac:picMkLst>
            <pc:docMk/>
            <pc:sldMk cId="2358634710" sldId="562"/>
            <ac:picMk id="8" creationId="{405B86DB-36BF-4B0D-B339-96403F43509D}"/>
          </ac:picMkLst>
        </pc:picChg>
      </pc:sldChg>
      <pc:sldChg chg="modSp mod">
        <pc:chgData name="Pabis Vladimir" userId="88dc0c42-8bcd-482c-b7ff-4a90af045e1e" providerId="ADAL" clId="{D6C04BAC-2DF0-4590-99A7-DF55A0355E3C}" dt="2020-09-07T13:55:53.224" v="4785" actId="20577"/>
        <pc:sldMkLst>
          <pc:docMk/>
          <pc:sldMk cId="3373183121" sldId="573"/>
        </pc:sldMkLst>
        <pc:graphicFrameChg chg="mod modGraphic">
          <ac:chgData name="Pabis Vladimir" userId="88dc0c42-8bcd-482c-b7ff-4a90af045e1e" providerId="ADAL" clId="{D6C04BAC-2DF0-4590-99A7-DF55A0355E3C}" dt="2020-09-07T13:55:53.224" v="4785" actId="20577"/>
          <ac:graphicFrameMkLst>
            <pc:docMk/>
            <pc:sldMk cId="3373183121" sldId="573"/>
            <ac:graphicFrameMk id="4" creationId="{61E31210-1FB4-4F8A-B36C-0F3BA86CEA33}"/>
          </ac:graphicFrameMkLst>
        </pc:graphicFrameChg>
      </pc:sldChg>
      <pc:sldChg chg="modSp mod">
        <pc:chgData name="Pabis Vladimir" userId="88dc0c42-8bcd-482c-b7ff-4a90af045e1e" providerId="ADAL" clId="{D6C04BAC-2DF0-4590-99A7-DF55A0355E3C}" dt="2020-09-03T12:08:04.053" v="11" actId="20577"/>
        <pc:sldMkLst>
          <pc:docMk/>
          <pc:sldMk cId="853383921" sldId="575"/>
        </pc:sldMkLst>
        <pc:spChg chg="mod">
          <ac:chgData name="Pabis Vladimir" userId="88dc0c42-8bcd-482c-b7ff-4a90af045e1e" providerId="ADAL" clId="{D6C04BAC-2DF0-4590-99A7-DF55A0355E3C}" dt="2020-09-03T12:08:04.053" v="11" actId="20577"/>
          <ac:spMkLst>
            <pc:docMk/>
            <pc:sldMk cId="853383921" sldId="575"/>
            <ac:spMk id="12" creationId="{9CA046D3-4479-4756-B840-FCBA48500DD4}"/>
          </ac:spMkLst>
        </pc:spChg>
      </pc:sldChg>
      <pc:sldChg chg="modSp mod">
        <pc:chgData name="Pabis Vladimir" userId="88dc0c42-8bcd-482c-b7ff-4a90af045e1e" providerId="ADAL" clId="{D6C04BAC-2DF0-4590-99A7-DF55A0355E3C}" dt="2020-09-03T15:46:08.723" v="2703" actId="20577"/>
        <pc:sldMkLst>
          <pc:docMk/>
          <pc:sldMk cId="1823643687" sldId="581"/>
        </pc:sldMkLst>
        <pc:spChg chg="mod">
          <ac:chgData name="Pabis Vladimir" userId="88dc0c42-8bcd-482c-b7ff-4a90af045e1e" providerId="ADAL" clId="{D6C04BAC-2DF0-4590-99A7-DF55A0355E3C}" dt="2020-09-03T15:44:33.259" v="2696" actId="20577"/>
          <ac:spMkLst>
            <pc:docMk/>
            <pc:sldMk cId="1823643687" sldId="581"/>
            <ac:spMk id="11" creationId="{8C000FE5-F588-4C52-9002-B0B8A4CC6BF8}"/>
          </ac:spMkLst>
        </pc:spChg>
        <pc:spChg chg="mod">
          <ac:chgData name="Pabis Vladimir" userId="88dc0c42-8bcd-482c-b7ff-4a90af045e1e" providerId="ADAL" clId="{D6C04BAC-2DF0-4590-99A7-DF55A0355E3C}" dt="2020-09-03T15:46:08.723" v="2703" actId="20577"/>
          <ac:spMkLst>
            <pc:docMk/>
            <pc:sldMk cId="1823643687" sldId="581"/>
            <ac:spMk id="12" creationId="{CBEF9763-DA43-478C-B9F1-61D4A879F7DA}"/>
          </ac:spMkLst>
        </pc:spChg>
      </pc:sldChg>
      <pc:sldChg chg="modSp mod">
        <pc:chgData name="Pabis Vladimir" userId="88dc0c42-8bcd-482c-b7ff-4a90af045e1e" providerId="ADAL" clId="{D6C04BAC-2DF0-4590-99A7-DF55A0355E3C}" dt="2020-09-07T13:56:28.029" v="4793" actId="20577"/>
        <pc:sldMkLst>
          <pc:docMk/>
          <pc:sldMk cId="2128168144" sldId="582"/>
        </pc:sldMkLst>
        <pc:spChg chg="mod">
          <ac:chgData name="Pabis Vladimir" userId="88dc0c42-8bcd-482c-b7ff-4a90af045e1e" providerId="ADAL" clId="{D6C04BAC-2DF0-4590-99A7-DF55A0355E3C}" dt="2020-09-07T13:56:24.725" v="4791" actId="20577"/>
          <ac:spMkLst>
            <pc:docMk/>
            <pc:sldMk cId="2128168144" sldId="582"/>
            <ac:spMk id="6" creationId="{5FCB24E7-2F43-4747-90E5-1310EB538FD9}"/>
          </ac:spMkLst>
        </pc:spChg>
        <pc:spChg chg="mod">
          <ac:chgData name="Pabis Vladimir" userId="88dc0c42-8bcd-482c-b7ff-4a90af045e1e" providerId="ADAL" clId="{D6C04BAC-2DF0-4590-99A7-DF55A0355E3C}" dt="2020-09-07T13:56:28.029" v="4793" actId="20577"/>
          <ac:spMkLst>
            <pc:docMk/>
            <pc:sldMk cId="2128168144" sldId="582"/>
            <ac:spMk id="7" creationId="{00000000-0000-0000-0000-000000000000}"/>
          </ac:spMkLst>
        </pc:spChg>
      </pc:sldChg>
      <pc:sldChg chg="modSp mod">
        <pc:chgData name="Pabis Vladimir" userId="88dc0c42-8bcd-482c-b7ff-4a90af045e1e" providerId="ADAL" clId="{D6C04BAC-2DF0-4590-99A7-DF55A0355E3C}" dt="2020-09-03T12:50:30.206" v="332" actId="20577"/>
        <pc:sldMkLst>
          <pc:docMk/>
          <pc:sldMk cId="121751321" sldId="583"/>
        </pc:sldMkLst>
        <pc:spChg chg="mod">
          <ac:chgData name="Pabis Vladimir" userId="88dc0c42-8bcd-482c-b7ff-4a90af045e1e" providerId="ADAL" clId="{D6C04BAC-2DF0-4590-99A7-DF55A0355E3C}" dt="2020-09-03T12:50:30.206" v="332" actId="20577"/>
          <ac:spMkLst>
            <pc:docMk/>
            <pc:sldMk cId="121751321" sldId="583"/>
            <ac:spMk id="12" creationId="{104BA4FB-C39D-4BF3-BD38-BB8292B44A93}"/>
          </ac:spMkLst>
        </pc:spChg>
        <pc:spChg chg="mod">
          <ac:chgData name="Pabis Vladimir" userId="88dc0c42-8bcd-482c-b7ff-4a90af045e1e" providerId="ADAL" clId="{D6C04BAC-2DF0-4590-99A7-DF55A0355E3C}" dt="2020-09-03T12:50:19.921" v="310" actId="20577"/>
          <ac:spMkLst>
            <pc:docMk/>
            <pc:sldMk cId="121751321" sldId="583"/>
            <ac:spMk id="13" creationId="{9595672A-92FA-481B-AB26-6780E8E99BD5}"/>
          </ac:spMkLst>
        </pc:spChg>
      </pc:sldChg>
      <pc:sldChg chg="modSp mod">
        <pc:chgData name="Pabis Vladimir" userId="88dc0c42-8bcd-482c-b7ff-4a90af045e1e" providerId="ADAL" clId="{D6C04BAC-2DF0-4590-99A7-DF55A0355E3C}" dt="2020-09-07T14:34:20.293" v="5017" actId="20577"/>
        <pc:sldMkLst>
          <pc:docMk/>
          <pc:sldMk cId="1808892191" sldId="584"/>
        </pc:sldMkLst>
        <pc:spChg chg="mod">
          <ac:chgData name="Pabis Vladimir" userId="88dc0c42-8bcd-482c-b7ff-4a90af045e1e" providerId="ADAL" clId="{D6C04BAC-2DF0-4590-99A7-DF55A0355E3C}" dt="2020-09-07T14:34:06.075" v="4974" actId="20577"/>
          <ac:spMkLst>
            <pc:docMk/>
            <pc:sldMk cId="1808892191" sldId="584"/>
            <ac:spMk id="2" creationId="{486C2EC4-E03E-47B7-A913-8712F81EF82E}"/>
          </ac:spMkLst>
        </pc:spChg>
        <pc:spChg chg="mod">
          <ac:chgData name="Pabis Vladimir" userId="88dc0c42-8bcd-482c-b7ff-4a90af045e1e" providerId="ADAL" clId="{D6C04BAC-2DF0-4590-99A7-DF55A0355E3C}" dt="2020-09-03T15:41:05.262" v="2565" actId="20577"/>
          <ac:spMkLst>
            <pc:docMk/>
            <pc:sldMk cId="1808892191" sldId="584"/>
            <ac:spMk id="11" creationId="{1C465EA7-4B3D-4C2C-8FB7-179291E1E14F}"/>
          </ac:spMkLst>
        </pc:spChg>
        <pc:spChg chg="mod">
          <ac:chgData name="Pabis Vladimir" userId="88dc0c42-8bcd-482c-b7ff-4a90af045e1e" providerId="ADAL" clId="{D6C04BAC-2DF0-4590-99A7-DF55A0355E3C}" dt="2020-09-03T15:41:16.235" v="2576" actId="20577"/>
          <ac:spMkLst>
            <pc:docMk/>
            <pc:sldMk cId="1808892191" sldId="584"/>
            <ac:spMk id="12" creationId="{8C6513D7-07F0-46CB-9732-F2EDDDABAAF5}"/>
          </ac:spMkLst>
        </pc:spChg>
        <pc:spChg chg="mod">
          <ac:chgData name="Pabis Vladimir" userId="88dc0c42-8bcd-482c-b7ff-4a90af045e1e" providerId="ADAL" clId="{D6C04BAC-2DF0-4590-99A7-DF55A0355E3C}" dt="2020-09-07T14:34:20.293" v="5017" actId="20577"/>
          <ac:spMkLst>
            <pc:docMk/>
            <pc:sldMk cId="1808892191" sldId="584"/>
            <ac:spMk id="14" creationId="{343C101C-07AB-4469-9B1D-A63ECE8A8AAC}"/>
          </ac:spMkLst>
        </pc:spChg>
      </pc:sldChg>
      <pc:sldChg chg="modSp mod">
        <pc:chgData name="Pabis Vladimir" userId="88dc0c42-8bcd-482c-b7ff-4a90af045e1e" providerId="ADAL" clId="{D6C04BAC-2DF0-4590-99A7-DF55A0355E3C}" dt="2020-09-03T12:11:58.922" v="90" actId="20577"/>
        <pc:sldMkLst>
          <pc:docMk/>
          <pc:sldMk cId="1227199509" sldId="587"/>
        </pc:sldMkLst>
        <pc:spChg chg="mod">
          <ac:chgData name="Pabis Vladimir" userId="88dc0c42-8bcd-482c-b7ff-4a90af045e1e" providerId="ADAL" clId="{D6C04BAC-2DF0-4590-99A7-DF55A0355E3C}" dt="2020-09-03T12:11:58.922" v="90" actId="20577"/>
          <ac:spMkLst>
            <pc:docMk/>
            <pc:sldMk cId="1227199509" sldId="587"/>
            <ac:spMk id="12" creationId="{9CA046D3-4479-4756-B840-FCBA48500DD4}"/>
          </ac:spMkLst>
        </pc:spChg>
      </pc:sldChg>
      <pc:sldChg chg="addSp delSp modSp mod">
        <pc:chgData name="Pabis Vladimir" userId="88dc0c42-8bcd-482c-b7ff-4a90af045e1e" providerId="ADAL" clId="{D6C04BAC-2DF0-4590-99A7-DF55A0355E3C}" dt="2020-09-08T09:48:10.578" v="5185" actId="20577"/>
        <pc:sldMkLst>
          <pc:docMk/>
          <pc:sldMk cId="135703134" sldId="588"/>
        </pc:sldMkLst>
        <pc:spChg chg="add del">
          <ac:chgData name="Pabis Vladimir" userId="88dc0c42-8bcd-482c-b7ff-4a90af045e1e" providerId="ADAL" clId="{D6C04BAC-2DF0-4590-99A7-DF55A0355E3C}" dt="2020-09-03T15:48:01.361" v="2831"/>
          <ac:spMkLst>
            <pc:docMk/>
            <pc:sldMk cId="135703134" sldId="588"/>
            <ac:spMk id="2" creationId="{4E443119-10EF-4083-AADF-106D40E28C55}"/>
          </ac:spMkLst>
        </pc:spChg>
        <pc:spChg chg="add del">
          <ac:chgData name="Pabis Vladimir" userId="88dc0c42-8bcd-482c-b7ff-4a90af045e1e" providerId="ADAL" clId="{D6C04BAC-2DF0-4590-99A7-DF55A0355E3C}" dt="2020-09-03T15:50:09.165" v="2956"/>
          <ac:spMkLst>
            <pc:docMk/>
            <pc:sldMk cId="135703134" sldId="588"/>
            <ac:spMk id="3" creationId="{26D5EB57-46F0-4652-9078-DD8A712909A6}"/>
          </ac:spMkLst>
        </pc:spChg>
        <pc:spChg chg="mod">
          <ac:chgData name="Pabis Vladimir" userId="88dc0c42-8bcd-482c-b7ff-4a90af045e1e" providerId="ADAL" clId="{D6C04BAC-2DF0-4590-99A7-DF55A0355E3C}" dt="2020-09-03T12:08:33.983" v="13" actId="20577"/>
          <ac:spMkLst>
            <pc:docMk/>
            <pc:sldMk cId="135703134" sldId="588"/>
            <ac:spMk id="10" creationId="{FCF29BFD-EE47-46A6-ADC1-9051F90E1EA9}"/>
          </ac:spMkLst>
        </pc:spChg>
        <pc:spChg chg="mod">
          <ac:chgData name="Pabis Vladimir" userId="88dc0c42-8bcd-482c-b7ff-4a90af045e1e" providerId="ADAL" clId="{D6C04BAC-2DF0-4590-99A7-DF55A0355E3C}" dt="2020-09-03T12:08:37.243" v="15" actId="20577"/>
          <ac:spMkLst>
            <pc:docMk/>
            <pc:sldMk cId="135703134" sldId="588"/>
            <ac:spMk id="11" creationId="{961BD0FC-5F40-472E-BFEE-5B067937CEEE}"/>
          </ac:spMkLst>
        </pc:spChg>
        <pc:spChg chg="mod">
          <ac:chgData name="Pabis Vladimir" userId="88dc0c42-8bcd-482c-b7ff-4a90af045e1e" providerId="ADAL" clId="{D6C04BAC-2DF0-4590-99A7-DF55A0355E3C}" dt="2020-09-08T09:48:10.578" v="5185" actId="20577"/>
          <ac:spMkLst>
            <pc:docMk/>
            <pc:sldMk cId="135703134" sldId="588"/>
            <ac:spMk id="12" creationId="{74DB8C28-43D4-40D6-9A36-79C8191257DA}"/>
          </ac:spMkLst>
        </pc:spChg>
        <pc:spChg chg="mod">
          <ac:chgData name="Pabis Vladimir" userId="88dc0c42-8bcd-482c-b7ff-4a90af045e1e" providerId="ADAL" clId="{D6C04BAC-2DF0-4590-99A7-DF55A0355E3C}" dt="2020-09-08T09:48:04.542" v="5177" actId="20577"/>
          <ac:spMkLst>
            <pc:docMk/>
            <pc:sldMk cId="135703134" sldId="588"/>
            <ac:spMk id="13" creationId="{DD6713BA-DC01-4654-A843-511BC79C6F62}"/>
          </ac:spMkLst>
        </pc:spChg>
      </pc:sldChg>
      <pc:sldChg chg="addSp delSp modSp mod">
        <pc:chgData name="Pabis Vladimir" userId="88dc0c42-8bcd-482c-b7ff-4a90af045e1e" providerId="ADAL" clId="{D6C04BAC-2DF0-4590-99A7-DF55A0355E3C}" dt="2020-09-03T16:22:19.545" v="3449" actId="478"/>
        <pc:sldMkLst>
          <pc:docMk/>
          <pc:sldMk cId="1227984518" sldId="589"/>
        </pc:sldMkLst>
        <pc:spChg chg="add del mod">
          <ac:chgData name="Pabis Vladimir" userId="88dc0c42-8bcd-482c-b7ff-4a90af045e1e" providerId="ADAL" clId="{D6C04BAC-2DF0-4590-99A7-DF55A0355E3C}" dt="2020-09-03T16:21:37.216" v="3446" actId="931"/>
          <ac:spMkLst>
            <pc:docMk/>
            <pc:sldMk cId="1227984518" sldId="589"/>
            <ac:spMk id="5" creationId="{FC3AD49C-5919-4B68-BB86-F81E7017A630}"/>
          </ac:spMkLst>
        </pc:spChg>
        <pc:picChg chg="del">
          <ac:chgData name="Pabis Vladimir" userId="88dc0c42-8bcd-482c-b7ff-4a90af045e1e" providerId="ADAL" clId="{D6C04BAC-2DF0-4590-99A7-DF55A0355E3C}" dt="2020-09-03T16:21:19.668" v="3443" actId="478"/>
          <ac:picMkLst>
            <pc:docMk/>
            <pc:sldMk cId="1227984518" sldId="589"/>
            <ac:picMk id="9" creationId="{AE295179-9A95-4A32-B6F2-6BB163C9B559}"/>
          </ac:picMkLst>
        </pc:picChg>
        <pc:picChg chg="del">
          <ac:chgData name="Pabis Vladimir" userId="88dc0c42-8bcd-482c-b7ff-4a90af045e1e" providerId="ADAL" clId="{D6C04BAC-2DF0-4590-99A7-DF55A0355E3C}" dt="2020-09-03T16:22:19.545" v="3449" actId="478"/>
          <ac:picMkLst>
            <pc:docMk/>
            <pc:sldMk cId="1227984518" sldId="589"/>
            <ac:picMk id="10" creationId="{396DD351-C270-4682-89F8-5562A57969D8}"/>
          </ac:picMkLst>
        </pc:picChg>
        <pc:picChg chg="add del mod">
          <ac:chgData name="Pabis Vladimir" userId="88dc0c42-8bcd-482c-b7ff-4a90af045e1e" providerId="ADAL" clId="{D6C04BAC-2DF0-4590-99A7-DF55A0355E3C}" dt="2020-09-03T16:21:28.414" v="3445" actId="931"/>
          <ac:picMkLst>
            <pc:docMk/>
            <pc:sldMk cId="1227984518" sldId="589"/>
            <ac:picMk id="11" creationId="{3DC494A2-F310-4065-916F-B38C47B725C4}"/>
          </ac:picMkLst>
        </pc:picChg>
        <pc:picChg chg="add mod">
          <ac:chgData name="Pabis Vladimir" userId="88dc0c42-8bcd-482c-b7ff-4a90af045e1e" providerId="ADAL" clId="{D6C04BAC-2DF0-4590-99A7-DF55A0355E3C}" dt="2020-09-03T16:21:38.504" v="3448" actId="962"/>
          <ac:picMkLst>
            <pc:docMk/>
            <pc:sldMk cId="1227984518" sldId="589"/>
            <ac:picMk id="13" creationId="{CC527E19-92D0-47BE-94E3-2C7C6F58ED8A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3:45:09.756" v="4782" actId="1076"/>
        <pc:sldMkLst>
          <pc:docMk/>
          <pc:sldMk cId="1676168612" sldId="594"/>
        </pc:sldMkLst>
        <pc:spChg chg="mod">
          <ac:chgData name="Pabis Vladimir" userId="88dc0c42-8bcd-482c-b7ff-4a90af045e1e" providerId="ADAL" clId="{D6C04BAC-2DF0-4590-99A7-DF55A0355E3C}" dt="2020-09-07T13:13:29.632" v="4662" actId="20577"/>
          <ac:spMkLst>
            <pc:docMk/>
            <pc:sldMk cId="1676168612" sldId="594"/>
            <ac:spMk id="7" creationId="{00000000-0000-0000-0000-000000000000}"/>
          </ac:spMkLst>
        </pc:spChg>
        <pc:picChg chg="del">
          <ac:chgData name="Pabis Vladimir" userId="88dc0c42-8bcd-482c-b7ff-4a90af045e1e" providerId="ADAL" clId="{D6C04BAC-2DF0-4590-99A7-DF55A0355E3C}" dt="2020-09-03T12:09:03.718" v="26" actId="478"/>
          <ac:picMkLst>
            <pc:docMk/>
            <pc:sldMk cId="1676168612" sldId="594"/>
            <ac:picMk id="3" creationId="{2DEA8ED9-69EA-4C99-BB27-ABB76AB6EB6F}"/>
          </ac:picMkLst>
        </pc:picChg>
        <pc:picChg chg="add mod">
          <ac:chgData name="Pabis Vladimir" userId="88dc0c42-8bcd-482c-b7ff-4a90af045e1e" providerId="ADAL" clId="{D6C04BAC-2DF0-4590-99A7-DF55A0355E3C}" dt="2020-09-07T13:33:05.606" v="4693" actId="1076"/>
          <ac:picMkLst>
            <pc:docMk/>
            <pc:sldMk cId="1676168612" sldId="594"/>
            <ac:picMk id="3" creationId="{94A8FCB9-36ED-46A9-9667-712A00EACBD8}"/>
          </ac:picMkLst>
        </pc:picChg>
        <pc:picChg chg="add del mod">
          <ac:chgData name="Pabis Vladimir" userId="88dc0c42-8bcd-482c-b7ff-4a90af045e1e" providerId="ADAL" clId="{D6C04BAC-2DF0-4590-99A7-DF55A0355E3C}" dt="2020-09-07T13:28:35.215" v="4675" actId="478"/>
          <ac:picMkLst>
            <pc:docMk/>
            <pc:sldMk cId="1676168612" sldId="594"/>
            <ac:picMk id="4" creationId="{C2398C66-F75D-4481-B668-7C8126F19774}"/>
          </ac:picMkLst>
        </pc:picChg>
        <pc:picChg chg="add mod">
          <ac:chgData name="Pabis Vladimir" userId="88dc0c42-8bcd-482c-b7ff-4a90af045e1e" providerId="ADAL" clId="{D6C04BAC-2DF0-4590-99A7-DF55A0355E3C}" dt="2020-09-07T13:33:05.606" v="4693" actId="1076"/>
          <ac:picMkLst>
            <pc:docMk/>
            <pc:sldMk cId="1676168612" sldId="594"/>
            <ac:picMk id="5" creationId="{27F2AAF7-2DFF-40CE-BED4-59BBFD703328}"/>
          </ac:picMkLst>
        </pc:picChg>
        <pc:picChg chg="del">
          <ac:chgData name="Pabis Vladimir" userId="88dc0c42-8bcd-482c-b7ff-4a90af045e1e" providerId="ADAL" clId="{D6C04BAC-2DF0-4590-99A7-DF55A0355E3C}" dt="2020-09-03T12:09:04.263" v="27" actId="478"/>
          <ac:picMkLst>
            <pc:docMk/>
            <pc:sldMk cId="1676168612" sldId="594"/>
            <ac:picMk id="5" creationId="{FF41D0ED-48B3-4CA4-83DD-17AFC21CFA04}"/>
          </ac:picMkLst>
        </pc:picChg>
        <pc:picChg chg="add mod">
          <ac:chgData name="Pabis Vladimir" userId="88dc0c42-8bcd-482c-b7ff-4a90af045e1e" providerId="ADAL" clId="{D6C04BAC-2DF0-4590-99A7-DF55A0355E3C}" dt="2020-09-07T13:45:09.756" v="4782" actId="1076"/>
          <ac:picMkLst>
            <pc:docMk/>
            <pc:sldMk cId="1676168612" sldId="594"/>
            <ac:picMk id="8" creationId="{B45FEBD3-2F66-42EE-90D5-7EE6EF76EFBF}"/>
          </ac:picMkLst>
        </pc:picChg>
        <pc:picChg chg="add mod">
          <ac:chgData name="Pabis Vladimir" userId="88dc0c42-8bcd-482c-b7ff-4a90af045e1e" providerId="ADAL" clId="{D6C04BAC-2DF0-4590-99A7-DF55A0355E3C}" dt="2020-09-07T13:45:09.756" v="4782" actId="1076"/>
          <ac:picMkLst>
            <pc:docMk/>
            <pc:sldMk cId="1676168612" sldId="594"/>
            <ac:picMk id="9" creationId="{24A66DCD-61A2-4F9C-A9B5-D5FA3D3D45A5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3:40:08.677" v="4752" actId="1076"/>
        <pc:sldMkLst>
          <pc:docMk/>
          <pc:sldMk cId="3404417710" sldId="595"/>
        </pc:sldMkLst>
        <pc:spChg chg="mod">
          <ac:chgData name="Pabis Vladimir" userId="88dc0c42-8bcd-482c-b7ff-4a90af045e1e" providerId="ADAL" clId="{D6C04BAC-2DF0-4590-99A7-DF55A0355E3C}" dt="2020-09-07T12:22:12.971" v="4440" actId="20577"/>
          <ac:spMkLst>
            <pc:docMk/>
            <pc:sldMk cId="3404417710" sldId="595"/>
            <ac:spMk id="7" creationId="{00000000-0000-0000-0000-000000000000}"/>
          </ac:spMkLst>
        </pc:spChg>
        <pc:picChg chg="del">
          <ac:chgData name="Pabis Vladimir" userId="88dc0c42-8bcd-482c-b7ff-4a90af045e1e" providerId="ADAL" clId="{D6C04BAC-2DF0-4590-99A7-DF55A0355E3C}" dt="2020-09-03T12:08:54.813" v="18" actId="478"/>
          <ac:picMkLst>
            <pc:docMk/>
            <pc:sldMk cId="3404417710" sldId="595"/>
            <ac:picMk id="3" creationId="{AA22A424-5C09-4A07-AEA0-7214E1C0BDA6}"/>
          </ac:picMkLst>
        </pc:picChg>
        <pc:picChg chg="add mod">
          <ac:chgData name="Pabis Vladimir" userId="88dc0c42-8bcd-482c-b7ff-4a90af045e1e" providerId="ADAL" clId="{D6C04BAC-2DF0-4590-99A7-DF55A0355E3C}" dt="2020-09-07T13:38:51.903" v="4742" actId="1076"/>
          <ac:picMkLst>
            <pc:docMk/>
            <pc:sldMk cId="3404417710" sldId="595"/>
            <ac:picMk id="3" creationId="{EEF81D6B-F9E0-4395-9B9F-23CC24EC0876}"/>
          </ac:picMkLst>
        </pc:picChg>
        <pc:picChg chg="del">
          <ac:chgData name="Pabis Vladimir" userId="88dc0c42-8bcd-482c-b7ff-4a90af045e1e" providerId="ADAL" clId="{D6C04BAC-2DF0-4590-99A7-DF55A0355E3C}" dt="2020-09-03T12:08:55.263" v="19" actId="478"/>
          <ac:picMkLst>
            <pc:docMk/>
            <pc:sldMk cId="3404417710" sldId="595"/>
            <ac:picMk id="4" creationId="{527EA587-90E7-4A00-A943-7A3BB9D93757}"/>
          </ac:picMkLst>
        </pc:picChg>
        <pc:picChg chg="add mod">
          <ac:chgData name="Pabis Vladimir" userId="88dc0c42-8bcd-482c-b7ff-4a90af045e1e" providerId="ADAL" clId="{D6C04BAC-2DF0-4590-99A7-DF55A0355E3C}" dt="2020-09-07T13:38:51.903" v="4742" actId="1076"/>
          <ac:picMkLst>
            <pc:docMk/>
            <pc:sldMk cId="3404417710" sldId="595"/>
            <ac:picMk id="4" creationId="{CF1B3A4E-F3DE-40D2-81D3-0CF4E0BC4296}"/>
          </ac:picMkLst>
        </pc:picChg>
        <pc:picChg chg="add mod">
          <ac:chgData name="Pabis Vladimir" userId="88dc0c42-8bcd-482c-b7ff-4a90af045e1e" providerId="ADAL" clId="{D6C04BAC-2DF0-4590-99A7-DF55A0355E3C}" dt="2020-09-07T13:39:45.285" v="4747" actId="1076"/>
          <ac:picMkLst>
            <pc:docMk/>
            <pc:sldMk cId="3404417710" sldId="595"/>
            <ac:picMk id="5" creationId="{57CDA64B-0AE8-45F1-9031-9FD271C1C652}"/>
          </ac:picMkLst>
        </pc:picChg>
        <pc:picChg chg="add mod">
          <ac:chgData name="Pabis Vladimir" userId="88dc0c42-8bcd-482c-b7ff-4a90af045e1e" providerId="ADAL" clId="{D6C04BAC-2DF0-4590-99A7-DF55A0355E3C}" dt="2020-09-07T13:40:08.677" v="4752" actId="1076"/>
          <ac:picMkLst>
            <pc:docMk/>
            <pc:sldMk cId="3404417710" sldId="595"/>
            <ac:picMk id="8" creationId="{2CBA197C-AF3E-4F89-879B-9C90CE2CAE42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3:40:24.989" v="4757" actId="1076"/>
        <pc:sldMkLst>
          <pc:docMk/>
          <pc:sldMk cId="1120125019" sldId="609"/>
        </pc:sldMkLst>
        <pc:spChg chg="mod">
          <ac:chgData name="Pabis Vladimir" userId="88dc0c42-8bcd-482c-b7ff-4a90af045e1e" providerId="ADAL" clId="{D6C04BAC-2DF0-4590-99A7-DF55A0355E3C}" dt="2020-09-07T13:03:38.867" v="4617" actId="20577"/>
          <ac:spMkLst>
            <pc:docMk/>
            <pc:sldMk cId="1120125019" sldId="609"/>
            <ac:spMk id="7" creationId="{00000000-0000-0000-0000-000000000000}"/>
          </ac:spMkLst>
        </pc:spChg>
        <pc:picChg chg="add mod">
          <ac:chgData name="Pabis Vladimir" userId="88dc0c42-8bcd-482c-b7ff-4a90af045e1e" providerId="ADAL" clId="{D6C04BAC-2DF0-4590-99A7-DF55A0355E3C}" dt="2020-09-07T13:40:24.989" v="4757" actId="1076"/>
          <ac:picMkLst>
            <pc:docMk/>
            <pc:sldMk cId="1120125019" sldId="609"/>
            <ac:picMk id="3" creationId="{E554A3D7-A78F-423E-9096-A9DFC4ED99B9}"/>
          </ac:picMkLst>
        </pc:picChg>
        <pc:picChg chg="add mod">
          <ac:chgData name="Pabis Vladimir" userId="88dc0c42-8bcd-482c-b7ff-4a90af045e1e" providerId="ADAL" clId="{D6C04BAC-2DF0-4590-99A7-DF55A0355E3C}" dt="2020-09-07T13:40:21.461" v="4756" actId="1076"/>
          <ac:picMkLst>
            <pc:docMk/>
            <pc:sldMk cId="1120125019" sldId="609"/>
            <ac:picMk id="4" creationId="{6B28B433-8870-47AE-BD5F-027192286643}"/>
          </ac:picMkLst>
        </pc:picChg>
        <pc:picChg chg="del">
          <ac:chgData name="Pabis Vladimir" userId="88dc0c42-8bcd-482c-b7ff-4a90af045e1e" providerId="ADAL" clId="{D6C04BAC-2DF0-4590-99A7-DF55A0355E3C}" dt="2020-09-03T12:08:59.353" v="22" actId="478"/>
          <ac:picMkLst>
            <pc:docMk/>
            <pc:sldMk cId="1120125019" sldId="609"/>
            <ac:picMk id="5" creationId="{6D6C9AE0-ACAA-40E9-9DD7-2FF29575D3FD}"/>
          </ac:picMkLst>
        </pc:picChg>
        <pc:picChg chg="del">
          <ac:chgData name="Pabis Vladimir" userId="88dc0c42-8bcd-482c-b7ff-4a90af045e1e" providerId="ADAL" clId="{D6C04BAC-2DF0-4590-99A7-DF55A0355E3C}" dt="2020-09-03T12:08:59.853" v="23" actId="478"/>
          <ac:picMkLst>
            <pc:docMk/>
            <pc:sldMk cId="1120125019" sldId="609"/>
            <ac:picMk id="8" creationId="{CBC57F2B-448A-4519-98AB-8D58C13F8C52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3:42:00.909" v="4773" actId="1076"/>
        <pc:sldMkLst>
          <pc:docMk/>
          <pc:sldMk cId="633041406" sldId="632"/>
        </pc:sldMkLst>
        <pc:spChg chg="mod">
          <ac:chgData name="Pabis Vladimir" userId="88dc0c42-8bcd-482c-b7ff-4a90af045e1e" providerId="ADAL" clId="{D6C04BAC-2DF0-4590-99A7-DF55A0355E3C}" dt="2020-09-07T13:11:06.149" v="4632" actId="20577"/>
          <ac:spMkLst>
            <pc:docMk/>
            <pc:sldMk cId="633041406" sldId="632"/>
            <ac:spMk id="7" creationId="{00000000-0000-0000-0000-000000000000}"/>
          </ac:spMkLst>
        </pc:spChg>
        <pc:picChg chg="del">
          <ac:chgData name="Pabis Vladimir" userId="88dc0c42-8bcd-482c-b7ff-4a90af045e1e" providerId="ADAL" clId="{D6C04BAC-2DF0-4590-99A7-DF55A0355E3C}" dt="2020-09-03T12:09:01.343" v="24" actId="478"/>
          <ac:picMkLst>
            <pc:docMk/>
            <pc:sldMk cId="633041406" sldId="632"/>
            <ac:picMk id="3" creationId="{086B4BE5-6531-421A-A609-A13128F82699}"/>
          </ac:picMkLst>
        </pc:picChg>
        <pc:picChg chg="add del mod">
          <ac:chgData name="Pabis Vladimir" userId="88dc0c42-8bcd-482c-b7ff-4a90af045e1e" providerId="ADAL" clId="{D6C04BAC-2DF0-4590-99A7-DF55A0355E3C}" dt="2020-09-07T13:12:20.825" v="4639" actId="478"/>
          <ac:picMkLst>
            <pc:docMk/>
            <pc:sldMk cId="633041406" sldId="632"/>
            <ac:picMk id="3" creationId="{9481D0C1-F8AD-4798-A7CB-A4B149841DDE}"/>
          </ac:picMkLst>
        </pc:picChg>
        <pc:picChg chg="add mod">
          <ac:chgData name="Pabis Vladimir" userId="88dc0c42-8bcd-482c-b7ff-4a90af045e1e" providerId="ADAL" clId="{D6C04BAC-2DF0-4590-99A7-DF55A0355E3C}" dt="2020-09-07T13:41:33.373" v="4767" actId="1076"/>
          <ac:picMkLst>
            <pc:docMk/>
            <pc:sldMk cId="633041406" sldId="632"/>
            <ac:picMk id="4" creationId="{A1926772-7F97-473C-B25A-2FEEA0ABC8BB}"/>
          </ac:picMkLst>
        </pc:picChg>
        <pc:picChg chg="del">
          <ac:chgData name="Pabis Vladimir" userId="88dc0c42-8bcd-482c-b7ff-4a90af045e1e" providerId="ADAL" clId="{D6C04BAC-2DF0-4590-99A7-DF55A0355E3C}" dt="2020-09-03T12:09:01.844" v="25" actId="478"/>
          <ac:picMkLst>
            <pc:docMk/>
            <pc:sldMk cId="633041406" sldId="632"/>
            <ac:picMk id="5" creationId="{8069A0B6-1E95-4EA9-9386-22FC5CB12371}"/>
          </ac:picMkLst>
        </pc:picChg>
        <pc:picChg chg="add mod">
          <ac:chgData name="Pabis Vladimir" userId="88dc0c42-8bcd-482c-b7ff-4a90af045e1e" providerId="ADAL" clId="{D6C04BAC-2DF0-4590-99A7-DF55A0355E3C}" dt="2020-09-07T13:41:33.373" v="4767" actId="1076"/>
          <ac:picMkLst>
            <pc:docMk/>
            <pc:sldMk cId="633041406" sldId="632"/>
            <ac:picMk id="5" creationId="{DC9C6166-558A-4A53-B88B-28A0404B4ADE}"/>
          </ac:picMkLst>
        </pc:picChg>
        <pc:picChg chg="add mod">
          <ac:chgData name="Pabis Vladimir" userId="88dc0c42-8bcd-482c-b7ff-4a90af045e1e" providerId="ADAL" clId="{D6C04BAC-2DF0-4590-99A7-DF55A0355E3C}" dt="2020-09-07T13:41:36.460" v="4768" actId="1076"/>
          <ac:picMkLst>
            <pc:docMk/>
            <pc:sldMk cId="633041406" sldId="632"/>
            <ac:picMk id="8" creationId="{FFCAB4FD-FAD9-41C8-8587-347197B5E524}"/>
          </ac:picMkLst>
        </pc:picChg>
        <pc:picChg chg="add mod">
          <ac:chgData name="Pabis Vladimir" userId="88dc0c42-8bcd-482c-b7ff-4a90af045e1e" providerId="ADAL" clId="{D6C04BAC-2DF0-4590-99A7-DF55A0355E3C}" dt="2020-09-07T13:42:00.909" v="4773" actId="1076"/>
          <ac:picMkLst>
            <pc:docMk/>
            <pc:sldMk cId="633041406" sldId="632"/>
            <ac:picMk id="9" creationId="{14327749-6585-4AD4-A027-C961CAB9F7D0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8T09:51:44.078" v="5383" actId="20577"/>
        <pc:sldMkLst>
          <pc:docMk/>
          <pc:sldMk cId="1739655211" sldId="635"/>
        </pc:sldMkLst>
        <pc:spChg chg="mod">
          <ac:chgData name="Pabis Vladimir" userId="88dc0c42-8bcd-482c-b7ff-4a90af045e1e" providerId="ADAL" clId="{D6C04BAC-2DF0-4590-99A7-DF55A0355E3C}" dt="2020-09-03T15:26:12.996" v="2535" actId="1076"/>
          <ac:spMkLst>
            <pc:docMk/>
            <pc:sldMk cId="1739655211" sldId="635"/>
            <ac:spMk id="7" creationId="{BABF5ECB-25BE-4532-9269-5EF4178334F9}"/>
          </ac:spMkLst>
        </pc:spChg>
        <pc:spChg chg="mod">
          <ac:chgData name="Pabis Vladimir" userId="88dc0c42-8bcd-482c-b7ff-4a90af045e1e" providerId="ADAL" clId="{D6C04BAC-2DF0-4590-99A7-DF55A0355E3C}" dt="2020-09-08T09:51:44.078" v="5383" actId="20577"/>
          <ac:spMkLst>
            <pc:docMk/>
            <pc:sldMk cId="1739655211" sldId="635"/>
            <ac:spMk id="8" creationId="{D945483D-CA2D-466F-A546-E42387DB65E2}"/>
          </ac:spMkLst>
        </pc:spChg>
        <pc:picChg chg="add mod">
          <ac:chgData name="Pabis Vladimir" userId="88dc0c42-8bcd-482c-b7ff-4a90af045e1e" providerId="ADAL" clId="{D6C04BAC-2DF0-4590-99A7-DF55A0355E3C}" dt="2020-09-08T09:50:17.676" v="5358" actId="1076"/>
          <ac:picMkLst>
            <pc:docMk/>
            <pc:sldMk cId="1739655211" sldId="635"/>
            <ac:picMk id="3" creationId="{B31886BF-BE1C-4268-8534-07C399AEE9FB}"/>
          </ac:picMkLst>
        </pc:picChg>
        <pc:picChg chg="add del mod">
          <ac:chgData name="Pabis Vladimir" userId="88dc0c42-8bcd-482c-b7ff-4a90af045e1e" providerId="ADAL" clId="{D6C04BAC-2DF0-4590-99A7-DF55A0355E3C}" dt="2020-09-03T15:18:50.540" v="1847" actId="478"/>
          <ac:picMkLst>
            <pc:docMk/>
            <pc:sldMk cId="1739655211" sldId="635"/>
            <ac:picMk id="4" creationId="{76A821D7-AAA6-4695-956F-DB04241D7E11}"/>
          </ac:picMkLst>
        </pc:picChg>
        <pc:picChg chg="add mod">
          <ac:chgData name="Pabis Vladimir" userId="88dc0c42-8bcd-482c-b7ff-4a90af045e1e" providerId="ADAL" clId="{D6C04BAC-2DF0-4590-99A7-DF55A0355E3C}" dt="2020-09-08T09:50:15.837" v="5357" actId="1076"/>
          <ac:picMkLst>
            <pc:docMk/>
            <pc:sldMk cId="1739655211" sldId="635"/>
            <ac:picMk id="5" creationId="{7624561E-EFB2-4EDF-9872-D68939537007}"/>
          </ac:picMkLst>
        </pc:picChg>
        <pc:picChg chg="del">
          <ac:chgData name="Pabis Vladimir" userId="88dc0c42-8bcd-482c-b7ff-4a90af045e1e" providerId="ADAL" clId="{D6C04BAC-2DF0-4590-99A7-DF55A0355E3C}" dt="2020-09-03T14:28:33.327" v="1630" actId="478"/>
          <ac:picMkLst>
            <pc:docMk/>
            <pc:sldMk cId="1739655211" sldId="635"/>
            <ac:picMk id="9" creationId="{4149CB85-9FDC-47B8-9B26-FF920CA4B7EC}"/>
          </ac:picMkLst>
        </pc:picChg>
      </pc:sldChg>
      <pc:sldChg chg="delSp modSp del mod">
        <pc:chgData name="Pabis Vladimir" userId="88dc0c42-8bcd-482c-b7ff-4a90af045e1e" providerId="ADAL" clId="{D6C04BAC-2DF0-4590-99A7-DF55A0355E3C}" dt="2020-09-07T12:26:52.864" v="4553" actId="47"/>
        <pc:sldMkLst>
          <pc:docMk/>
          <pc:sldMk cId="3255111512" sldId="641"/>
        </pc:sldMkLst>
        <pc:spChg chg="mod">
          <ac:chgData name="Pabis Vladimir" userId="88dc0c42-8bcd-482c-b7ff-4a90af045e1e" providerId="ADAL" clId="{D6C04BAC-2DF0-4590-99A7-DF55A0355E3C}" dt="2020-09-07T12:25:01.693" v="4469" actId="20577"/>
          <ac:spMkLst>
            <pc:docMk/>
            <pc:sldMk cId="3255111512" sldId="641"/>
            <ac:spMk id="6" creationId="{00000000-0000-0000-0000-000000000000}"/>
          </ac:spMkLst>
        </pc:spChg>
        <pc:spChg chg="mod">
          <ac:chgData name="Pabis Vladimir" userId="88dc0c42-8bcd-482c-b7ff-4a90af045e1e" providerId="ADAL" clId="{D6C04BAC-2DF0-4590-99A7-DF55A0355E3C}" dt="2020-09-07T12:25:09.508" v="4478" actId="20577"/>
          <ac:spMkLst>
            <pc:docMk/>
            <pc:sldMk cId="3255111512" sldId="641"/>
            <ac:spMk id="7" creationId="{00000000-0000-0000-0000-000000000000}"/>
          </ac:spMkLst>
        </pc:spChg>
        <pc:picChg chg="del">
          <ac:chgData name="Pabis Vladimir" userId="88dc0c42-8bcd-482c-b7ff-4a90af045e1e" providerId="ADAL" clId="{D6C04BAC-2DF0-4590-99A7-DF55A0355E3C}" dt="2020-09-03T12:08:57.323" v="20" actId="478"/>
          <ac:picMkLst>
            <pc:docMk/>
            <pc:sldMk cId="3255111512" sldId="641"/>
            <ac:picMk id="3" creationId="{F02973DC-198A-44BE-A60A-C223052FF99E}"/>
          </ac:picMkLst>
        </pc:picChg>
        <pc:picChg chg="del">
          <ac:chgData name="Pabis Vladimir" userId="88dc0c42-8bcd-482c-b7ff-4a90af045e1e" providerId="ADAL" clId="{D6C04BAC-2DF0-4590-99A7-DF55A0355E3C}" dt="2020-09-03T12:08:57.843" v="21" actId="478"/>
          <ac:picMkLst>
            <pc:docMk/>
            <pc:sldMk cId="3255111512" sldId="641"/>
            <ac:picMk id="4" creationId="{FBD19667-CB36-4A53-8C52-1E3CA2BD72FB}"/>
          </ac:picMkLst>
        </pc:picChg>
      </pc:sldChg>
      <pc:sldChg chg="del">
        <pc:chgData name="Pabis Vladimir" userId="88dc0c42-8bcd-482c-b7ff-4a90af045e1e" providerId="ADAL" clId="{D6C04BAC-2DF0-4590-99A7-DF55A0355E3C}" dt="2020-09-03T14:06:30.384" v="812" actId="47"/>
        <pc:sldMkLst>
          <pc:docMk/>
          <pc:sldMk cId="880047695" sldId="647"/>
        </pc:sldMkLst>
      </pc:sldChg>
      <pc:sldChg chg="addSp delSp modSp mod">
        <pc:chgData name="Pabis Vladimir" userId="88dc0c42-8bcd-482c-b7ff-4a90af045e1e" providerId="ADAL" clId="{D6C04BAC-2DF0-4590-99A7-DF55A0355E3C}" dt="2020-09-08T09:48:33.820" v="5187" actId="1076"/>
        <pc:sldMkLst>
          <pc:docMk/>
          <pc:sldMk cId="4165537868" sldId="648"/>
        </pc:sldMkLst>
        <pc:spChg chg="mod">
          <ac:chgData name="Pabis Vladimir" userId="88dc0c42-8bcd-482c-b7ff-4a90af045e1e" providerId="ADAL" clId="{D6C04BAC-2DF0-4590-99A7-DF55A0355E3C}" dt="2020-09-03T14:07:11.438" v="882" actId="14100"/>
          <ac:spMkLst>
            <pc:docMk/>
            <pc:sldMk cId="4165537868" sldId="648"/>
            <ac:spMk id="7" creationId="{BABF5ECB-25BE-4532-9269-5EF4178334F9}"/>
          </ac:spMkLst>
        </pc:spChg>
        <pc:spChg chg="mod">
          <ac:chgData name="Pabis Vladimir" userId="88dc0c42-8bcd-482c-b7ff-4a90af045e1e" providerId="ADAL" clId="{D6C04BAC-2DF0-4590-99A7-DF55A0355E3C}" dt="2020-09-08T09:47:35.796" v="5170" actId="20577"/>
          <ac:spMkLst>
            <pc:docMk/>
            <pc:sldMk cId="4165537868" sldId="648"/>
            <ac:spMk id="8" creationId="{D945483D-CA2D-466F-A546-E42387DB65E2}"/>
          </ac:spMkLst>
        </pc:spChg>
        <pc:picChg chg="add mod">
          <ac:chgData name="Pabis Vladimir" userId="88dc0c42-8bcd-482c-b7ff-4a90af045e1e" providerId="ADAL" clId="{D6C04BAC-2DF0-4590-99A7-DF55A0355E3C}" dt="2020-09-08T09:48:33.820" v="5187" actId="1076"/>
          <ac:picMkLst>
            <pc:docMk/>
            <pc:sldMk cId="4165537868" sldId="648"/>
            <ac:picMk id="3" creationId="{78565561-F536-45E1-91B5-1B91D2619AF6}"/>
          </ac:picMkLst>
        </pc:picChg>
        <pc:picChg chg="del">
          <ac:chgData name="Pabis Vladimir" userId="88dc0c42-8bcd-482c-b7ff-4a90af045e1e" providerId="ADAL" clId="{D6C04BAC-2DF0-4590-99A7-DF55A0355E3C}" dt="2020-09-03T14:07:18.797" v="885" actId="478"/>
          <ac:picMkLst>
            <pc:docMk/>
            <pc:sldMk cId="4165537868" sldId="648"/>
            <ac:picMk id="3" creationId="{D9F205A1-2DEB-48A3-A758-D17ED3C09085}"/>
          </ac:picMkLst>
        </pc:picChg>
        <pc:picChg chg="del">
          <ac:chgData name="Pabis Vladimir" userId="88dc0c42-8bcd-482c-b7ff-4a90af045e1e" providerId="ADAL" clId="{D6C04BAC-2DF0-4590-99A7-DF55A0355E3C}" dt="2020-09-03T14:07:19.199" v="886" actId="478"/>
          <ac:picMkLst>
            <pc:docMk/>
            <pc:sldMk cId="4165537868" sldId="648"/>
            <ac:picMk id="5" creationId="{28B07C80-EB85-4BF7-B99D-A59A5EBB1719}"/>
          </ac:picMkLst>
        </pc:picChg>
        <pc:picChg chg="del">
          <ac:chgData name="Pabis Vladimir" userId="88dc0c42-8bcd-482c-b7ff-4a90af045e1e" providerId="ADAL" clId="{D6C04BAC-2DF0-4590-99A7-DF55A0355E3C}" dt="2020-09-03T14:07:18.313" v="884" actId="478"/>
          <ac:picMkLst>
            <pc:docMk/>
            <pc:sldMk cId="4165537868" sldId="648"/>
            <ac:picMk id="6" creationId="{591797B9-6F69-40FB-95C7-9548457C7AFB}"/>
          </ac:picMkLst>
        </pc:picChg>
        <pc:picChg chg="del">
          <ac:chgData name="Pabis Vladimir" userId="88dc0c42-8bcd-482c-b7ff-4a90af045e1e" providerId="ADAL" clId="{D6C04BAC-2DF0-4590-99A7-DF55A0355E3C}" dt="2020-09-03T14:07:17.848" v="883" actId="478"/>
          <ac:picMkLst>
            <pc:docMk/>
            <pc:sldMk cId="4165537868" sldId="648"/>
            <ac:picMk id="9" creationId="{A354506A-C4FF-41D5-A99A-483733EF8514}"/>
          </ac:picMkLst>
        </pc:picChg>
        <pc:picChg chg="add del mod">
          <ac:chgData name="Pabis Vladimir" userId="88dc0c42-8bcd-482c-b7ff-4a90af045e1e" providerId="ADAL" clId="{D6C04BAC-2DF0-4590-99A7-DF55A0355E3C}" dt="2020-09-03T14:21:11.704" v="888" actId="478"/>
          <ac:picMkLst>
            <pc:docMk/>
            <pc:sldMk cId="4165537868" sldId="648"/>
            <ac:picMk id="10" creationId="{5EED923F-9C37-41A5-843D-D85A7449425E}"/>
          </ac:picMkLst>
        </pc:picChg>
        <pc:picChg chg="add mod">
          <ac:chgData name="Pabis Vladimir" userId="88dc0c42-8bcd-482c-b7ff-4a90af045e1e" providerId="ADAL" clId="{D6C04BAC-2DF0-4590-99A7-DF55A0355E3C}" dt="2020-09-08T09:48:32.364" v="5186" actId="14100"/>
          <ac:picMkLst>
            <pc:docMk/>
            <pc:sldMk cId="4165537868" sldId="648"/>
            <ac:picMk id="12" creationId="{ADBFD0C1-2D9C-4A59-9DBB-95AE81289A65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3:32:59.813" v="4692" actId="14100"/>
        <pc:sldMkLst>
          <pc:docMk/>
          <pc:sldMk cId="479518299" sldId="649"/>
        </pc:sldMkLst>
        <pc:spChg chg="mod">
          <ac:chgData name="Pabis Vladimir" userId="88dc0c42-8bcd-482c-b7ff-4a90af045e1e" providerId="ADAL" clId="{D6C04BAC-2DF0-4590-99A7-DF55A0355E3C}" dt="2020-09-03T15:52:11.828" v="2985" actId="20577"/>
          <ac:spMkLst>
            <pc:docMk/>
            <pc:sldMk cId="479518299" sldId="649"/>
            <ac:spMk id="7" creationId="{00000000-0000-0000-0000-000000000000}"/>
          </ac:spMkLst>
        </pc:spChg>
        <pc:picChg chg="add mod">
          <ac:chgData name="Pabis Vladimir" userId="88dc0c42-8bcd-482c-b7ff-4a90af045e1e" providerId="ADAL" clId="{D6C04BAC-2DF0-4590-99A7-DF55A0355E3C}" dt="2020-09-07T13:32:55.902" v="4690" actId="1076"/>
          <ac:picMkLst>
            <pc:docMk/>
            <pc:sldMk cId="479518299" sldId="649"/>
            <ac:picMk id="3" creationId="{A1B278AF-AD77-433A-AECB-28C1ADF2A7B4}"/>
          </ac:picMkLst>
        </pc:picChg>
        <pc:picChg chg="del">
          <ac:chgData name="Pabis Vladimir" userId="88dc0c42-8bcd-482c-b7ff-4a90af045e1e" providerId="ADAL" clId="{D6C04BAC-2DF0-4590-99A7-DF55A0355E3C}" dt="2020-09-03T12:09:06.193" v="28" actId="478"/>
          <ac:picMkLst>
            <pc:docMk/>
            <pc:sldMk cId="479518299" sldId="649"/>
            <ac:picMk id="3" creationId="{E523B21B-3E55-420D-BB5F-B6577E605959}"/>
          </ac:picMkLst>
        </pc:picChg>
        <pc:picChg chg="del">
          <ac:chgData name="Pabis Vladimir" userId="88dc0c42-8bcd-482c-b7ff-4a90af045e1e" providerId="ADAL" clId="{D6C04BAC-2DF0-4590-99A7-DF55A0355E3C}" dt="2020-09-03T12:09:06.904" v="29" actId="478"/>
          <ac:picMkLst>
            <pc:docMk/>
            <pc:sldMk cId="479518299" sldId="649"/>
            <ac:picMk id="4" creationId="{6BEE0460-6260-45B6-8F6C-E535D8C2CF67}"/>
          </ac:picMkLst>
        </pc:picChg>
        <pc:picChg chg="add mod">
          <ac:chgData name="Pabis Vladimir" userId="88dc0c42-8bcd-482c-b7ff-4a90af045e1e" providerId="ADAL" clId="{D6C04BAC-2DF0-4590-99A7-DF55A0355E3C}" dt="2020-09-07T13:32:59.813" v="4692" actId="14100"/>
          <ac:picMkLst>
            <pc:docMk/>
            <pc:sldMk cId="479518299" sldId="649"/>
            <ac:picMk id="4" creationId="{DA9FBD96-43D6-4361-AC1A-50D6FBEC2A09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3:59:50.026" v="4822" actId="1076"/>
        <pc:sldMkLst>
          <pc:docMk/>
          <pc:sldMk cId="1858891705" sldId="650"/>
        </pc:sldMkLst>
        <pc:spChg chg="mod">
          <ac:chgData name="Pabis Vladimir" userId="88dc0c42-8bcd-482c-b7ff-4a90af045e1e" providerId="ADAL" clId="{D6C04BAC-2DF0-4590-99A7-DF55A0355E3C}" dt="2020-09-07T13:57:49.635" v="4804" actId="20577"/>
          <ac:spMkLst>
            <pc:docMk/>
            <pc:sldMk cId="1858891705" sldId="650"/>
            <ac:spMk id="7" creationId="{00000000-0000-0000-0000-000000000000}"/>
          </ac:spMkLst>
        </pc:spChg>
        <pc:picChg chg="del">
          <ac:chgData name="Pabis Vladimir" userId="88dc0c42-8bcd-482c-b7ff-4a90af045e1e" providerId="ADAL" clId="{D6C04BAC-2DF0-4590-99A7-DF55A0355E3C}" dt="2020-09-03T12:09:08.293" v="30" actId="478"/>
          <ac:picMkLst>
            <pc:docMk/>
            <pc:sldMk cId="1858891705" sldId="650"/>
            <ac:picMk id="3" creationId="{24BF2EFD-CAAA-41D3-AE7A-7F1247984468}"/>
          </ac:picMkLst>
        </pc:picChg>
        <pc:picChg chg="add mod">
          <ac:chgData name="Pabis Vladimir" userId="88dc0c42-8bcd-482c-b7ff-4a90af045e1e" providerId="ADAL" clId="{D6C04BAC-2DF0-4590-99A7-DF55A0355E3C}" dt="2020-09-07T13:59:50.026" v="4822" actId="1076"/>
          <ac:picMkLst>
            <pc:docMk/>
            <pc:sldMk cId="1858891705" sldId="650"/>
            <ac:picMk id="3" creationId="{A5522449-7C56-4EB8-A37A-E1D9D0B1D25D}"/>
          </ac:picMkLst>
        </pc:picChg>
        <pc:picChg chg="add del mod">
          <ac:chgData name="Pabis Vladimir" userId="88dc0c42-8bcd-482c-b7ff-4a90af045e1e" providerId="ADAL" clId="{D6C04BAC-2DF0-4590-99A7-DF55A0355E3C}" dt="2020-09-07T13:58:57.179" v="4813" actId="478"/>
          <ac:picMkLst>
            <pc:docMk/>
            <pc:sldMk cId="1858891705" sldId="650"/>
            <ac:picMk id="4" creationId="{6262EC7D-3C34-4D06-9FFE-2BE483CFE360}"/>
          </ac:picMkLst>
        </pc:picChg>
        <pc:picChg chg="del">
          <ac:chgData name="Pabis Vladimir" userId="88dc0c42-8bcd-482c-b7ff-4a90af045e1e" providerId="ADAL" clId="{D6C04BAC-2DF0-4590-99A7-DF55A0355E3C}" dt="2020-09-03T12:09:08.773" v="31" actId="478"/>
          <ac:picMkLst>
            <pc:docMk/>
            <pc:sldMk cId="1858891705" sldId="650"/>
            <ac:picMk id="4" creationId="{AFCB0337-DD8F-44D2-A36B-E3FD6C427D47}"/>
          </ac:picMkLst>
        </pc:picChg>
        <pc:picChg chg="add mod">
          <ac:chgData name="Pabis Vladimir" userId="88dc0c42-8bcd-482c-b7ff-4a90af045e1e" providerId="ADAL" clId="{D6C04BAC-2DF0-4590-99A7-DF55A0355E3C}" dt="2020-09-07T13:59:50.026" v="4822" actId="1076"/>
          <ac:picMkLst>
            <pc:docMk/>
            <pc:sldMk cId="1858891705" sldId="650"/>
            <ac:picMk id="8" creationId="{66DFA04B-7CB8-4096-97DC-050EFEB1C6CC}"/>
          </ac:picMkLst>
        </pc:picChg>
        <pc:picChg chg="add mod">
          <ac:chgData name="Pabis Vladimir" userId="88dc0c42-8bcd-482c-b7ff-4a90af045e1e" providerId="ADAL" clId="{D6C04BAC-2DF0-4590-99A7-DF55A0355E3C}" dt="2020-09-07T13:59:50.026" v="4822" actId="1076"/>
          <ac:picMkLst>
            <pc:docMk/>
            <pc:sldMk cId="1858891705" sldId="650"/>
            <ac:picMk id="9" creationId="{02300FD1-0F12-405C-A850-306CEAE3A474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4:14:59.273" v="4841" actId="1076"/>
        <pc:sldMkLst>
          <pc:docMk/>
          <pc:sldMk cId="628544304" sldId="651"/>
        </pc:sldMkLst>
        <pc:spChg chg="mod">
          <ac:chgData name="Pabis Vladimir" userId="88dc0c42-8bcd-482c-b7ff-4a90af045e1e" providerId="ADAL" clId="{D6C04BAC-2DF0-4590-99A7-DF55A0355E3C}" dt="2020-09-03T15:52:04.335" v="2983" actId="20577"/>
          <ac:spMkLst>
            <pc:docMk/>
            <pc:sldMk cId="628544304" sldId="651"/>
            <ac:spMk id="7" creationId="{00000000-0000-0000-0000-000000000000}"/>
          </ac:spMkLst>
        </pc:spChg>
        <pc:picChg chg="add mod">
          <ac:chgData name="Pabis Vladimir" userId="88dc0c42-8bcd-482c-b7ff-4a90af045e1e" providerId="ADAL" clId="{D6C04BAC-2DF0-4590-99A7-DF55A0355E3C}" dt="2020-09-07T14:11:48.546" v="4825" actId="1076"/>
          <ac:picMkLst>
            <pc:docMk/>
            <pc:sldMk cId="628544304" sldId="651"/>
            <ac:picMk id="3" creationId="{4F4BC3E6-6623-4BC8-86A1-F401A2809543}"/>
          </ac:picMkLst>
        </pc:picChg>
        <pc:picChg chg="del">
          <ac:chgData name="Pabis Vladimir" userId="88dc0c42-8bcd-482c-b7ff-4a90af045e1e" providerId="ADAL" clId="{D6C04BAC-2DF0-4590-99A7-DF55A0355E3C}" dt="2020-09-03T12:09:10.853" v="32" actId="478"/>
          <ac:picMkLst>
            <pc:docMk/>
            <pc:sldMk cId="628544304" sldId="651"/>
            <ac:picMk id="3" creationId="{84DC442A-35FE-479B-8A25-00B3C96D41D9}"/>
          </ac:picMkLst>
        </pc:picChg>
        <pc:picChg chg="add mod">
          <ac:chgData name="Pabis Vladimir" userId="88dc0c42-8bcd-482c-b7ff-4a90af045e1e" providerId="ADAL" clId="{D6C04BAC-2DF0-4590-99A7-DF55A0355E3C}" dt="2020-09-07T14:14:57.089" v="4840" actId="1076"/>
          <ac:picMkLst>
            <pc:docMk/>
            <pc:sldMk cId="628544304" sldId="651"/>
            <ac:picMk id="4" creationId="{82188E88-BD83-424E-AC16-0F647ED81D47}"/>
          </ac:picMkLst>
        </pc:picChg>
        <pc:picChg chg="del">
          <ac:chgData name="Pabis Vladimir" userId="88dc0c42-8bcd-482c-b7ff-4a90af045e1e" providerId="ADAL" clId="{D6C04BAC-2DF0-4590-99A7-DF55A0355E3C}" dt="2020-09-03T12:09:11.413" v="33" actId="478"/>
          <ac:picMkLst>
            <pc:docMk/>
            <pc:sldMk cId="628544304" sldId="651"/>
            <ac:picMk id="4" creationId="{85046C2E-CC8C-41DB-9FFE-914DDDC24CE7}"/>
          </ac:picMkLst>
        </pc:picChg>
        <pc:picChg chg="add mod">
          <ac:chgData name="Pabis Vladimir" userId="88dc0c42-8bcd-482c-b7ff-4a90af045e1e" providerId="ADAL" clId="{D6C04BAC-2DF0-4590-99A7-DF55A0355E3C}" dt="2020-09-07T14:14:59.273" v="4841" actId="1076"/>
          <ac:picMkLst>
            <pc:docMk/>
            <pc:sldMk cId="628544304" sldId="651"/>
            <ac:picMk id="5" creationId="{87D352FC-115F-4F48-BF13-41D0210E7BC6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4:17:09.425" v="4850" actId="1076"/>
        <pc:sldMkLst>
          <pc:docMk/>
          <pc:sldMk cId="2828679065" sldId="652"/>
        </pc:sldMkLst>
        <pc:spChg chg="mod">
          <ac:chgData name="Pabis Vladimir" userId="88dc0c42-8bcd-482c-b7ff-4a90af045e1e" providerId="ADAL" clId="{D6C04BAC-2DF0-4590-99A7-DF55A0355E3C}" dt="2020-09-03T15:52:00.477" v="2982" actId="20577"/>
          <ac:spMkLst>
            <pc:docMk/>
            <pc:sldMk cId="2828679065" sldId="652"/>
            <ac:spMk id="7" creationId="{00000000-0000-0000-0000-000000000000}"/>
          </ac:spMkLst>
        </pc:spChg>
        <pc:picChg chg="del">
          <ac:chgData name="Pabis Vladimir" userId="88dc0c42-8bcd-482c-b7ff-4a90af045e1e" providerId="ADAL" clId="{D6C04BAC-2DF0-4590-99A7-DF55A0355E3C}" dt="2020-09-03T12:09:13.203" v="34" actId="478"/>
          <ac:picMkLst>
            <pc:docMk/>
            <pc:sldMk cId="2828679065" sldId="652"/>
            <ac:picMk id="3" creationId="{CA4F4F07-171B-44F3-8E7C-F3DA38094B2B}"/>
          </ac:picMkLst>
        </pc:picChg>
        <pc:picChg chg="add mod">
          <ac:chgData name="Pabis Vladimir" userId="88dc0c42-8bcd-482c-b7ff-4a90af045e1e" providerId="ADAL" clId="{D6C04BAC-2DF0-4590-99A7-DF55A0355E3C}" dt="2020-09-07T14:14:22.434" v="4835" actId="1076"/>
          <ac:picMkLst>
            <pc:docMk/>
            <pc:sldMk cId="2828679065" sldId="652"/>
            <ac:picMk id="3" creationId="{E9AC61C8-A5B8-4444-B3AA-71791F9EAB63}"/>
          </ac:picMkLst>
        </pc:picChg>
        <pc:picChg chg="add mod">
          <ac:chgData name="Pabis Vladimir" userId="88dc0c42-8bcd-482c-b7ff-4a90af045e1e" providerId="ADAL" clId="{D6C04BAC-2DF0-4590-99A7-DF55A0355E3C}" dt="2020-09-07T14:14:47.257" v="4839" actId="1076"/>
          <ac:picMkLst>
            <pc:docMk/>
            <pc:sldMk cId="2828679065" sldId="652"/>
            <ac:picMk id="4" creationId="{0870FDE1-17E4-4C34-8306-8B429865DA6E}"/>
          </ac:picMkLst>
        </pc:picChg>
        <pc:picChg chg="del">
          <ac:chgData name="Pabis Vladimir" userId="88dc0c42-8bcd-482c-b7ff-4a90af045e1e" providerId="ADAL" clId="{D6C04BAC-2DF0-4590-99A7-DF55A0355E3C}" dt="2020-09-03T12:09:13.833" v="35" actId="478"/>
          <ac:picMkLst>
            <pc:docMk/>
            <pc:sldMk cId="2828679065" sldId="652"/>
            <ac:picMk id="4" creationId="{DF22A7BF-2957-4DBD-AD9D-0912AE5CB228}"/>
          </ac:picMkLst>
        </pc:picChg>
        <pc:picChg chg="add mod">
          <ac:chgData name="Pabis Vladimir" userId="88dc0c42-8bcd-482c-b7ff-4a90af045e1e" providerId="ADAL" clId="{D6C04BAC-2DF0-4590-99A7-DF55A0355E3C}" dt="2020-09-07T14:15:49.737" v="4845" actId="1076"/>
          <ac:picMkLst>
            <pc:docMk/>
            <pc:sldMk cId="2828679065" sldId="652"/>
            <ac:picMk id="5" creationId="{60C845F0-E034-4FFB-BD73-876CC2C7DF17}"/>
          </ac:picMkLst>
        </pc:picChg>
        <pc:picChg chg="add mod">
          <ac:chgData name="Pabis Vladimir" userId="88dc0c42-8bcd-482c-b7ff-4a90af045e1e" providerId="ADAL" clId="{D6C04BAC-2DF0-4590-99A7-DF55A0355E3C}" dt="2020-09-07T14:17:09.425" v="4850" actId="1076"/>
          <ac:picMkLst>
            <pc:docMk/>
            <pc:sldMk cId="2828679065" sldId="652"/>
            <ac:picMk id="8" creationId="{2A7025CA-4B5D-4C99-B5E1-A10A8423B436}"/>
          </ac:picMkLst>
        </pc:picChg>
        <pc:picChg chg="add mod">
          <ac:chgData name="Pabis Vladimir" userId="88dc0c42-8bcd-482c-b7ff-4a90af045e1e" providerId="ADAL" clId="{D6C04BAC-2DF0-4590-99A7-DF55A0355E3C}" dt="2020-09-07T14:17:05.849" v="4849" actId="1076"/>
          <ac:picMkLst>
            <pc:docMk/>
            <pc:sldMk cId="2828679065" sldId="652"/>
            <ac:picMk id="9" creationId="{EE2A232B-1527-45D3-B427-E1924D7B304F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4:22:46.104" v="4890" actId="1076"/>
        <pc:sldMkLst>
          <pc:docMk/>
          <pc:sldMk cId="3945997996" sldId="653"/>
        </pc:sldMkLst>
        <pc:spChg chg="mod">
          <ac:chgData name="Pabis Vladimir" userId="88dc0c42-8bcd-482c-b7ff-4a90af045e1e" providerId="ADAL" clId="{D6C04BAC-2DF0-4590-99A7-DF55A0355E3C}" dt="2020-09-07T14:19:26.161" v="4863" actId="1076"/>
          <ac:spMkLst>
            <pc:docMk/>
            <pc:sldMk cId="3945997996" sldId="653"/>
            <ac:spMk id="6" creationId="{00000000-0000-0000-0000-000000000000}"/>
          </ac:spMkLst>
        </pc:spChg>
        <pc:spChg chg="mod">
          <ac:chgData name="Pabis Vladimir" userId="88dc0c42-8bcd-482c-b7ff-4a90af045e1e" providerId="ADAL" clId="{D6C04BAC-2DF0-4590-99A7-DF55A0355E3C}" dt="2020-09-03T15:51:56.378" v="2981" actId="20577"/>
          <ac:spMkLst>
            <pc:docMk/>
            <pc:sldMk cId="3945997996" sldId="653"/>
            <ac:spMk id="7" creationId="{00000000-0000-0000-0000-000000000000}"/>
          </ac:spMkLst>
        </pc:spChg>
        <pc:picChg chg="del">
          <ac:chgData name="Pabis Vladimir" userId="88dc0c42-8bcd-482c-b7ff-4a90af045e1e" providerId="ADAL" clId="{D6C04BAC-2DF0-4590-99A7-DF55A0355E3C}" dt="2020-09-03T12:09:15.585" v="36" actId="478"/>
          <ac:picMkLst>
            <pc:docMk/>
            <pc:sldMk cId="3945997996" sldId="653"/>
            <ac:picMk id="3" creationId="{4092F262-575F-4793-9D91-0E688AC0639B}"/>
          </ac:picMkLst>
        </pc:picChg>
        <pc:picChg chg="add mod">
          <ac:chgData name="Pabis Vladimir" userId="88dc0c42-8bcd-482c-b7ff-4a90af045e1e" providerId="ADAL" clId="{D6C04BAC-2DF0-4590-99A7-DF55A0355E3C}" dt="2020-09-07T14:19:32.641" v="4864" actId="1076"/>
          <ac:picMkLst>
            <pc:docMk/>
            <pc:sldMk cId="3945997996" sldId="653"/>
            <ac:picMk id="3" creationId="{79B9EC94-7906-445C-AADB-751D6B688F28}"/>
          </ac:picMkLst>
        </pc:picChg>
        <pc:picChg chg="add mod">
          <ac:chgData name="Pabis Vladimir" userId="88dc0c42-8bcd-482c-b7ff-4a90af045e1e" providerId="ADAL" clId="{D6C04BAC-2DF0-4590-99A7-DF55A0355E3C}" dt="2020-09-07T14:19:32.641" v="4864" actId="1076"/>
          <ac:picMkLst>
            <pc:docMk/>
            <pc:sldMk cId="3945997996" sldId="653"/>
            <ac:picMk id="4" creationId="{6317E7DE-9539-44DB-B596-48B1F4B60CDC}"/>
          </ac:picMkLst>
        </pc:picChg>
        <pc:picChg chg="del">
          <ac:chgData name="Pabis Vladimir" userId="88dc0c42-8bcd-482c-b7ff-4a90af045e1e" providerId="ADAL" clId="{D6C04BAC-2DF0-4590-99A7-DF55A0355E3C}" dt="2020-09-03T12:09:16.103" v="37" actId="478"/>
          <ac:picMkLst>
            <pc:docMk/>
            <pc:sldMk cId="3945997996" sldId="653"/>
            <ac:picMk id="4" creationId="{D0153AD0-B0F7-4F58-BDDF-EA452AC003ED}"/>
          </ac:picMkLst>
        </pc:picChg>
        <pc:picChg chg="add mod">
          <ac:chgData name="Pabis Vladimir" userId="88dc0c42-8bcd-482c-b7ff-4a90af045e1e" providerId="ADAL" clId="{D6C04BAC-2DF0-4590-99A7-DF55A0355E3C}" dt="2020-09-07T14:19:32.641" v="4864" actId="1076"/>
          <ac:picMkLst>
            <pc:docMk/>
            <pc:sldMk cId="3945997996" sldId="653"/>
            <ac:picMk id="5" creationId="{78CAD239-90ED-4053-A040-F9111128C230}"/>
          </ac:picMkLst>
        </pc:picChg>
        <pc:picChg chg="add mod">
          <ac:chgData name="Pabis Vladimir" userId="88dc0c42-8bcd-482c-b7ff-4a90af045e1e" providerId="ADAL" clId="{D6C04BAC-2DF0-4590-99A7-DF55A0355E3C}" dt="2020-09-07T14:22:46.104" v="4890" actId="1076"/>
          <ac:picMkLst>
            <pc:docMk/>
            <pc:sldMk cId="3945997996" sldId="653"/>
            <ac:picMk id="8" creationId="{531ED495-8266-4A16-801A-7371030D5435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4:35:31.487" v="5021" actId="1076"/>
        <pc:sldMkLst>
          <pc:docMk/>
          <pc:sldMk cId="952555830" sldId="654"/>
        </pc:sldMkLst>
        <pc:spChg chg="add mod">
          <ac:chgData name="Pabis Vladimir" userId="88dc0c42-8bcd-482c-b7ff-4a90af045e1e" providerId="ADAL" clId="{D6C04BAC-2DF0-4590-99A7-DF55A0355E3C}" dt="2020-09-07T14:35:31.487" v="5021" actId="1076"/>
          <ac:spMkLst>
            <pc:docMk/>
            <pc:sldMk cId="952555830" sldId="654"/>
            <ac:spMk id="9" creationId="{168466F7-9711-4707-BCE8-C6478A42003F}"/>
          </ac:spMkLst>
        </pc:spChg>
        <pc:picChg chg="add mod">
          <ac:chgData name="Pabis Vladimir" userId="88dc0c42-8bcd-482c-b7ff-4a90af045e1e" providerId="ADAL" clId="{D6C04BAC-2DF0-4590-99A7-DF55A0355E3C}" dt="2020-09-07T14:35:26.752" v="5019" actId="1076"/>
          <ac:picMkLst>
            <pc:docMk/>
            <pc:sldMk cId="952555830" sldId="654"/>
            <ac:picMk id="3" creationId="{3E44C7B0-C2CB-4253-83D5-D4285DF9D6B6}"/>
          </ac:picMkLst>
        </pc:picChg>
        <pc:picChg chg="del">
          <ac:chgData name="Pabis Vladimir" userId="88dc0c42-8bcd-482c-b7ff-4a90af045e1e" providerId="ADAL" clId="{D6C04BAC-2DF0-4590-99A7-DF55A0355E3C}" dt="2020-09-03T12:09:18.053" v="38" actId="478"/>
          <ac:picMkLst>
            <pc:docMk/>
            <pc:sldMk cId="952555830" sldId="654"/>
            <ac:picMk id="3" creationId="{8939D0AF-1C93-4088-9075-2BE1E1B25A6E}"/>
          </ac:picMkLst>
        </pc:picChg>
        <pc:picChg chg="del">
          <ac:chgData name="Pabis Vladimir" userId="88dc0c42-8bcd-482c-b7ff-4a90af045e1e" providerId="ADAL" clId="{D6C04BAC-2DF0-4590-99A7-DF55A0355E3C}" dt="2020-09-03T12:09:18.973" v="39" actId="478"/>
          <ac:picMkLst>
            <pc:docMk/>
            <pc:sldMk cId="952555830" sldId="654"/>
            <ac:picMk id="4" creationId="{04AF0BBA-E057-4A74-B2FE-658E3F027D45}"/>
          </ac:picMkLst>
        </pc:picChg>
        <pc:picChg chg="add mod">
          <ac:chgData name="Pabis Vladimir" userId="88dc0c42-8bcd-482c-b7ff-4a90af045e1e" providerId="ADAL" clId="{D6C04BAC-2DF0-4590-99A7-DF55A0355E3C}" dt="2020-09-07T14:35:26.752" v="5019" actId="1076"/>
          <ac:picMkLst>
            <pc:docMk/>
            <pc:sldMk cId="952555830" sldId="654"/>
            <ac:picMk id="4" creationId="{BF8C5448-5D35-4D5D-8E4B-B0BC4FD7B126}"/>
          </ac:picMkLst>
        </pc:picChg>
        <pc:picChg chg="add mod">
          <ac:chgData name="Pabis Vladimir" userId="88dc0c42-8bcd-482c-b7ff-4a90af045e1e" providerId="ADAL" clId="{D6C04BAC-2DF0-4590-99A7-DF55A0355E3C}" dt="2020-09-07T14:35:26.752" v="5019" actId="1076"/>
          <ac:picMkLst>
            <pc:docMk/>
            <pc:sldMk cId="952555830" sldId="654"/>
            <ac:picMk id="5" creationId="{AD6EFED1-7E1D-49DF-8138-AFD3B3D7C6A5}"/>
          </ac:picMkLst>
        </pc:picChg>
        <pc:picChg chg="del">
          <ac:chgData name="Pabis Vladimir" userId="88dc0c42-8bcd-482c-b7ff-4a90af045e1e" providerId="ADAL" clId="{D6C04BAC-2DF0-4590-99A7-DF55A0355E3C}" dt="2020-09-03T12:09:19.573" v="40" actId="478"/>
          <ac:picMkLst>
            <pc:docMk/>
            <pc:sldMk cId="952555830" sldId="654"/>
            <ac:picMk id="5" creationId="{BC24FBC3-45AB-40B8-9BBF-2FE17598A10A}"/>
          </ac:picMkLst>
        </pc:picChg>
        <pc:picChg chg="add mod">
          <ac:chgData name="Pabis Vladimir" userId="88dc0c42-8bcd-482c-b7ff-4a90af045e1e" providerId="ADAL" clId="{D6C04BAC-2DF0-4590-99A7-DF55A0355E3C}" dt="2020-09-07T14:35:26.752" v="5019" actId="1076"/>
          <ac:picMkLst>
            <pc:docMk/>
            <pc:sldMk cId="952555830" sldId="654"/>
            <ac:picMk id="7" creationId="{10B9FEC9-20C8-4796-953E-DE291806CCDA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4:35:38.716" v="5022" actId="22"/>
        <pc:sldMkLst>
          <pc:docMk/>
          <pc:sldMk cId="1331170935" sldId="655"/>
        </pc:sldMkLst>
        <pc:spChg chg="add">
          <ac:chgData name="Pabis Vladimir" userId="88dc0c42-8bcd-482c-b7ff-4a90af045e1e" providerId="ADAL" clId="{D6C04BAC-2DF0-4590-99A7-DF55A0355E3C}" dt="2020-09-07T14:35:38.716" v="5022" actId="22"/>
          <ac:spMkLst>
            <pc:docMk/>
            <pc:sldMk cId="1331170935" sldId="655"/>
            <ac:spMk id="9" creationId="{4CA6370D-DB6E-47FC-9DB2-C26980DED2D4}"/>
          </ac:spMkLst>
        </pc:spChg>
        <pc:picChg chg="add mod">
          <ac:chgData name="Pabis Vladimir" userId="88dc0c42-8bcd-482c-b7ff-4a90af045e1e" providerId="ADAL" clId="{D6C04BAC-2DF0-4590-99A7-DF55A0355E3C}" dt="2020-09-07T14:25:24.744" v="4909" actId="1076"/>
          <ac:picMkLst>
            <pc:docMk/>
            <pc:sldMk cId="1331170935" sldId="655"/>
            <ac:picMk id="3" creationId="{E3D13368-9FA6-4BD4-9BD2-1894C8A4421C}"/>
          </ac:picMkLst>
        </pc:picChg>
        <pc:picChg chg="del">
          <ac:chgData name="Pabis Vladimir" userId="88dc0c42-8bcd-482c-b7ff-4a90af045e1e" providerId="ADAL" clId="{D6C04BAC-2DF0-4590-99A7-DF55A0355E3C}" dt="2020-09-03T12:09:21.053" v="41" actId="478"/>
          <ac:picMkLst>
            <pc:docMk/>
            <pc:sldMk cId="1331170935" sldId="655"/>
            <ac:picMk id="3" creationId="{E8EF8DBB-F090-4A51-9DAC-D6DF7A7A8FAA}"/>
          </ac:picMkLst>
        </pc:picChg>
        <pc:picChg chg="del">
          <ac:chgData name="Pabis Vladimir" userId="88dc0c42-8bcd-482c-b7ff-4a90af045e1e" providerId="ADAL" clId="{D6C04BAC-2DF0-4590-99A7-DF55A0355E3C}" dt="2020-09-03T12:09:21.453" v="42" actId="478"/>
          <ac:picMkLst>
            <pc:docMk/>
            <pc:sldMk cId="1331170935" sldId="655"/>
            <ac:picMk id="4" creationId="{0D37E15B-02ED-4CFE-A6B3-B0614E70D878}"/>
          </ac:picMkLst>
        </pc:picChg>
        <pc:picChg chg="add mod">
          <ac:chgData name="Pabis Vladimir" userId="88dc0c42-8bcd-482c-b7ff-4a90af045e1e" providerId="ADAL" clId="{D6C04BAC-2DF0-4590-99A7-DF55A0355E3C}" dt="2020-09-07T14:25:17.688" v="4907" actId="1076"/>
          <ac:picMkLst>
            <pc:docMk/>
            <pc:sldMk cId="1331170935" sldId="655"/>
            <ac:picMk id="4" creationId="{68938EB6-64CC-431B-8EBA-6F03650217E3}"/>
          </ac:picMkLst>
        </pc:picChg>
        <pc:picChg chg="add mod">
          <ac:chgData name="Pabis Vladimir" userId="88dc0c42-8bcd-482c-b7ff-4a90af045e1e" providerId="ADAL" clId="{D6C04BAC-2DF0-4590-99A7-DF55A0355E3C}" dt="2020-09-07T14:25:20.777" v="4908" actId="1076"/>
          <ac:picMkLst>
            <pc:docMk/>
            <pc:sldMk cId="1331170935" sldId="655"/>
            <ac:picMk id="5" creationId="{56E43E6C-12AA-4278-9D1E-BAA2D9BBD706}"/>
          </ac:picMkLst>
        </pc:picChg>
        <pc:picChg chg="del">
          <ac:chgData name="Pabis Vladimir" userId="88dc0c42-8bcd-482c-b7ff-4a90af045e1e" providerId="ADAL" clId="{D6C04BAC-2DF0-4590-99A7-DF55A0355E3C}" dt="2020-09-03T12:09:21.874" v="43" actId="478"/>
          <ac:picMkLst>
            <pc:docMk/>
            <pc:sldMk cId="1331170935" sldId="655"/>
            <ac:picMk id="5" creationId="{EF4FF937-D453-4F53-94D8-8D28CA9820FC}"/>
          </ac:picMkLst>
        </pc:picChg>
        <pc:picChg chg="add mod">
          <ac:chgData name="Pabis Vladimir" userId="88dc0c42-8bcd-482c-b7ff-4a90af045e1e" providerId="ADAL" clId="{D6C04BAC-2DF0-4590-99A7-DF55A0355E3C}" dt="2020-09-07T14:25:28.888" v="4910" actId="1076"/>
          <ac:picMkLst>
            <pc:docMk/>
            <pc:sldMk cId="1331170935" sldId="655"/>
            <ac:picMk id="7" creationId="{981AC10A-F7B3-4919-B2A0-DBA291B850D9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4:35:40.721" v="5023" actId="22"/>
        <pc:sldMkLst>
          <pc:docMk/>
          <pc:sldMk cId="3260982133" sldId="657"/>
        </pc:sldMkLst>
        <pc:spChg chg="mod">
          <ac:chgData name="Pabis Vladimir" userId="88dc0c42-8bcd-482c-b7ff-4a90af045e1e" providerId="ADAL" clId="{D6C04BAC-2DF0-4590-99A7-DF55A0355E3C}" dt="2020-09-07T14:28:35.816" v="4926" actId="1076"/>
          <ac:spMkLst>
            <pc:docMk/>
            <pc:sldMk cId="3260982133" sldId="657"/>
            <ac:spMk id="6" creationId="{00000000-0000-0000-0000-000000000000}"/>
          </ac:spMkLst>
        </pc:spChg>
        <pc:spChg chg="add">
          <ac:chgData name="Pabis Vladimir" userId="88dc0c42-8bcd-482c-b7ff-4a90af045e1e" providerId="ADAL" clId="{D6C04BAC-2DF0-4590-99A7-DF55A0355E3C}" dt="2020-09-07T14:35:40.721" v="5023" actId="22"/>
          <ac:spMkLst>
            <pc:docMk/>
            <pc:sldMk cId="3260982133" sldId="657"/>
            <ac:spMk id="10" creationId="{49DA716F-33B4-4756-A3E8-2CC9AA11C936}"/>
          </ac:spMkLst>
        </pc:spChg>
        <pc:picChg chg="add mod">
          <ac:chgData name="Pabis Vladimir" userId="88dc0c42-8bcd-482c-b7ff-4a90af045e1e" providerId="ADAL" clId="{D6C04BAC-2DF0-4590-99A7-DF55A0355E3C}" dt="2020-09-07T14:28:39.944" v="4927" actId="1076"/>
          <ac:picMkLst>
            <pc:docMk/>
            <pc:sldMk cId="3260982133" sldId="657"/>
            <ac:picMk id="3" creationId="{D386B36D-85BC-4E55-8F46-18BF089774E7}"/>
          </ac:picMkLst>
        </pc:picChg>
        <pc:picChg chg="add mod">
          <ac:chgData name="Pabis Vladimir" userId="88dc0c42-8bcd-482c-b7ff-4a90af045e1e" providerId="ADAL" clId="{D6C04BAC-2DF0-4590-99A7-DF55A0355E3C}" dt="2020-09-07T14:28:39.944" v="4927" actId="1076"/>
          <ac:picMkLst>
            <pc:docMk/>
            <pc:sldMk cId="3260982133" sldId="657"/>
            <ac:picMk id="4" creationId="{79171253-5BEC-4579-8450-CAE586551FBF}"/>
          </ac:picMkLst>
        </pc:picChg>
        <pc:picChg chg="add mod">
          <ac:chgData name="Pabis Vladimir" userId="88dc0c42-8bcd-482c-b7ff-4a90af045e1e" providerId="ADAL" clId="{D6C04BAC-2DF0-4590-99A7-DF55A0355E3C}" dt="2020-09-07T14:28:39.944" v="4927" actId="1076"/>
          <ac:picMkLst>
            <pc:docMk/>
            <pc:sldMk cId="3260982133" sldId="657"/>
            <ac:picMk id="5" creationId="{4834D669-A991-4859-92C4-96AECF993AEC}"/>
          </ac:picMkLst>
        </pc:picChg>
        <pc:picChg chg="del">
          <ac:chgData name="Pabis Vladimir" userId="88dc0c42-8bcd-482c-b7ff-4a90af045e1e" providerId="ADAL" clId="{D6C04BAC-2DF0-4590-99A7-DF55A0355E3C}" dt="2020-09-03T12:09:23.673" v="44" actId="478"/>
          <ac:picMkLst>
            <pc:docMk/>
            <pc:sldMk cId="3260982133" sldId="657"/>
            <ac:picMk id="7" creationId="{268EAE32-1815-4F97-999A-FC7812A3B94A}"/>
          </ac:picMkLst>
        </pc:picChg>
        <pc:picChg chg="add mod">
          <ac:chgData name="Pabis Vladimir" userId="88dc0c42-8bcd-482c-b7ff-4a90af045e1e" providerId="ADAL" clId="{D6C04BAC-2DF0-4590-99A7-DF55A0355E3C}" dt="2020-09-07T14:27:58.616" v="4922" actId="1076"/>
          <ac:picMkLst>
            <pc:docMk/>
            <pc:sldMk cId="3260982133" sldId="657"/>
            <ac:picMk id="7" creationId="{A7ABF357-F030-418B-AE9D-AAD4B5B5CEF2}"/>
          </ac:picMkLst>
        </pc:picChg>
        <pc:picChg chg="add mod">
          <ac:chgData name="Pabis Vladimir" userId="88dc0c42-8bcd-482c-b7ff-4a90af045e1e" providerId="ADAL" clId="{D6C04BAC-2DF0-4590-99A7-DF55A0355E3C}" dt="2020-09-07T14:28:39.944" v="4927" actId="1076"/>
          <ac:picMkLst>
            <pc:docMk/>
            <pc:sldMk cId="3260982133" sldId="657"/>
            <ac:picMk id="8" creationId="{532EAC6B-1AB6-4678-B0A5-68EFA1EEC1ED}"/>
          </ac:picMkLst>
        </pc:picChg>
        <pc:picChg chg="del">
          <ac:chgData name="Pabis Vladimir" userId="88dc0c42-8bcd-482c-b7ff-4a90af045e1e" providerId="ADAL" clId="{D6C04BAC-2DF0-4590-99A7-DF55A0355E3C}" dt="2020-09-03T12:09:24.203" v="45" actId="478"/>
          <ac:picMkLst>
            <pc:docMk/>
            <pc:sldMk cId="3260982133" sldId="657"/>
            <ac:picMk id="8" creationId="{553A5397-2A4C-460C-A601-56A5595D9AA2}"/>
          </ac:picMkLst>
        </pc:picChg>
        <pc:picChg chg="del">
          <ac:chgData name="Pabis Vladimir" userId="88dc0c42-8bcd-482c-b7ff-4a90af045e1e" providerId="ADAL" clId="{D6C04BAC-2DF0-4590-99A7-DF55A0355E3C}" dt="2020-09-03T12:09:24.623" v="46" actId="478"/>
          <ac:picMkLst>
            <pc:docMk/>
            <pc:sldMk cId="3260982133" sldId="657"/>
            <ac:picMk id="9" creationId="{587D213C-5E92-4B03-9F7D-4F7D67B4B4A4}"/>
          </ac:picMkLst>
        </pc:picChg>
      </pc:sldChg>
      <pc:sldChg chg="modSp mod">
        <pc:chgData name="Pabis Vladimir" userId="88dc0c42-8bcd-482c-b7ff-4a90af045e1e" providerId="ADAL" clId="{D6C04BAC-2DF0-4590-99A7-DF55A0355E3C}" dt="2020-09-07T13:55:57.033" v="4787" actId="20577"/>
        <pc:sldMkLst>
          <pc:docMk/>
          <pc:sldMk cId="2035032927" sldId="658"/>
        </pc:sldMkLst>
        <pc:graphicFrameChg chg="mod modGraphic">
          <ac:chgData name="Pabis Vladimir" userId="88dc0c42-8bcd-482c-b7ff-4a90af045e1e" providerId="ADAL" clId="{D6C04BAC-2DF0-4590-99A7-DF55A0355E3C}" dt="2020-09-07T13:55:57.033" v="4787" actId="20577"/>
          <ac:graphicFrameMkLst>
            <pc:docMk/>
            <pc:sldMk cId="2035032927" sldId="658"/>
            <ac:graphicFrameMk id="4" creationId="{61E31210-1FB4-4F8A-B36C-0F3BA86CEA33}"/>
          </ac:graphicFrameMkLst>
        </pc:graphicFrameChg>
      </pc:sldChg>
      <pc:sldChg chg="modSp mod">
        <pc:chgData name="Pabis Vladimir" userId="88dc0c42-8bcd-482c-b7ff-4a90af045e1e" providerId="ADAL" clId="{D6C04BAC-2DF0-4590-99A7-DF55A0355E3C}" dt="2020-09-07T13:56:00.526" v="4789" actId="20577"/>
        <pc:sldMkLst>
          <pc:docMk/>
          <pc:sldMk cId="2821953870" sldId="659"/>
        </pc:sldMkLst>
        <pc:graphicFrameChg chg="mod modGraphic">
          <ac:chgData name="Pabis Vladimir" userId="88dc0c42-8bcd-482c-b7ff-4a90af045e1e" providerId="ADAL" clId="{D6C04BAC-2DF0-4590-99A7-DF55A0355E3C}" dt="2020-09-07T13:56:00.526" v="4789" actId="20577"/>
          <ac:graphicFrameMkLst>
            <pc:docMk/>
            <pc:sldMk cId="2821953870" sldId="659"/>
            <ac:graphicFrameMk id="4" creationId="{61E31210-1FB4-4F8A-B36C-0F3BA86CEA33}"/>
          </ac:graphicFrameMkLst>
        </pc:graphicFrameChg>
      </pc:sldChg>
      <pc:sldChg chg="modSp del mod">
        <pc:chgData name="Pabis Vladimir" userId="88dc0c42-8bcd-482c-b7ff-4a90af045e1e" providerId="ADAL" clId="{D6C04BAC-2DF0-4590-99A7-DF55A0355E3C}" dt="2020-09-03T16:21:09.718" v="3442" actId="47"/>
        <pc:sldMkLst>
          <pc:docMk/>
          <pc:sldMk cId="999765377" sldId="660"/>
        </pc:sldMkLst>
        <pc:graphicFrameChg chg="modGraphic">
          <ac:chgData name="Pabis Vladimir" userId="88dc0c42-8bcd-482c-b7ff-4a90af045e1e" providerId="ADAL" clId="{D6C04BAC-2DF0-4590-99A7-DF55A0355E3C}" dt="2020-09-03T15:51:45.477" v="2980" actId="6549"/>
          <ac:graphicFrameMkLst>
            <pc:docMk/>
            <pc:sldMk cId="999765377" sldId="660"/>
            <ac:graphicFrameMk id="4" creationId="{61E31210-1FB4-4F8A-B36C-0F3BA86CEA33}"/>
          </ac:graphicFrameMkLst>
        </pc:graphicFrameChg>
      </pc:sldChg>
      <pc:sldChg chg="addSp delSp modSp mod">
        <pc:chgData name="Pabis Vladimir" userId="88dc0c42-8bcd-482c-b7ff-4a90af045e1e" providerId="ADAL" clId="{D6C04BAC-2DF0-4590-99A7-DF55A0355E3C}" dt="2020-09-07T14:35:43.797" v="5024" actId="22"/>
        <pc:sldMkLst>
          <pc:docMk/>
          <pc:sldMk cId="2738611105" sldId="661"/>
        </pc:sldMkLst>
        <pc:spChg chg="add">
          <ac:chgData name="Pabis Vladimir" userId="88dc0c42-8bcd-482c-b7ff-4a90af045e1e" providerId="ADAL" clId="{D6C04BAC-2DF0-4590-99A7-DF55A0355E3C}" dt="2020-09-07T14:35:43.797" v="5024" actId="22"/>
          <ac:spMkLst>
            <pc:docMk/>
            <pc:sldMk cId="2738611105" sldId="661"/>
            <ac:spMk id="9" creationId="{A71699D1-F042-4C75-9AB5-C9475529FF3E}"/>
          </ac:spMkLst>
        </pc:spChg>
        <pc:picChg chg="add mod">
          <ac:chgData name="Pabis Vladimir" userId="88dc0c42-8bcd-482c-b7ff-4a90af045e1e" providerId="ADAL" clId="{D6C04BAC-2DF0-4590-99A7-DF55A0355E3C}" dt="2020-09-07T14:29:14.599" v="4930" actId="1076"/>
          <ac:picMkLst>
            <pc:docMk/>
            <pc:sldMk cId="2738611105" sldId="661"/>
            <ac:picMk id="3" creationId="{18A95F2B-FC3D-49C3-93ED-DBA677E19CC7}"/>
          </ac:picMkLst>
        </pc:picChg>
        <pc:picChg chg="del">
          <ac:chgData name="Pabis Vladimir" userId="88dc0c42-8bcd-482c-b7ff-4a90af045e1e" providerId="ADAL" clId="{D6C04BAC-2DF0-4590-99A7-DF55A0355E3C}" dt="2020-09-03T12:09:26.473" v="47" actId="478"/>
          <ac:picMkLst>
            <pc:docMk/>
            <pc:sldMk cId="2738611105" sldId="661"/>
            <ac:picMk id="3" creationId="{783EFAAA-88AF-41CA-87FA-41028F974B3E}"/>
          </ac:picMkLst>
        </pc:picChg>
        <pc:picChg chg="del">
          <ac:chgData name="Pabis Vladimir" userId="88dc0c42-8bcd-482c-b7ff-4a90af045e1e" providerId="ADAL" clId="{D6C04BAC-2DF0-4590-99A7-DF55A0355E3C}" dt="2020-09-03T12:09:27.033" v="48" actId="478"/>
          <ac:picMkLst>
            <pc:docMk/>
            <pc:sldMk cId="2738611105" sldId="661"/>
            <ac:picMk id="4" creationId="{5CFB32B2-1221-43B7-9BBB-DC7DB33C5C9B}"/>
          </ac:picMkLst>
        </pc:picChg>
        <pc:picChg chg="add mod">
          <ac:chgData name="Pabis Vladimir" userId="88dc0c42-8bcd-482c-b7ff-4a90af045e1e" providerId="ADAL" clId="{D6C04BAC-2DF0-4590-99A7-DF55A0355E3C}" dt="2020-09-07T14:29:44.944" v="4935" actId="1076"/>
          <ac:picMkLst>
            <pc:docMk/>
            <pc:sldMk cId="2738611105" sldId="661"/>
            <ac:picMk id="4" creationId="{5F558320-C9A6-4D2A-988F-9120F4A4F6C0}"/>
          </ac:picMkLst>
        </pc:picChg>
        <pc:picChg chg="add mod">
          <ac:chgData name="Pabis Vladimir" userId="88dc0c42-8bcd-482c-b7ff-4a90af045e1e" providerId="ADAL" clId="{D6C04BAC-2DF0-4590-99A7-DF55A0355E3C}" dt="2020-09-07T14:30:09.743" v="4938" actId="1076"/>
          <ac:picMkLst>
            <pc:docMk/>
            <pc:sldMk cId="2738611105" sldId="661"/>
            <ac:picMk id="5" creationId="{5078F182-11C9-4258-ACB1-038445DE64E5}"/>
          </ac:picMkLst>
        </pc:picChg>
        <pc:picChg chg="del">
          <ac:chgData name="Pabis Vladimir" userId="88dc0c42-8bcd-482c-b7ff-4a90af045e1e" providerId="ADAL" clId="{D6C04BAC-2DF0-4590-99A7-DF55A0355E3C}" dt="2020-09-03T12:09:27.908" v="49" actId="478"/>
          <ac:picMkLst>
            <pc:docMk/>
            <pc:sldMk cId="2738611105" sldId="661"/>
            <ac:picMk id="5" creationId="{8189D9B5-510D-41F1-9CB8-1ED90E448AD7}"/>
          </ac:picMkLst>
        </pc:picChg>
        <pc:picChg chg="add mod">
          <ac:chgData name="Pabis Vladimir" userId="88dc0c42-8bcd-482c-b7ff-4a90af045e1e" providerId="ADAL" clId="{D6C04BAC-2DF0-4590-99A7-DF55A0355E3C}" dt="2020-09-07T14:30:31.967" v="4942" actId="1076"/>
          <ac:picMkLst>
            <pc:docMk/>
            <pc:sldMk cId="2738611105" sldId="661"/>
            <ac:picMk id="7" creationId="{83A3EB08-DBD8-4094-BB68-B06071DDE727}"/>
          </ac:picMkLst>
        </pc:picChg>
      </pc:sldChg>
      <pc:sldChg chg="addSp delSp modSp mod">
        <pc:chgData name="Pabis Vladimir" userId="88dc0c42-8bcd-482c-b7ff-4a90af045e1e" providerId="ADAL" clId="{D6C04BAC-2DF0-4590-99A7-DF55A0355E3C}" dt="2020-09-07T14:35:45.889" v="5025" actId="22"/>
        <pc:sldMkLst>
          <pc:docMk/>
          <pc:sldMk cId="3113582971" sldId="662"/>
        </pc:sldMkLst>
        <pc:spChg chg="add">
          <ac:chgData name="Pabis Vladimir" userId="88dc0c42-8bcd-482c-b7ff-4a90af045e1e" providerId="ADAL" clId="{D6C04BAC-2DF0-4590-99A7-DF55A0355E3C}" dt="2020-09-07T14:35:45.889" v="5025" actId="22"/>
          <ac:spMkLst>
            <pc:docMk/>
            <pc:sldMk cId="3113582971" sldId="662"/>
            <ac:spMk id="8" creationId="{3170B03E-5A2A-41CA-BED4-762FF32BAFC0}"/>
          </ac:spMkLst>
        </pc:spChg>
        <pc:picChg chg="del">
          <ac:chgData name="Pabis Vladimir" userId="88dc0c42-8bcd-482c-b7ff-4a90af045e1e" providerId="ADAL" clId="{D6C04BAC-2DF0-4590-99A7-DF55A0355E3C}" dt="2020-09-03T12:09:29.563" v="50" actId="478"/>
          <ac:picMkLst>
            <pc:docMk/>
            <pc:sldMk cId="3113582971" sldId="662"/>
            <ac:picMk id="3" creationId="{35F60941-6F2C-4E56-AAB6-57D20FB182FD}"/>
          </ac:picMkLst>
        </pc:picChg>
        <pc:picChg chg="add mod">
          <ac:chgData name="Pabis Vladimir" userId="88dc0c42-8bcd-482c-b7ff-4a90af045e1e" providerId="ADAL" clId="{D6C04BAC-2DF0-4590-99A7-DF55A0355E3C}" dt="2020-09-07T14:31:08.864" v="4945" actId="14100"/>
          <ac:picMkLst>
            <pc:docMk/>
            <pc:sldMk cId="3113582971" sldId="662"/>
            <ac:picMk id="3" creationId="{AAB23CAB-AC20-42D2-BA55-5F1F66EA0BA0}"/>
          </ac:picMkLst>
        </pc:picChg>
        <pc:picChg chg="add mod">
          <ac:chgData name="Pabis Vladimir" userId="88dc0c42-8bcd-482c-b7ff-4a90af045e1e" providerId="ADAL" clId="{D6C04BAC-2DF0-4590-99A7-DF55A0355E3C}" dt="2020-09-07T14:31:29.375" v="4948" actId="1076"/>
          <ac:picMkLst>
            <pc:docMk/>
            <pc:sldMk cId="3113582971" sldId="662"/>
            <ac:picMk id="4" creationId="{0A0A4A76-0474-4F32-A7B3-BAB0D9ABA854}"/>
          </ac:picMkLst>
        </pc:picChg>
        <pc:picChg chg="del">
          <ac:chgData name="Pabis Vladimir" userId="88dc0c42-8bcd-482c-b7ff-4a90af045e1e" providerId="ADAL" clId="{D6C04BAC-2DF0-4590-99A7-DF55A0355E3C}" dt="2020-09-03T12:09:30.094" v="51" actId="478"/>
          <ac:picMkLst>
            <pc:docMk/>
            <pc:sldMk cId="3113582971" sldId="662"/>
            <ac:picMk id="4" creationId="{5D08F67D-CE99-44C8-B7D8-AF766C801842}"/>
          </ac:picMkLst>
        </pc:picChg>
        <pc:picChg chg="del">
          <ac:chgData name="Pabis Vladimir" userId="88dc0c42-8bcd-482c-b7ff-4a90af045e1e" providerId="ADAL" clId="{D6C04BAC-2DF0-4590-99A7-DF55A0355E3C}" dt="2020-09-03T12:09:30.763" v="52" actId="478"/>
          <ac:picMkLst>
            <pc:docMk/>
            <pc:sldMk cId="3113582971" sldId="662"/>
            <ac:picMk id="5" creationId="{0C50CDC7-74BB-423F-A703-A97844F29E25}"/>
          </ac:picMkLst>
        </pc:picChg>
        <pc:picChg chg="add mod">
          <ac:chgData name="Pabis Vladimir" userId="88dc0c42-8bcd-482c-b7ff-4a90af045e1e" providerId="ADAL" clId="{D6C04BAC-2DF0-4590-99A7-DF55A0355E3C}" dt="2020-09-07T14:31:53.359" v="4950" actId="1076"/>
          <ac:picMkLst>
            <pc:docMk/>
            <pc:sldMk cId="3113582971" sldId="662"/>
            <ac:picMk id="5" creationId="{57A687AA-BB69-4C24-A1BC-829E34286587}"/>
          </ac:picMkLst>
        </pc:picChg>
      </pc:sldChg>
      <pc:sldChg chg="delSp del mod">
        <pc:chgData name="Pabis Vladimir" userId="88dc0c42-8bcd-482c-b7ff-4a90af045e1e" providerId="ADAL" clId="{D6C04BAC-2DF0-4590-99A7-DF55A0355E3C}" dt="2020-09-07T14:31:55.607" v="4951" actId="47"/>
        <pc:sldMkLst>
          <pc:docMk/>
          <pc:sldMk cId="373253150" sldId="663"/>
        </pc:sldMkLst>
        <pc:picChg chg="del">
          <ac:chgData name="Pabis Vladimir" userId="88dc0c42-8bcd-482c-b7ff-4a90af045e1e" providerId="ADAL" clId="{D6C04BAC-2DF0-4590-99A7-DF55A0355E3C}" dt="2020-09-03T12:09:32.573" v="53" actId="478"/>
          <ac:picMkLst>
            <pc:docMk/>
            <pc:sldMk cId="373253150" sldId="663"/>
            <ac:picMk id="3" creationId="{EC8E67D4-62D9-4736-8F48-4A36C7359758}"/>
          </ac:picMkLst>
        </pc:picChg>
        <pc:picChg chg="del">
          <ac:chgData name="Pabis Vladimir" userId="88dc0c42-8bcd-482c-b7ff-4a90af045e1e" providerId="ADAL" clId="{D6C04BAC-2DF0-4590-99A7-DF55A0355E3C}" dt="2020-09-03T12:09:33.943" v="54" actId="478"/>
          <ac:picMkLst>
            <pc:docMk/>
            <pc:sldMk cId="373253150" sldId="663"/>
            <ac:picMk id="4" creationId="{40E49F70-372B-49BB-8BEB-22D2413CAEE8}"/>
          </ac:picMkLst>
        </pc:picChg>
        <pc:picChg chg="del">
          <ac:chgData name="Pabis Vladimir" userId="88dc0c42-8bcd-482c-b7ff-4a90af045e1e" providerId="ADAL" clId="{D6C04BAC-2DF0-4590-99A7-DF55A0355E3C}" dt="2020-09-03T12:09:34.433" v="55" actId="478"/>
          <ac:picMkLst>
            <pc:docMk/>
            <pc:sldMk cId="373253150" sldId="663"/>
            <ac:picMk id="5" creationId="{29B0F77A-5D07-40B7-9DBA-0CFA357C51E3}"/>
          </ac:picMkLst>
        </pc:picChg>
      </pc:sldChg>
      <pc:sldChg chg="delSp del mod">
        <pc:chgData name="Pabis Vladimir" userId="88dc0c42-8bcd-482c-b7ff-4a90af045e1e" providerId="ADAL" clId="{D6C04BAC-2DF0-4590-99A7-DF55A0355E3C}" dt="2020-09-07T14:31:56.523" v="4952" actId="47"/>
        <pc:sldMkLst>
          <pc:docMk/>
          <pc:sldMk cId="2932863420" sldId="664"/>
        </pc:sldMkLst>
        <pc:picChg chg="del">
          <ac:chgData name="Pabis Vladimir" userId="88dc0c42-8bcd-482c-b7ff-4a90af045e1e" providerId="ADAL" clId="{D6C04BAC-2DF0-4590-99A7-DF55A0355E3C}" dt="2020-09-03T12:09:36.308" v="56" actId="478"/>
          <ac:picMkLst>
            <pc:docMk/>
            <pc:sldMk cId="2932863420" sldId="664"/>
            <ac:picMk id="3" creationId="{EDE4874E-0432-4F99-BE41-496E665301A6}"/>
          </ac:picMkLst>
        </pc:picChg>
        <pc:picChg chg="del">
          <ac:chgData name="Pabis Vladimir" userId="88dc0c42-8bcd-482c-b7ff-4a90af045e1e" providerId="ADAL" clId="{D6C04BAC-2DF0-4590-99A7-DF55A0355E3C}" dt="2020-09-03T12:09:36.724" v="57" actId="478"/>
          <ac:picMkLst>
            <pc:docMk/>
            <pc:sldMk cId="2932863420" sldId="664"/>
            <ac:picMk id="4" creationId="{9973C234-E313-4131-8A06-EA2150854C3C}"/>
          </ac:picMkLst>
        </pc:picChg>
        <pc:picChg chg="del">
          <ac:chgData name="Pabis Vladimir" userId="88dc0c42-8bcd-482c-b7ff-4a90af045e1e" providerId="ADAL" clId="{D6C04BAC-2DF0-4590-99A7-DF55A0355E3C}" dt="2020-09-03T12:09:37.293" v="58" actId="478"/>
          <ac:picMkLst>
            <pc:docMk/>
            <pc:sldMk cId="2932863420" sldId="664"/>
            <ac:picMk id="5" creationId="{715C3969-0705-4FD1-98C2-10CDFE9066AF}"/>
          </ac:picMkLst>
        </pc:picChg>
      </pc:sldChg>
      <pc:sldChg chg="delSp del mod">
        <pc:chgData name="Pabis Vladimir" userId="88dc0c42-8bcd-482c-b7ff-4a90af045e1e" providerId="ADAL" clId="{D6C04BAC-2DF0-4590-99A7-DF55A0355E3C}" dt="2020-09-07T14:31:58.154" v="4953" actId="47"/>
        <pc:sldMkLst>
          <pc:docMk/>
          <pc:sldMk cId="1572838112" sldId="665"/>
        </pc:sldMkLst>
        <pc:picChg chg="del">
          <ac:chgData name="Pabis Vladimir" userId="88dc0c42-8bcd-482c-b7ff-4a90af045e1e" providerId="ADAL" clId="{D6C04BAC-2DF0-4590-99A7-DF55A0355E3C}" dt="2020-09-03T12:09:39.613" v="60" actId="478"/>
          <ac:picMkLst>
            <pc:docMk/>
            <pc:sldMk cId="1572838112" sldId="665"/>
            <ac:picMk id="3" creationId="{B6AFB9DF-8BEA-48C3-B966-C64946C55B92}"/>
          </ac:picMkLst>
        </pc:picChg>
        <pc:picChg chg="del">
          <ac:chgData name="Pabis Vladimir" userId="88dc0c42-8bcd-482c-b7ff-4a90af045e1e" providerId="ADAL" clId="{D6C04BAC-2DF0-4590-99A7-DF55A0355E3C}" dt="2020-09-03T12:09:39.073" v="59" actId="478"/>
          <ac:picMkLst>
            <pc:docMk/>
            <pc:sldMk cId="1572838112" sldId="665"/>
            <ac:picMk id="4" creationId="{D27815C1-E882-40F1-A75E-942B1DC4398A}"/>
          </ac:picMkLst>
        </pc:picChg>
        <pc:picChg chg="del">
          <ac:chgData name="Pabis Vladimir" userId="88dc0c42-8bcd-482c-b7ff-4a90af045e1e" providerId="ADAL" clId="{D6C04BAC-2DF0-4590-99A7-DF55A0355E3C}" dt="2020-09-03T12:09:40.153" v="61" actId="478"/>
          <ac:picMkLst>
            <pc:docMk/>
            <pc:sldMk cId="1572838112" sldId="665"/>
            <ac:picMk id="5" creationId="{28A08286-BBD2-4F0F-9803-88AE1B7A7FBE}"/>
          </ac:picMkLst>
        </pc:picChg>
      </pc:sldChg>
      <pc:sldChg chg="delSp del mod">
        <pc:chgData name="Pabis Vladimir" userId="88dc0c42-8bcd-482c-b7ff-4a90af045e1e" providerId="ADAL" clId="{D6C04BAC-2DF0-4590-99A7-DF55A0355E3C}" dt="2020-09-07T14:32:00.609" v="4955" actId="47"/>
        <pc:sldMkLst>
          <pc:docMk/>
          <pc:sldMk cId="1844585317" sldId="666"/>
        </pc:sldMkLst>
        <pc:picChg chg="del">
          <ac:chgData name="Pabis Vladimir" userId="88dc0c42-8bcd-482c-b7ff-4a90af045e1e" providerId="ADAL" clId="{D6C04BAC-2DF0-4590-99A7-DF55A0355E3C}" dt="2020-09-03T12:09:41.653" v="62" actId="478"/>
          <ac:picMkLst>
            <pc:docMk/>
            <pc:sldMk cId="1844585317" sldId="666"/>
            <ac:picMk id="3" creationId="{1CF0E04B-8E4D-471D-8E91-B6C6D9327671}"/>
          </ac:picMkLst>
        </pc:picChg>
        <pc:picChg chg="del">
          <ac:chgData name="Pabis Vladimir" userId="88dc0c42-8bcd-482c-b7ff-4a90af045e1e" providerId="ADAL" clId="{D6C04BAC-2DF0-4590-99A7-DF55A0355E3C}" dt="2020-09-03T12:09:42.114" v="63" actId="478"/>
          <ac:picMkLst>
            <pc:docMk/>
            <pc:sldMk cId="1844585317" sldId="666"/>
            <ac:picMk id="4" creationId="{3D880FEE-CFA0-41BD-A951-4CF052E1EFC7}"/>
          </ac:picMkLst>
        </pc:picChg>
        <pc:picChg chg="del">
          <ac:chgData name="Pabis Vladimir" userId="88dc0c42-8bcd-482c-b7ff-4a90af045e1e" providerId="ADAL" clId="{D6C04BAC-2DF0-4590-99A7-DF55A0355E3C}" dt="2020-09-03T12:09:42.544" v="64" actId="478"/>
          <ac:picMkLst>
            <pc:docMk/>
            <pc:sldMk cId="1844585317" sldId="666"/>
            <ac:picMk id="5" creationId="{D4A73C63-2CD6-4282-8535-0369431CB38E}"/>
          </ac:picMkLst>
        </pc:picChg>
      </pc:sldChg>
      <pc:sldChg chg="delSp del mod">
        <pc:chgData name="Pabis Vladimir" userId="88dc0c42-8bcd-482c-b7ff-4a90af045e1e" providerId="ADAL" clId="{D6C04BAC-2DF0-4590-99A7-DF55A0355E3C}" dt="2020-09-07T14:31:59.519" v="4954" actId="47"/>
        <pc:sldMkLst>
          <pc:docMk/>
          <pc:sldMk cId="3498035568" sldId="667"/>
        </pc:sldMkLst>
        <pc:picChg chg="del">
          <ac:chgData name="Pabis Vladimir" userId="88dc0c42-8bcd-482c-b7ff-4a90af045e1e" providerId="ADAL" clId="{D6C04BAC-2DF0-4590-99A7-DF55A0355E3C}" dt="2020-09-03T12:09:44.523" v="65" actId="478"/>
          <ac:picMkLst>
            <pc:docMk/>
            <pc:sldMk cId="3498035568" sldId="667"/>
            <ac:picMk id="3" creationId="{B8310E91-2808-4BBD-8701-00DE766393EC}"/>
          </ac:picMkLst>
        </pc:picChg>
        <pc:picChg chg="del">
          <ac:chgData name="Pabis Vladimir" userId="88dc0c42-8bcd-482c-b7ff-4a90af045e1e" providerId="ADAL" clId="{D6C04BAC-2DF0-4590-99A7-DF55A0355E3C}" dt="2020-09-03T12:09:45.153" v="66" actId="478"/>
          <ac:picMkLst>
            <pc:docMk/>
            <pc:sldMk cId="3498035568" sldId="667"/>
            <ac:picMk id="4" creationId="{55C7D45D-AAB7-41C0-A752-2B4782B089F4}"/>
          </ac:picMkLst>
        </pc:picChg>
        <pc:picChg chg="del">
          <ac:chgData name="Pabis Vladimir" userId="88dc0c42-8bcd-482c-b7ff-4a90af045e1e" providerId="ADAL" clId="{D6C04BAC-2DF0-4590-99A7-DF55A0355E3C}" dt="2020-09-03T12:09:45.643" v="67" actId="478"/>
          <ac:picMkLst>
            <pc:docMk/>
            <pc:sldMk cId="3498035568" sldId="667"/>
            <ac:picMk id="5" creationId="{3C304087-0BA1-45E6-B80A-024248652FA1}"/>
          </ac:picMkLst>
        </pc:picChg>
      </pc:sldChg>
      <pc:sldChg chg="addSp delSp modSp add del mod">
        <pc:chgData name="Pabis Vladimir" userId="88dc0c42-8bcd-482c-b7ff-4a90af045e1e" providerId="ADAL" clId="{D6C04BAC-2DF0-4590-99A7-DF55A0355E3C}" dt="2020-09-07T11:21:18.573" v="3544" actId="47"/>
        <pc:sldMkLst>
          <pc:docMk/>
          <pc:sldMk cId="2077999142" sldId="668"/>
        </pc:sldMkLst>
        <pc:spChg chg="mod">
          <ac:chgData name="Pabis Vladimir" userId="88dc0c42-8bcd-482c-b7ff-4a90af045e1e" providerId="ADAL" clId="{D6C04BAC-2DF0-4590-99A7-DF55A0355E3C}" dt="2020-09-03T16:22:50.689" v="3496" actId="20577"/>
          <ac:spMkLst>
            <pc:docMk/>
            <pc:sldMk cId="2077999142" sldId="668"/>
            <ac:spMk id="3" creationId="{00000000-0000-0000-0000-000000000000}"/>
          </ac:spMkLst>
        </pc:spChg>
        <pc:spChg chg="add del mod">
          <ac:chgData name="Pabis Vladimir" userId="88dc0c42-8bcd-482c-b7ff-4a90af045e1e" providerId="ADAL" clId="{D6C04BAC-2DF0-4590-99A7-DF55A0355E3C}" dt="2020-09-03T16:23:03.255" v="3497" actId="931"/>
          <ac:spMkLst>
            <pc:docMk/>
            <pc:sldMk cId="2077999142" sldId="668"/>
            <ac:spMk id="5" creationId="{3C9B61D7-06E1-4697-A250-8E17AACDA232}"/>
          </ac:spMkLst>
        </pc:spChg>
        <pc:spChg chg="add mod">
          <ac:chgData name="Pabis Vladimir" userId="88dc0c42-8bcd-482c-b7ff-4a90af045e1e" providerId="ADAL" clId="{D6C04BAC-2DF0-4590-99A7-DF55A0355E3C}" dt="2020-09-03T16:23:17.078" v="3500" actId="478"/>
          <ac:spMkLst>
            <pc:docMk/>
            <pc:sldMk cId="2077999142" sldId="668"/>
            <ac:spMk id="11" creationId="{B57999BA-42A9-4155-A7D2-7C678DB36A6E}"/>
          </ac:spMkLst>
        </pc:spChg>
        <pc:picChg chg="add del mod">
          <ac:chgData name="Pabis Vladimir" userId="88dc0c42-8bcd-482c-b7ff-4a90af045e1e" providerId="ADAL" clId="{D6C04BAC-2DF0-4590-99A7-DF55A0355E3C}" dt="2020-09-03T16:23:17.078" v="3500" actId="478"/>
          <ac:picMkLst>
            <pc:docMk/>
            <pc:sldMk cId="2077999142" sldId="668"/>
            <ac:picMk id="9" creationId="{B0EF3050-0446-4D61-B944-77269530AC94}"/>
          </ac:picMkLst>
        </pc:picChg>
        <pc:picChg chg="del">
          <ac:chgData name="Pabis Vladimir" userId="88dc0c42-8bcd-482c-b7ff-4a90af045e1e" providerId="ADAL" clId="{D6C04BAC-2DF0-4590-99A7-DF55A0355E3C}" dt="2020-09-03T16:22:37.227" v="3457" actId="478"/>
          <ac:picMkLst>
            <pc:docMk/>
            <pc:sldMk cId="2077999142" sldId="668"/>
            <ac:picMk id="13" creationId="{CC527E19-92D0-47BE-94E3-2C7C6F58ED8A}"/>
          </ac:picMkLst>
        </pc:picChg>
      </pc:sldChg>
      <pc:sldChg chg="addSp delSp modSp add del mod">
        <pc:chgData name="Pabis Vladimir" userId="88dc0c42-8bcd-482c-b7ff-4a90af045e1e" providerId="ADAL" clId="{D6C04BAC-2DF0-4590-99A7-DF55A0355E3C}" dt="2020-09-07T11:21:19.402" v="3545" actId="47"/>
        <pc:sldMkLst>
          <pc:docMk/>
          <pc:sldMk cId="2594735155" sldId="669"/>
        </pc:sldMkLst>
        <pc:spChg chg="add mod">
          <ac:chgData name="Pabis Vladimir" userId="88dc0c42-8bcd-482c-b7ff-4a90af045e1e" providerId="ADAL" clId="{D6C04BAC-2DF0-4590-99A7-DF55A0355E3C}" dt="2020-09-03T16:22:35.218" v="3456" actId="478"/>
          <ac:spMkLst>
            <pc:docMk/>
            <pc:sldMk cId="2594735155" sldId="669"/>
            <ac:spMk id="5" creationId="{C38BEC07-9547-437B-AC45-791BB358AC34}"/>
          </ac:spMkLst>
        </pc:spChg>
        <pc:picChg chg="del">
          <ac:chgData name="Pabis Vladimir" userId="88dc0c42-8bcd-482c-b7ff-4a90af045e1e" providerId="ADAL" clId="{D6C04BAC-2DF0-4590-99A7-DF55A0355E3C}" dt="2020-09-03T16:22:35.218" v="3456" actId="478"/>
          <ac:picMkLst>
            <pc:docMk/>
            <pc:sldMk cId="2594735155" sldId="669"/>
            <ac:picMk id="13" creationId="{CC527E19-92D0-47BE-94E3-2C7C6F58ED8A}"/>
          </ac:picMkLst>
        </pc:picChg>
      </pc:sldChg>
      <pc:sldChg chg="addSp delSp modSp add del mod">
        <pc:chgData name="Pabis Vladimir" userId="88dc0c42-8bcd-482c-b7ff-4a90af045e1e" providerId="ADAL" clId="{D6C04BAC-2DF0-4590-99A7-DF55A0355E3C}" dt="2020-09-07T11:21:21.602" v="3546" actId="47"/>
        <pc:sldMkLst>
          <pc:docMk/>
          <pc:sldMk cId="2322864078" sldId="670"/>
        </pc:sldMkLst>
        <pc:spChg chg="add mod">
          <ac:chgData name="Pabis Vladimir" userId="88dc0c42-8bcd-482c-b7ff-4a90af045e1e" providerId="ADAL" clId="{D6C04BAC-2DF0-4590-99A7-DF55A0355E3C}" dt="2020-09-03T16:22:33.623" v="3455" actId="478"/>
          <ac:spMkLst>
            <pc:docMk/>
            <pc:sldMk cId="2322864078" sldId="670"/>
            <ac:spMk id="5" creationId="{89934A43-75B6-4223-BBD7-2C0ED1705AB5}"/>
          </ac:spMkLst>
        </pc:spChg>
        <pc:picChg chg="del">
          <ac:chgData name="Pabis Vladimir" userId="88dc0c42-8bcd-482c-b7ff-4a90af045e1e" providerId="ADAL" clId="{D6C04BAC-2DF0-4590-99A7-DF55A0355E3C}" dt="2020-09-03T16:22:33.623" v="3455" actId="478"/>
          <ac:picMkLst>
            <pc:docMk/>
            <pc:sldMk cId="2322864078" sldId="670"/>
            <ac:picMk id="13" creationId="{CC527E19-92D0-47BE-94E3-2C7C6F58ED8A}"/>
          </ac:picMkLst>
        </pc:picChg>
      </pc:sldChg>
      <pc:sldChg chg="addSp delSp modSp add del mod">
        <pc:chgData name="Pabis Vladimir" userId="88dc0c42-8bcd-482c-b7ff-4a90af045e1e" providerId="ADAL" clId="{D6C04BAC-2DF0-4590-99A7-DF55A0355E3C}" dt="2020-09-07T11:21:22.494" v="3547" actId="47"/>
        <pc:sldMkLst>
          <pc:docMk/>
          <pc:sldMk cId="845741005" sldId="671"/>
        </pc:sldMkLst>
        <pc:spChg chg="add mod">
          <ac:chgData name="Pabis Vladimir" userId="88dc0c42-8bcd-482c-b7ff-4a90af045e1e" providerId="ADAL" clId="{D6C04BAC-2DF0-4590-99A7-DF55A0355E3C}" dt="2020-09-03T16:22:32.190" v="3454" actId="478"/>
          <ac:spMkLst>
            <pc:docMk/>
            <pc:sldMk cId="845741005" sldId="671"/>
            <ac:spMk id="5" creationId="{E0839544-5A59-48C3-8047-58BADE9079E5}"/>
          </ac:spMkLst>
        </pc:spChg>
        <pc:picChg chg="del">
          <ac:chgData name="Pabis Vladimir" userId="88dc0c42-8bcd-482c-b7ff-4a90af045e1e" providerId="ADAL" clId="{D6C04BAC-2DF0-4590-99A7-DF55A0355E3C}" dt="2020-09-03T16:22:32.190" v="3454" actId="478"/>
          <ac:picMkLst>
            <pc:docMk/>
            <pc:sldMk cId="845741005" sldId="671"/>
            <ac:picMk id="13" creationId="{CC527E19-92D0-47BE-94E3-2C7C6F58ED8A}"/>
          </ac:picMkLst>
        </pc:picChg>
      </pc:sldChg>
      <pc:sldChg chg="new del">
        <pc:chgData name="Pabis Vladimir" userId="88dc0c42-8bcd-482c-b7ff-4a90af045e1e" providerId="ADAL" clId="{D6C04BAC-2DF0-4590-99A7-DF55A0355E3C}" dt="2020-09-03T16:23:40.268" v="3503" actId="47"/>
        <pc:sldMkLst>
          <pc:docMk/>
          <pc:sldMk cId="1999638341" sldId="672"/>
        </pc:sldMkLst>
      </pc:sldChg>
      <pc:sldChg chg="addSp modSp new mod">
        <pc:chgData name="Pabis Vladimir" userId="88dc0c42-8bcd-482c-b7ff-4a90af045e1e" providerId="ADAL" clId="{D6C04BAC-2DF0-4590-99A7-DF55A0355E3C}" dt="2020-09-07T11:23:57.731" v="3565" actId="1076"/>
        <pc:sldMkLst>
          <pc:docMk/>
          <pc:sldMk cId="2366018362" sldId="673"/>
        </pc:sldMkLst>
        <pc:spChg chg="add">
          <ac:chgData name="Pabis Vladimir" userId="88dc0c42-8bcd-482c-b7ff-4a90af045e1e" providerId="ADAL" clId="{D6C04BAC-2DF0-4590-99A7-DF55A0355E3C}" dt="2020-09-03T16:23:46.412" v="3504" actId="22"/>
          <ac:spMkLst>
            <pc:docMk/>
            <pc:sldMk cId="2366018362" sldId="673"/>
            <ac:spMk id="3" creationId="{10C261F1-CB95-426B-968E-6A0FFD52C85C}"/>
          </ac:spMkLst>
        </pc:spChg>
        <pc:spChg chg="add">
          <ac:chgData name="Pabis Vladimir" userId="88dc0c42-8bcd-482c-b7ff-4a90af045e1e" providerId="ADAL" clId="{D6C04BAC-2DF0-4590-99A7-DF55A0355E3C}" dt="2020-09-03T16:23:52.359" v="3505" actId="22"/>
          <ac:spMkLst>
            <pc:docMk/>
            <pc:sldMk cId="2366018362" sldId="673"/>
            <ac:spMk id="5" creationId="{F76FC108-81B8-4A53-B25C-890467C2C952}"/>
          </ac:spMkLst>
        </pc:spChg>
        <pc:spChg chg="add mod">
          <ac:chgData name="Pabis Vladimir" userId="88dc0c42-8bcd-482c-b7ff-4a90af045e1e" providerId="ADAL" clId="{D6C04BAC-2DF0-4590-99A7-DF55A0355E3C}" dt="2020-09-07T11:21:10.799" v="3542" actId="20577"/>
          <ac:spMkLst>
            <pc:docMk/>
            <pc:sldMk cId="2366018362" sldId="673"/>
            <ac:spMk id="6" creationId="{0906570E-9B9A-4E9E-A923-32FE80378EDC}"/>
          </ac:spMkLst>
        </pc:spChg>
        <pc:picChg chg="add mod">
          <ac:chgData name="Pabis Vladimir" userId="88dc0c42-8bcd-482c-b7ff-4a90af045e1e" providerId="ADAL" clId="{D6C04BAC-2DF0-4590-99A7-DF55A0355E3C}" dt="2020-09-07T11:23:57.731" v="3565" actId="1076"/>
          <ac:picMkLst>
            <pc:docMk/>
            <pc:sldMk cId="2366018362" sldId="673"/>
            <ac:picMk id="7" creationId="{E767629B-52B1-4103-A8BB-C275DD3A27B3}"/>
          </ac:picMkLst>
        </pc:picChg>
      </pc:sldChg>
      <pc:sldChg chg="addSp modSp add mod">
        <pc:chgData name="Pabis Vladimir" userId="88dc0c42-8bcd-482c-b7ff-4a90af045e1e" providerId="ADAL" clId="{D6C04BAC-2DF0-4590-99A7-DF55A0355E3C}" dt="2020-09-07T11:23:46.803" v="3561" actId="1076"/>
        <pc:sldMkLst>
          <pc:docMk/>
          <pc:sldMk cId="2428253070" sldId="674"/>
        </pc:sldMkLst>
        <pc:picChg chg="add mod">
          <ac:chgData name="Pabis Vladimir" userId="88dc0c42-8bcd-482c-b7ff-4a90af045e1e" providerId="ADAL" clId="{D6C04BAC-2DF0-4590-99A7-DF55A0355E3C}" dt="2020-09-07T11:23:46.803" v="3561" actId="1076"/>
          <ac:picMkLst>
            <pc:docMk/>
            <pc:sldMk cId="2428253070" sldId="674"/>
            <ac:picMk id="4" creationId="{EF9C1A17-70FA-4062-A80A-0A35459CECBB}"/>
          </ac:picMkLst>
        </pc:picChg>
      </pc:sldChg>
      <pc:sldChg chg="addSp delSp modSp add mod">
        <pc:chgData name="Pabis Vladimir" userId="88dc0c42-8bcd-482c-b7ff-4a90af045e1e" providerId="ADAL" clId="{D6C04BAC-2DF0-4590-99A7-DF55A0355E3C}" dt="2020-09-07T11:25:17.310" v="3623" actId="27614"/>
        <pc:sldMkLst>
          <pc:docMk/>
          <pc:sldMk cId="3184589583" sldId="675"/>
        </pc:sldMkLst>
        <pc:spChg chg="mod">
          <ac:chgData name="Pabis Vladimir" userId="88dc0c42-8bcd-482c-b7ff-4a90af045e1e" providerId="ADAL" clId="{D6C04BAC-2DF0-4590-99A7-DF55A0355E3C}" dt="2020-09-07T11:24:21.395" v="3594" actId="20577"/>
          <ac:spMkLst>
            <pc:docMk/>
            <pc:sldMk cId="3184589583" sldId="675"/>
            <ac:spMk id="5" creationId="{F76FC108-81B8-4A53-B25C-890467C2C952}"/>
          </ac:spMkLst>
        </pc:spChg>
        <pc:picChg chg="del">
          <ac:chgData name="Pabis Vladimir" userId="88dc0c42-8bcd-482c-b7ff-4a90af045e1e" providerId="ADAL" clId="{D6C04BAC-2DF0-4590-99A7-DF55A0355E3C}" dt="2020-09-07T11:24:12.345" v="3569" actId="478"/>
          <ac:picMkLst>
            <pc:docMk/>
            <pc:sldMk cId="3184589583" sldId="675"/>
            <ac:picMk id="4" creationId="{EF9C1A17-70FA-4062-A80A-0A35459CECBB}"/>
          </ac:picMkLst>
        </pc:picChg>
        <pc:picChg chg="add del mod">
          <ac:chgData name="Pabis Vladimir" userId="88dc0c42-8bcd-482c-b7ff-4a90af045e1e" providerId="ADAL" clId="{D6C04BAC-2DF0-4590-99A7-DF55A0355E3C}" dt="2020-09-07T11:25:04.391" v="3620" actId="478"/>
          <ac:picMkLst>
            <pc:docMk/>
            <pc:sldMk cId="3184589583" sldId="675"/>
            <ac:picMk id="7" creationId="{BF381B98-03FA-41D4-AE79-DF34B337A919}"/>
          </ac:picMkLst>
        </pc:picChg>
        <pc:picChg chg="add mod">
          <ac:chgData name="Pabis Vladimir" userId="88dc0c42-8bcd-482c-b7ff-4a90af045e1e" providerId="ADAL" clId="{D6C04BAC-2DF0-4590-99A7-DF55A0355E3C}" dt="2020-09-07T11:25:17.310" v="3623" actId="27614"/>
          <ac:picMkLst>
            <pc:docMk/>
            <pc:sldMk cId="3184589583" sldId="675"/>
            <ac:picMk id="9" creationId="{17E70699-74DC-4A41-9A39-AAB60F39D1C2}"/>
          </ac:picMkLst>
        </pc:picChg>
      </pc:sldChg>
      <pc:sldChg chg="addSp delSp modSp add mod ord">
        <pc:chgData name="Pabis Vladimir" userId="88dc0c42-8bcd-482c-b7ff-4a90af045e1e" providerId="ADAL" clId="{D6C04BAC-2DF0-4590-99A7-DF55A0355E3C}" dt="2020-09-07T11:25:20.213" v="3625"/>
        <pc:sldMkLst>
          <pc:docMk/>
          <pc:sldMk cId="3217133560" sldId="676"/>
        </pc:sldMkLst>
        <pc:spChg chg="mod">
          <ac:chgData name="Pabis Vladimir" userId="88dc0c42-8bcd-482c-b7ff-4a90af045e1e" providerId="ADAL" clId="{D6C04BAC-2DF0-4590-99A7-DF55A0355E3C}" dt="2020-09-07T11:24:35" v="3613" actId="20577"/>
          <ac:spMkLst>
            <pc:docMk/>
            <pc:sldMk cId="3217133560" sldId="676"/>
            <ac:spMk id="5" creationId="{F76FC108-81B8-4A53-B25C-890467C2C952}"/>
          </ac:spMkLst>
        </pc:spChg>
        <pc:picChg chg="add mod">
          <ac:chgData name="Pabis Vladimir" userId="88dc0c42-8bcd-482c-b7ff-4a90af045e1e" providerId="ADAL" clId="{D6C04BAC-2DF0-4590-99A7-DF55A0355E3C}" dt="2020-09-07T11:25:01.700" v="3619" actId="1076"/>
          <ac:picMkLst>
            <pc:docMk/>
            <pc:sldMk cId="3217133560" sldId="676"/>
            <ac:picMk id="2" creationId="{DD201A25-EF43-42CE-BD44-7BD3FB1C7BBE}"/>
          </ac:picMkLst>
        </pc:picChg>
        <pc:picChg chg="del">
          <ac:chgData name="Pabis Vladimir" userId="88dc0c42-8bcd-482c-b7ff-4a90af045e1e" providerId="ADAL" clId="{D6C04BAC-2DF0-4590-99A7-DF55A0355E3C}" dt="2020-09-07T11:24:06.950" v="3568" actId="478"/>
          <ac:picMkLst>
            <pc:docMk/>
            <pc:sldMk cId="3217133560" sldId="676"/>
            <ac:picMk id="4" creationId="{EF9C1A17-70FA-4062-A80A-0A35459CECBB}"/>
          </ac:picMkLst>
        </pc:picChg>
      </pc:sldChg>
      <pc:sldChg chg="delSp modSp add del mod">
        <pc:chgData name="Pabis Vladimir" userId="88dc0c42-8bcd-482c-b7ff-4a90af045e1e" providerId="ADAL" clId="{D6C04BAC-2DF0-4590-99A7-DF55A0355E3C}" dt="2020-09-07T14:35:00.462" v="5018" actId="47"/>
        <pc:sldMkLst>
          <pc:docMk/>
          <pc:sldMk cId="1446234587" sldId="677"/>
        </pc:sldMkLst>
        <pc:spChg chg="mod">
          <ac:chgData name="Pabis Vladimir" userId="88dc0c42-8bcd-482c-b7ff-4a90af045e1e" providerId="ADAL" clId="{D6C04BAC-2DF0-4590-99A7-DF55A0355E3C}" dt="2020-09-07T12:26:16.242" v="4550" actId="20577"/>
          <ac:spMkLst>
            <pc:docMk/>
            <pc:sldMk cId="1446234587" sldId="677"/>
            <ac:spMk id="6" creationId="{00000000-0000-0000-0000-000000000000}"/>
          </ac:spMkLst>
        </pc:spChg>
        <pc:spChg chg="del mod">
          <ac:chgData name="Pabis Vladimir" userId="88dc0c42-8bcd-482c-b7ff-4a90af045e1e" providerId="ADAL" clId="{D6C04BAC-2DF0-4590-99A7-DF55A0355E3C}" dt="2020-09-07T12:25:52.635" v="4532"/>
          <ac:spMkLst>
            <pc:docMk/>
            <pc:sldMk cId="1446234587" sldId="677"/>
            <ac:spMk id="7" creationId="{00000000-0000-0000-0000-000000000000}"/>
          </ac:spMkLst>
        </pc:spChg>
        <pc:picChg chg="del">
          <ac:chgData name="Pabis Vladimir" userId="88dc0c42-8bcd-482c-b7ff-4a90af045e1e" providerId="ADAL" clId="{D6C04BAC-2DF0-4590-99A7-DF55A0355E3C}" dt="2020-09-07T12:25:52.631" v="4530" actId="478"/>
          <ac:picMkLst>
            <pc:docMk/>
            <pc:sldMk cId="1446234587" sldId="677"/>
            <ac:picMk id="3" creationId="{ED0D6637-E7A0-4032-9240-372E462B12C6}"/>
          </ac:picMkLst>
        </pc:picChg>
        <pc:picChg chg="del">
          <ac:chgData name="Pabis Vladimir" userId="88dc0c42-8bcd-482c-b7ff-4a90af045e1e" providerId="ADAL" clId="{D6C04BAC-2DF0-4590-99A7-DF55A0355E3C}" dt="2020-09-07T12:25:53.152" v="4533" actId="478"/>
          <ac:picMkLst>
            <pc:docMk/>
            <pc:sldMk cId="1446234587" sldId="677"/>
            <ac:picMk id="4" creationId="{68071988-02AA-4EB8-AAA7-1C1FE63FAF31}"/>
          </ac:picMkLst>
        </pc:picChg>
      </pc:sldChg>
      <pc:sldChg chg="add del">
        <pc:chgData name="Pabis Vladimir" userId="88dc0c42-8bcd-482c-b7ff-4a90af045e1e" providerId="ADAL" clId="{D6C04BAC-2DF0-4590-99A7-DF55A0355E3C}" dt="2020-09-07T12:26:53.757" v="4554" actId="47"/>
        <pc:sldMkLst>
          <pc:docMk/>
          <pc:sldMk cId="2072011311" sldId="678"/>
        </pc:sldMkLst>
      </pc:sldChg>
      <pc:sldChg chg="addSp modSp add mod">
        <pc:chgData name="Pabis Vladimir" userId="88dc0c42-8bcd-482c-b7ff-4a90af045e1e" providerId="ADAL" clId="{D6C04BAC-2DF0-4590-99A7-DF55A0355E3C}" dt="2020-09-07T12:40:04.362" v="4578" actId="1076"/>
        <pc:sldMkLst>
          <pc:docMk/>
          <pc:sldMk cId="2179873074" sldId="679"/>
        </pc:sldMkLst>
        <pc:picChg chg="add mod">
          <ac:chgData name="Pabis Vladimir" userId="88dc0c42-8bcd-482c-b7ff-4a90af045e1e" providerId="ADAL" clId="{D6C04BAC-2DF0-4590-99A7-DF55A0355E3C}" dt="2020-09-07T12:40:04.362" v="4578" actId="1076"/>
          <ac:picMkLst>
            <pc:docMk/>
            <pc:sldMk cId="2179873074" sldId="679"/>
            <ac:picMk id="3" creationId="{9D909030-688F-4193-9C82-F2F6F766128F}"/>
          </ac:picMkLst>
        </pc:picChg>
        <pc:picChg chg="add mod">
          <ac:chgData name="Pabis Vladimir" userId="88dc0c42-8bcd-482c-b7ff-4a90af045e1e" providerId="ADAL" clId="{D6C04BAC-2DF0-4590-99A7-DF55A0355E3C}" dt="2020-09-07T12:40:04.362" v="4578" actId="1076"/>
          <ac:picMkLst>
            <pc:docMk/>
            <pc:sldMk cId="2179873074" sldId="679"/>
            <ac:picMk id="4" creationId="{61F14F62-CBE6-4A7A-9312-311CE2F83A3B}"/>
          </ac:picMkLst>
        </pc:picChg>
      </pc:sldChg>
      <pc:sldChg chg="addSp modSp add mod">
        <pc:chgData name="Pabis Vladimir" userId="88dc0c42-8bcd-482c-b7ff-4a90af045e1e" providerId="ADAL" clId="{D6C04BAC-2DF0-4590-99A7-DF55A0355E3C}" dt="2020-09-07T12:55:10.721" v="4605" actId="1076"/>
        <pc:sldMkLst>
          <pc:docMk/>
          <pc:sldMk cId="824769849" sldId="680"/>
        </pc:sldMkLst>
        <pc:spChg chg="mod">
          <ac:chgData name="Pabis Vladimir" userId="88dc0c42-8bcd-482c-b7ff-4a90af045e1e" providerId="ADAL" clId="{D6C04BAC-2DF0-4590-99A7-DF55A0355E3C}" dt="2020-09-07T12:54:03.479" v="4596" actId="20577"/>
          <ac:spMkLst>
            <pc:docMk/>
            <pc:sldMk cId="824769849" sldId="680"/>
            <ac:spMk id="7" creationId="{00000000-0000-0000-0000-000000000000}"/>
          </ac:spMkLst>
        </pc:spChg>
        <pc:picChg chg="add mod">
          <ac:chgData name="Pabis Vladimir" userId="88dc0c42-8bcd-482c-b7ff-4a90af045e1e" providerId="ADAL" clId="{D6C04BAC-2DF0-4590-99A7-DF55A0355E3C}" dt="2020-09-07T12:55:10.721" v="4605" actId="1076"/>
          <ac:picMkLst>
            <pc:docMk/>
            <pc:sldMk cId="824769849" sldId="680"/>
            <ac:picMk id="3" creationId="{C57358BA-CA27-4325-A584-4BB1443B0DD1}"/>
          </ac:picMkLst>
        </pc:picChg>
        <pc:picChg chg="add mod">
          <ac:chgData name="Pabis Vladimir" userId="88dc0c42-8bcd-482c-b7ff-4a90af045e1e" providerId="ADAL" clId="{D6C04BAC-2DF0-4590-99A7-DF55A0355E3C}" dt="2020-09-07T12:55:10.721" v="4605" actId="1076"/>
          <ac:picMkLst>
            <pc:docMk/>
            <pc:sldMk cId="824769849" sldId="680"/>
            <ac:picMk id="4" creationId="{C12B44F8-E726-4F0C-AE3C-DCEA0B176003}"/>
          </ac:picMkLst>
        </pc:picChg>
      </pc:sldChg>
    </pc:docChg>
  </pc:docChgLst>
  <pc:docChgLst>
    <pc:chgData name="Pabis Vladimir" userId="88dc0c42-8bcd-482c-b7ff-4a90af045e1e" providerId="ADAL" clId="{14829E1D-3D8C-43F0-B273-F20AC1163B43}"/>
    <pc:docChg chg="undo redo custSel addSld delSld modSld">
      <pc:chgData name="Pabis Vladimir" userId="88dc0c42-8bcd-482c-b7ff-4a90af045e1e" providerId="ADAL" clId="{14829E1D-3D8C-43F0-B273-F20AC1163B43}" dt="2021-02-03T16:29:47.981" v="336" actId="1076"/>
      <pc:docMkLst>
        <pc:docMk/>
      </pc:docMkLst>
      <pc:sldChg chg="del">
        <pc:chgData name="Pabis Vladimir" userId="88dc0c42-8bcd-482c-b7ff-4a90af045e1e" providerId="ADAL" clId="{14829E1D-3D8C-43F0-B273-F20AC1163B43}" dt="2021-02-03T16:27:57.955" v="282" actId="47"/>
        <pc:sldMkLst>
          <pc:docMk/>
          <pc:sldMk cId="1492898054" sldId="339"/>
        </pc:sldMkLst>
      </pc:sldChg>
      <pc:sldChg chg="modSp mod">
        <pc:chgData name="Pabis Vladimir" userId="88dc0c42-8bcd-482c-b7ff-4a90af045e1e" providerId="ADAL" clId="{14829E1D-3D8C-43F0-B273-F20AC1163B43}" dt="2021-02-03T16:14:48.384" v="58" actId="20577"/>
        <pc:sldMkLst>
          <pc:docMk/>
          <pc:sldMk cId="921804663" sldId="619"/>
        </pc:sldMkLst>
        <pc:spChg chg="mod">
          <ac:chgData name="Pabis Vladimir" userId="88dc0c42-8bcd-482c-b7ff-4a90af045e1e" providerId="ADAL" clId="{14829E1D-3D8C-43F0-B273-F20AC1163B43}" dt="2021-02-03T16:14:48.384" v="58" actId="20577"/>
          <ac:spMkLst>
            <pc:docMk/>
            <pc:sldMk cId="921804663" sldId="619"/>
            <ac:spMk id="7" creationId="{80BCCD6B-9DBC-43D7-BB15-062A56CF0E04}"/>
          </ac:spMkLst>
        </pc:spChg>
      </pc:sldChg>
      <pc:sldChg chg="del">
        <pc:chgData name="Pabis Vladimir" userId="88dc0c42-8bcd-482c-b7ff-4a90af045e1e" providerId="ADAL" clId="{14829E1D-3D8C-43F0-B273-F20AC1163B43}" dt="2021-02-03T16:13:54.159" v="39" actId="47"/>
        <pc:sldMkLst>
          <pc:docMk/>
          <pc:sldMk cId="2910136611" sldId="620"/>
        </pc:sldMkLst>
      </pc:sldChg>
      <pc:sldChg chg="del">
        <pc:chgData name="Pabis Vladimir" userId="88dc0c42-8bcd-482c-b7ff-4a90af045e1e" providerId="ADAL" clId="{14829E1D-3D8C-43F0-B273-F20AC1163B43}" dt="2021-02-03T16:27:46.679" v="279" actId="47"/>
        <pc:sldMkLst>
          <pc:docMk/>
          <pc:sldMk cId="2401210231" sldId="711"/>
        </pc:sldMkLst>
      </pc:sldChg>
      <pc:sldChg chg="del">
        <pc:chgData name="Pabis Vladimir" userId="88dc0c42-8bcd-482c-b7ff-4a90af045e1e" providerId="ADAL" clId="{14829E1D-3D8C-43F0-B273-F20AC1163B43}" dt="2021-02-03T16:27:52.419" v="281" actId="47"/>
        <pc:sldMkLst>
          <pc:docMk/>
          <pc:sldMk cId="858807823" sldId="718"/>
        </pc:sldMkLst>
      </pc:sldChg>
      <pc:sldChg chg="addSp delSp modSp add del mod">
        <pc:chgData name="Pabis Vladimir" userId="88dc0c42-8bcd-482c-b7ff-4a90af045e1e" providerId="ADAL" clId="{14829E1D-3D8C-43F0-B273-F20AC1163B43}" dt="2021-02-03T16:29:36.956" v="333" actId="47"/>
        <pc:sldMkLst>
          <pc:docMk/>
          <pc:sldMk cId="2480320780" sldId="719"/>
        </pc:sldMkLst>
        <pc:spChg chg="del mod">
          <ac:chgData name="Pabis Vladimir" userId="88dc0c42-8bcd-482c-b7ff-4a90af045e1e" providerId="ADAL" clId="{14829E1D-3D8C-43F0-B273-F20AC1163B43}" dt="2021-02-03T16:28:41.818" v="321" actId="478"/>
          <ac:spMkLst>
            <pc:docMk/>
            <pc:sldMk cId="2480320780" sldId="719"/>
            <ac:spMk id="4" creationId="{44D10A4B-803D-E246-922E-E6751FE7494E}"/>
          </ac:spMkLst>
        </pc:spChg>
        <pc:picChg chg="add mod">
          <ac:chgData name="Pabis Vladimir" userId="88dc0c42-8bcd-482c-b7ff-4a90af045e1e" providerId="ADAL" clId="{14829E1D-3D8C-43F0-B273-F20AC1163B43}" dt="2021-02-03T16:28:57.548" v="323" actId="1076"/>
          <ac:picMkLst>
            <pc:docMk/>
            <pc:sldMk cId="2480320780" sldId="719"/>
            <ac:picMk id="3" creationId="{C4656C5D-B5F8-4440-BF4B-E12034A7E5CB}"/>
          </ac:picMkLst>
        </pc:picChg>
        <pc:picChg chg="del">
          <ac:chgData name="Pabis Vladimir" userId="88dc0c42-8bcd-482c-b7ff-4a90af045e1e" providerId="ADAL" clId="{14829E1D-3D8C-43F0-B273-F20AC1163B43}" dt="2021-02-03T16:28:38.035" v="319" actId="478"/>
          <ac:picMkLst>
            <pc:docMk/>
            <pc:sldMk cId="2480320780" sldId="719"/>
            <ac:picMk id="6" creationId="{F4AD584A-693D-A949-92F6-D7A64EAA712A}"/>
          </ac:picMkLst>
        </pc:picChg>
      </pc:sldChg>
      <pc:sldChg chg="del">
        <pc:chgData name="Pabis Vladimir" userId="88dc0c42-8bcd-482c-b7ff-4a90af045e1e" providerId="ADAL" clId="{14829E1D-3D8C-43F0-B273-F20AC1163B43}" dt="2021-02-03T16:28:24.866" v="312" actId="47"/>
        <pc:sldMkLst>
          <pc:docMk/>
          <pc:sldMk cId="821593817" sldId="722"/>
        </pc:sldMkLst>
      </pc:sldChg>
      <pc:sldChg chg="del">
        <pc:chgData name="Pabis Vladimir" userId="88dc0c42-8bcd-482c-b7ff-4a90af045e1e" providerId="ADAL" clId="{14829E1D-3D8C-43F0-B273-F20AC1163B43}" dt="2021-02-03T16:28:23.498" v="310" actId="47"/>
        <pc:sldMkLst>
          <pc:docMk/>
          <pc:sldMk cId="126259955" sldId="723"/>
        </pc:sldMkLst>
      </pc:sldChg>
      <pc:sldChg chg="del">
        <pc:chgData name="Pabis Vladimir" userId="88dc0c42-8bcd-482c-b7ff-4a90af045e1e" providerId="ADAL" clId="{14829E1D-3D8C-43F0-B273-F20AC1163B43}" dt="2021-02-03T16:28:22.747" v="309" actId="47"/>
        <pc:sldMkLst>
          <pc:docMk/>
          <pc:sldMk cId="1474789004" sldId="724"/>
        </pc:sldMkLst>
      </pc:sldChg>
      <pc:sldChg chg="del">
        <pc:chgData name="Pabis Vladimir" userId="88dc0c42-8bcd-482c-b7ff-4a90af045e1e" providerId="ADAL" clId="{14829E1D-3D8C-43F0-B273-F20AC1163B43}" dt="2021-02-03T16:28:04.490" v="289" actId="47"/>
        <pc:sldMkLst>
          <pc:docMk/>
          <pc:sldMk cId="550540949" sldId="729"/>
        </pc:sldMkLst>
      </pc:sldChg>
      <pc:sldChg chg="del">
        <pc:chgData name="Pabis Vladimir" userId="88dc0c42-8bcd-482c-b7ff-4a90af045e1e" providerId="ADAL" clId="{14829E1D-3D8C-43F0-B273-F20AC1163B43}" dt="2021-02-03T16:13:55.361" v="40" actId="47"/>
        <pc:sldMkLst>
          <pc:docMk/>
          <pc:sldMk cId="3334145391" sldId="730"/>
        </pc:sldMkLst>
      </pc:sldChg>
      <pc:sldChg chg="del">
        <pc:chgData name="Pabis Vladimir" userId="88dc0c42-8bcd-482c-b7ff-4a90af045e1e" providerId="ADAL" clId="{14829E1D-3D8C-43F0-B273-F20AC1163B43}" dt="2021-02-03T16:13:56.179" v="41" actId="47"/>
        <pc:sldMkLst>
          <pc:docMk/>
          <pc:sldMk cId="577460342" sldId="731"/>
        </pc:sldMkLst>
      </pc:sldChg>
      <pc:sldChg chg="del">
        <pc:chgData name="Pabis Vladimir" userId="88dc0c42-8bcd-482c-b7ff-4a90af045e1e" providerId="ADAL" clId="{14829E1D-3D8C-43F0-B273-F20AC1163B43}" dt="2021-02-03T16:13:56.925" v="42" actId="47"/>
        <pc:sldMkLst>
          <pc:docMk/>
          <pc:sldMk cId="2508277596" sldId="732"/>
        </pc:sldMkLst>
      </pc:sldChg>
      <pc:sldChg chg="del">
        <pc:chgData name="Pabis Vladimir" userId="88dc0c42-8bcd-482c-b7ff-4a90af045e1e" providerId="ADAL" clId="{14829E1D-3D8C-43F0-B273-F20AC1163B43}" dt="2021-02-03T16:28:21.157" v="307" actId="47"/>
        <pc:sldMkLst>
          <pc:docMk/>
          <pc:sldMk cId="2628048897" sldId="733"/>
        </pc:sldMkLst>
      </pc:sldChg>
      <pc:sldChg chg="del">
        <pc:chgData name="Pabis Vladimir" userId="88dc0c42-8bcd-482c-b7ff-4a90af045e1e" providerId="ADAL" clId="{14829E1D-3D8C-43F0-B273-F20AC1163B43}" dt="2021-02-03T16:28:17.013" v="305" actId="47"/>
        <pc:sldMkLst>
          <pc:docMk/>
          <pc:sldMk cId="1378029965" sldId="734"/>
        </pc:sldMkLst>
      </pc:sldChg>
      <pc:sldChg chg="del">
        <pc:chgData name="Pabis Vladimir" userId="88dc0c42-8bcd-482c-b7ff-4a90af045e1e" providerId="ADAL" clId="{14829E1D-3D8C-43F0-B273-F20AC1163B43}" dt="2021-02-03T16:28:13.863" v="302" actId="47"/>
        <pc:sldMkLst>
          <pc:docMk/>
          <pc:sldMk cId="3068499263" sldId="735"/>
        </pc:sldMkLst>
      </pc:sldChg>
      <pc:sldChg chg="del">
        <pc:chgData name="Pabis Vladimir" userId="88dc0c42-8bcd-482c-b7ff-4a90af045e1e" providerId="ADAL" clId="{14829E1D-3D8C-43F0-B273-F20AC1163B43}" dt="2021-02-03T16:28:16.326" v="304" actId="47"/>
        <pc:sldMkLst>
          <pc:docMk/>
          <pc:sldMk cId="3502354603" sldId="736"/>
        </pc:sldMkLst>
      </pc:sldChg>
      <pc:sldChg chg="del">
        <pc:chgData name="Pabis Vladimir" userId="88dc0c42-8bcd-482c-b7ff-4a90af045e1e" providerId="ADAL" clId="{14829E1D-3D8C-43F0-B273-F20AC1163B43}" dt="2021-02-03T16:28:15.552" v="303" actId="47"/>
        <pc:sldMkLst>
          <pc:docMk/>
          <pc:sldMk cId="443352185" sldId="737"/>
        </pc:sldMkLst>
      </pc:sldChg>
      <pc:sldChg chg="del">
        <pc:chgData name="Pabis Vladimir" userId="88dc0c42-8bcd-482c-b7ff-4a90af045e1e" providerId="ADAL" clId="{14829E1D-3D8C-43F0-B273-F20AC1163B43}" dt="2021-02-03T16:28:12.938" v="301" actId="47"/>
        <pc:sldMkLst>
          <pc:docMk/>
          <pc:sldMk cId="4205923551" sldId="738"/>
        </pc:sldMkLst>
      </pc:sldChg>
      <pc:sldChg chg="del">
        <pc:chgData name="Pabis Vladimir" userId="88dc0c42-8bcd-482c-b7ff-4a90af045e1e" providerId="ADAL" clId="{14829E1D-3D8C-43F0-B273-F20AC1163B43}" dt="2021-02-03T16:28:12.382" v="300" actId="47"/>
        <pc:sldMkLst>
          <pc:docMk/>
          <pc:sldMk cId="2799531330" sldId="739"/>
        </pc:sldMkLst>
      </pc:sldChg>
      <pc:sldChg chg="del">
        <pc:chgData name="Pabis Vladimir" userId="88dc0c42-8bcd-482c-b7ff-4a90af045e1e" providerId="ADAL" clId="{14829E1D-3D8C-43F0-B273-F20AC1163B43}" dt="2021-02-03T16:28:11.792" v="299" actId="47"/>
        <pc:sldMkLst>
          <pc:docMk/>
          <pc:sldMk cId="4083884303" sldId="740"/>
        </pc:sldMkLst>
      </pc:sldChg>
      <pc:sldChg chg="del">
        <pc:chgData name="Pabis Vladimir" userId="88dc0c42-8bcd-482c-b7ff-4a90af045e1e" providerId="ADAL" clId="{14829E1D-3D8C-43F0-B273-F20AC1163B43}" dt="2021-02-03T16:28:11.196" v="298" actId="47"/>
        <pc:sldMkLst>
          <pc:docMk/>
          <pc:sldMk cId="3829027098" sldId="741"/>
        </pc:sldMkLst>
      </pc:sldChg>
      <pc:sldChg chg="del">
        <pc:chgData name="Pabis Vladimir" userId="88dc0c42-8bcd-482c-b7ff-4a90af045e1e" providerId="ADAL" clId="{14829E1D-3D8C-43F0-B273-F20AC1163B43}" dt="2021-02-03T16:28:10.563" v="297" actId="47"/>
        <pc:sldMkLst>
          <pc:docMk/>
          <pc:sldMk cId="114566463" sldId="742"/>
        </pc:sldMkLst>
      </pc:sldChg>
      <pc:sldChg chg="del">
        <pc:chgData name="Pabis Vladimir" userId="88dc0c42-8bcd-482c-b7ff-4a90af045e1e" providerId="ADAL" clId="{14829E1D-3D8C-43F0-B273-F20AC1163B43}" dt="2021-02-03T16:28:09.861" v="296" actId="47"/>
        <pc:sldMkLst>
          <pc:docMk/>
          <pc:sldMk cId="545997027" sldId="991"/>
        </pc:sldMkLst>
      </pc:sldChg>
      <pc:sldChg chg="del">
        <pc:chgData name="Pabis Vladimir" userId="88dc0c42-8bcd-482c-b7ff-4a90af045e1e" providerId="ADAL" clId="{14829E1D-3D8C-43F0-B273-F20AC1163B43}" dt="2021-02-03T16:27:59.326" v="284" actId="47"/>
        <pc:sldMkLst>
          <pc:docMk/>
          <pc:sldMk cId="2902871000" sldId="992"/>
        </pc:sldMkLst>
      </pc:sldChg>
      <pc:sldChg chg="del">
        <pc:chgData name="Pabis Vladimir" userId="88dc0c42-8bcd-482c-b7ff-4a90af045e1e" providerId="ADAL" clId="{14829E1D-3D8C-43F0-B273-F20AC1163B43}" dt="2021-02-03T16:27:58.671" v="283" actId="47"/>
        <pc:sldMkLst>
          <pc:docMk/>
          <pc:sldMk cId="3579922475" sldId="994"/>
        </pc:sldMkLst>
      </pc:sldChg>
      <pc:sldChg chg="del">
        <pc:chgData name="Pabis Vladimir" userId="88dc0c42-8bcd-482c-b7ff-4a90af045e1e" providerId="ADAL" clId="{14829E1D-3D8C-43F0-B273-F20AC1163B43}" dt="2021-02-03T16:23:28.338" v="149" actId="47"/>
        <pc:sldMkLst>
          <pc:docMk/>
          <pc:sldMk cId="458194574" sldId="1002"/>
        </pc:sldMkLst>
      </pc:sldChg>
      <pc:sldChg chg="del">
        <pc:chgData name="Pabis Vladimir" userId="88dc0c42-8bcd-482c-b7ff-4a90af045e1e" providerId="ADAL" clId="{14829E1D-3D8C-43F0-B273-F20AC1163B43}" dt="2021-02-03T16:23:30.441" v="151" actId="47"/>
        <pc:sldMkLst>
          <pc:docMk/>
          <pc:sldMk cId="69668799" sldId="1003"/>
        </pc:sldMkLst>
      </pc:sldChg>
      <pc:sldChg chg="del">
        <pc:chgData name="Pabis Vladimir" userId="88dc0c42-8bcd-482c-b7ff-4a90af045e1e" providerId="ADAL" clId="{14829E1D-3D8C-43F0-B273-F20AC1163B43}" dt="2021-02-03T16:23:38.063" v="158" actId="47"/>
        <pc:sldMkLst>
          <pc:docMk/>
          <pc:sldMk cId="1110586265" sldId="1004"/>
        </pc:sldMkLst>
      </pc:sldChg>
      <pc:sldChg chg="del">
        <pc:chgData name="Pabis Vladimir" userId="88dc0c42-8bcd-482c-b7ff-4a90af045e1e" providerId="ADAL" clId="{14829E1D-3D8C-43F0-B273-F20AC1163B43}" dt="2021-02-03T16:23:39.080" v="159" actId="47"/>
        <pc:sldMkLst>
          <pc:docMk/>
          <pc:sldMk cId="3239284742" sldId="1005"/>
        </pc:sldMkLst>
      </pc:sldChg>
      <pc:sldChg chg="del">
        <pc:chgData name="Pabis Vladimir" userId="88dc0c42-8bcd-482c-b7ff-4a90af045e1e" providerId="ADAL" clId="{14829E1D-3D8C-43F0-B273-F20AC1163B43}" dt="2021-02-03T16:23:40.169" v="160" actId="47"/>
        <pc:sldMkLst>
          <pc:docMk/>
          <pc:sldMk cId="388999947" sldId="1006"/>
        </pc:sldMkLst>
      </pc:sldChg>
      <pc:sldChg chg="del">
        <pc:chgData name="Pabis Vladimir" userId="88dc0c42-8bcd-482c-b7ff-4a90af045e1e" providerId="ADAL" clId="{14829E1D-3D8C-43F0-B273-F20AC1163B43}" dt="2021-02-03T16:23:41.246" v="161" actId="47"/>
        <pc:sldMkLst>
          <pc:docMk/>
          <pc:sldMk cId="1021814693" sldId="1007"/>
        </pc:sldMkLst>
      </pc:sldChg>
      <pc:sldChg chg="del">
        <pc:chgData name="Pabis Vladimir" userId="88dc0c42-8bcd-482c-b7ff-4a90af045e1e" providerId="ADAL" clId="{14829E1D-3D8C-43F0-B273-F20AC1163B43}" dt="2021-02-03T16:23:42.196" v="162" actId="47"/>
        <pc:sldMkLst>
          <pc:docMk/>
          <pc:sldMk cId="3489556525" sldId="1008"/>
        </pc:sldMkLst>
      </pc:sldChg>
      <pc:sldChg chg="del">
        <pc:chgData name="Pabis Vladimir" userId="88dc0c42-8bcd-482c-b7ff-4a90af045e1e" providerId="ADAL" clId="{14829E1D-3D8C-43F0-B273-F20AC1163B43}" dt="2021-02-03T16:23:43.344" v="163" actId="47"/>
        <pc:sldMkLst>
          <pc:docMk/>
          <pc:sldMk cId="242800350" sldId="1009"/>
        </pc:sldMkLst>
      </pc:sldChg>
      <pc:sldChg chg="del">
        <pc:chgData name="Pabis Vladimir" userId="88dc0c42-8bcd-482c-b7ff-4a90af045e1e" providerId="ADAL" clId="{14829E1D-3D8C-43F0-B273-F20AC1163B43}" dt="2021-02-03T16:23:44.781" v="164" actId="47"/>
        <pc:sldMkLst>
          <pc:docMk/>
          <pc:sldMk cId="2125041074" sldId="1011"/>
        </pc:sldMkLst>
      </pc:sldChg>
      <pc:sldChg chg="del">
        <pc:chgData name="Pabis Vladimir" userId="88dc0c42-8bcd-482c-b7ff-4a90af045e1e" providerId="ADAL" clId="{14829E1D-3D8C-43F0-B273-F20AC1163B43}" dt="2021-02-03T16:25:40.454" v="219" actId="47"/>
        <pc:sldMkLst>
          <pc:docMk/>
          <pc:sldMk cId="3536839820" sldId="1012"/>
        </pc:sldMkLst>
      </pc:sldChg>
      <pc:sldChg chg="del">
        <pc:chgData name="Pabis Vladimir" userId="88dc0c42-8bcd-482c-b7ff-4a90af045e1e" providerId="ADAL" clId="{14829E1D-3D8C-43F0-B273-F20AC1163B43}" dt="2021-02-03T16:25:41.578" v="220" actId="47"/>
        <pc:sldMkLst>
          <pc:docMk/>
          <pc:sldMk cId="4188486887" sldId="1013"/>
        </pc:sldMkLst>
      </pc:sldChg>
      <pc:sldChg chg="del">
        <pc:chgData name="Pabis Vladimir" userId="88dc0c42-8bcd-482c-b7ff-4a90af045e1e" providerId="ADAL" clId="{14829E1D-3D8C-43F0-B273-F20AC1163B43}" dt="2021-02-03T16:25:42.406" v="221" actId="47"/>
        <pc:sldMkLst>
          <pc:docMk/>
          <pc:sldMk cId="1083105414" sldId="1014"/>
        </pc:sldMkLst>
      </pc:sldChg>
      <pc:sldChg chg="del">
        <pc:chgData name="Pabis Vladimir" userId="88dc0c42-8bcd-482c-b7ff-4a90af045e1e" providerId="ADAL" clId="{14829E1D-3D8C-43F0-B273-F20AC1163B43}" dt="2021-02-03T16:25:50.987" v="225" actId="47"/>
        <pc:sldMkLst>
          <pc:docMk/>
          <pc:sldMk cId="1637227854" sldId="1015"/>
        </pc:sldMkLst>
      </pc:sldChg>
      <pc:sldChg chg="del">
        <pc:chgData name="Pabis Vladimir" userId="88dc0c42-8bcd-482c-b7ff-4a90af045e1e" providerId="ADAL" clId="{14829E1D-3D8C-43F0-B273-F20AC1163B43}" dt="2021-02-03T16:25:43.561" v="222" actId="47"/>
        <pc:sldMkLst>
          <pc:docMk/>
          <pc:sldMk cId="1546156848" sldId="1017"/>
        </pc:sldMkLst>
      </pc:sldChg>
      <pc:sldChg chg="del">
        <pc:chgData name="Pabis Vladimir" userId="88dc0c42-8bcd-482c-b7ff-4a90af045e1e" providerId="ADAL" clId="{14829E1D-3D8C-43F0-B273-F20AC1163B43}" dt="2021-02-03T16:25:44.710" v="223" actId="47"/>
        <pc:sldMkLst>
          <pc:docMk/>
          <pc:sldMk cId="752606493" sldId="1018"/>
        </pc:sldMkLst>
      </pc:sldChg>
      <pc:sldChg chg="del">
        <pc:chgData name="Pabis Vladimir" userId="88dc0c42-8bcd-482c-b7ff-4a90af045e1e" providerId="ADAL" clId="{14829E1D-3D8C-43F0-B273-F20AC1163B43}" dt="2021-02-03T16:25:45.587" v="224" actId="47"/>
        <pc:sldMkLst>
          <pc:docMk/>
          <pc:sldMk cId="4209228248" sldId="1019"/>
        </pc:sldMkLst>
      </pc:sldChg>
      <pc:sldChg chg="del">
        <pc:chgData name="Pabis Vladimir" userId="88dc0c42-8bcd-482c-b7ff-4a90af045e1e" providerId="ADAL" clId="{14829E1D-3D8C-43F0-B273-F20AC1163B43}" dt="2021-02-03T16:23:36.251" v="156" actId="47"/>
        <pc:sldMkLst>
          <pc:docMk/>
          <pc:sldMk cId="140480890" sldId="1020"/>
        </pc:sldMkLst>
      </pc:sldChg>
      <pc:sldChg chg="del">
        <pc:chgData name="Pabis Vladimir" userId="88dc0c42-8bcd-482c-b7ff-4a90af045e1e" providerId="ADAL" clId="{14829E1D-3D8C-43F0-B273-F20AC1163B43}" dt="2021-02-03T16:25:52.788" v="226" actId="47"/>
        <pc:sldMkLst>
          <pc:docMk/>
          <pc:sldMk cId="690310378" sldId="1021"/>
        </pc:sldMkLst>
      </pc:sldChg>
      <pc:sldChg chg="del">
        <pc:chgData name="Pabis Vladimir" userId="88dc0c42-8bcd-482c-b7ff-4a90af045e1e" providerId="ADAL" clId="{14829E1D-3D8C-43F0-B273-F20AC1163B43}" dt="2021-02-03T16:25:54.217" v="227" actId="47"/>
        <pc:sldMkLst>
          <pc:docMk/>
          <pc:sldMk cId="2177515318" sldId="1022"/>
        </pc:sldMkLst>
      </pc:sldChg>
      <pc:sldChg chg="del">
        <pc:chgData name="Pabis Vladimir" userId="88dc0c42-8bcd-482c-b7ff-4a90af045e1e" providerId="ADAL" clId="{14829E1D-3D8C-43F0-B273-F20AC1163B43}" dt="2021-02-03T16:25:55.507" v="228" actId="47"/>
        <pc:sldMkLst>
          <pc:docMk/>
          <pc:sldMk cId="1500466524" sldId="1023"/>
        </pc:sldMkLst>
      </pc:sldChg>
      <pc:sldChg chg="del">
        <pc:chgData name="Pabis Vladimir" userId="88dc0c42-8bcd-482c-b7ff-4a90af045e1e" providerId="ADAL" clId="{14829E1D-3D8C-43F0-B273-F20AC1163B43}" dt="2021-02-03T16:25:56.723" v="229" actId="47"/>
        <pc:sldMkLst>
          <pc:docMk/>
          <pc:sldMk cId="1606042778" sldId="1024"/>
        </pc:sldMkLst>
      </pc:sldChg>
      <pc:sldChg chg="del">
        <pc:chgData name="Pabis Vladimir" userId="88dc0c42-8bcd-482c-b7ff-4a90af045e1e" providerId="ADAL" clId="{14829E1D-3D8C-43F0-B273-F20AC1163B43}" dt="2021-02-03T16:25:57.816" v="230" actId="47"/>
        <pc:sldMkLst>
          <pc:docMk/>
          <pc:sldMk cId="2618334213" sldId="1025"/>
        </pc:sldMkLst>
      </pc:sldChg>
      <pc:sldChg chg="del">
        <pc:chgData name="Pabis Vladimir" userId="88dc0c42-8bcd-482c-b7ff-4a90af045e1e" providerId="ADAL" clId="{14829E1D-3D8C-43F0-B273-F20AC1163B43}" dt="2021-02-03T16:25:59.056" v="231" actId="47"/>
        <pc:sldMkLst>
          <pc:docMk/>
          <pc:sldMk cId="1310223837" sldId="1026"/>
        </pc:sldMkLst>
      </pc:sldChg>
      <pc:sldChg chg="del">
        <pc:chgData name="Pabis Vladimir" userId="88dc0c42-8bcd-482c-b7ff-4a90af045e1e" providerId="ADAL" clId="{14829E1D-3D8C-43F0-B273-F20AC1163B43}" dt="2021-02-03T16:26:00.203" v="232" actId="47"/>
        <pc:sldMkLst>
          <pc:docMk/>
          <pc:sldMk cId="646802109" sldId="1027"/>
        </pc:sldMkLst>
      </pc:sldChg>
      <pc:sldChg chg="del">
        <pc:chgData name="Pabis Vladimir" userId="88dc0c42-8bcd-482c-b7ff-4a90af045e1e" providerId="ADAL" clId="{14829E1D-3D8C-43F0-B273-F20AC1163B43}" dt="2021-02-03T16:26:01.907" v="233" actId="47"/>
        <pc:sldMkLst>
          <pc:docMk/>
          <pc:sldMk cId="1895854209" sldId="1030"/>
        </pc:sldMkLst>
      </pc:sldChg>
      <pc:sldChg chg="del">
        <pc:chgData name="Pabis Vladimir" userId="88dc0c42-8bcd-482c-b7ff-4a90af045e1e" providerId="ADAL" clId="{14829E1D-3D8C-43F0-B273-F20AC1163B43}" dt="2021-02-03T16:26:03.978" v="235" actId="47"/>
        <pc:sldMkLst>
          <pc:docMk/>
          <pc:sldMk cId="1281128910" sldId="1031"/>
        </pc:sldMkLst>
      </pc:sldChg>
      <pc:sldChg chg="del">
        <pc:chgData name="Pabis Vladimir" userId="88dc0c42-8bcd-482c-b7ff-4a90af045e1e" providerId="ADAL" clId="{14829E1D-3D8C-43F0-B273-F20AC1163B43}" dt="2021-02-03T16:26:02.994" v="234" actId="47"/>
        <pc:sldMkLst>
          <pc:docMk/>
          <pc:sldMk cId="2077750421" sldId="1032"/>
        </pc:sldMkLst>
      </pc:sldChg>
      <pc:sldChg chg="del">
        <pc:chgData name="Pabis Vladimir" userId="88dc0c42-8bcd-482c-b7ff-4a90af045e1e" providerId="ADAL" clId="{14829E1D-3D8C-43F0-B273-F20AC1163B43}" dt="2021-02-03T16:26:05.602" v="236" actId="47"/>
        <pc:sldMkLst>
          <pc:docMk/>
          <pc:sldMk cId="4147216869" sldId="1034"/>
        </pc:sldMkLst>
      </pc:sldChg>
      <pc:sldChg chg="del">
        <pc:chgData name="Pabis Vladimir" userId="88dc0c42-8bcd-482c-b7ff-4a90af045e1e" providerId="ADAL" clId="{14829E1D-3D8C-43F0-B273-F20AC1163B43}" dt="2021-02-03T16:26:06.622" v="237" actId="47"/>
        <pc:sldMkLst>
          <pc:docMk/>
          <pc:sldMk cId="3352036859" sldId="1035"/>
        </pc:sldMkLst>
      </pc:sldChg>
      <pc:sldChg chg="del">
        <pc:chgData name="Pabis Vladimir" userId="88dc0c42-8bcd-482c-b7ff-4a90af045e1e" providerId="ADAL" clId="{14829E1D-3D8C-43F0-B273-F20AC1163B43}" dt="2021-02-03T16:26:07.756" v="238" actId="47"/>
        <pc:sldMkLst>
          <pc:docMk/>
          <pc:sldMk cId="2142806332" sldId="1036"/>
        </pc:sldMkLst>
      </pc:sldChg>
      <pc:sldChg chg="del">
        <pc:chgData name="Pabis Vladimir" userId="88dc0c42-8bcd-482c-b7ff-4a90af045e1e" providerId="ADAL" clId="{14829E1D-3D8C-43F0-B273-F20AC1163B43}" dt="2021-02-03T16:26:08.926" v="239" actId="47"/>
        <pc:sldMkLst>
          <pc:docMk/>
          <pc:sldMk cId="3344587085" sldId="1037"/>
        </pc:sldMkLst>
      </pc:sldChg>
      <pc:sldChg chg="del">
        <pc:chgData name="Pabis Vladimir" userId="88dc0c42-8bcd-482c-b7ff-4a90af045e1e" providerId="ADAL" clId="{14829E1D-3D8C-43F0-B273-F20AC1163B43}" dt="2021-02-03T16:26:10.519" v="240" actId="47"/>
        <pc:sldMkLst>
          <pc:docMk/>
          <pc:sldMk cId="1298932945" sldId="1038"/>
        </pc:sldMkLst>
      </pc:sldChg>
      <pc:sldChg chg="addSp delSp modSp mod">
        <pc:chgData name="Pabis Vladimir" userId="88dc0c42-8bcd-482c-b7ff-4a90af045e1e" providerId="ADAL" clId="{14829E1D-3D8C-43F0-B273-F20AC1163B43}" dt="2021-02-03T16:23:15.572" v="144" actId="1076"/>
        <pc:sldMkLst>
          <pc:docMk/>
          <pc:sldMk cId="3904601705" sldId="1040"/>
        </pc:sldMkLst>
        <pc:spChg chg="mod">
          <ac:chgData name="Pabis Vladimir" userId="88dc0c42-8bcd-482c-b7ff-4a90af045e1e" providerId="ADAL" clId="{14829E1D-3D8C-43F0-B273-F20AC1163B43}" dt="2021-02-03T16:14:36.131" v="55" actId="3626"/>
          <ac:spMkLst>
            <pc:docMk/>
            <pc:sldMk cId="3904601705" sldId="1040"/>
            <ac:spMk id="2" creationId="{8B029484-0BB1-4031-9EBC-B9F58846980F}"/>
          </ac:spMkLst>
        </pc:spChg>
        <pc:picChg chg="add mod">
          <ac:chgData name="Pabis Vladimir" userId="88dc0c42-8bcd-482c-b7ff-4a90af045e1e" providerId="ADAL" clId="{14829E1D-3D8C-43F0-B273-F20AC1163B43}" dt="2021-02-03T16:21:36.357" v="143" actId="1076"/>
          <ac:picMkLst>
            <pc:docMk/>
            <pc:sldMk cId="3904601705" sldId="1040"/>
            <ac:picMk id="5" creationId="{CBD289B6-23F7-4E4D-8694-DD4C20A6C463}"/>
          </ac:picMkLst>
        </pc:picChg>
        <pc:picChg chg="del">
          <ac:chgData name="Pabis Vladimir" userId="88dc0c42-8bcd-482c-b7ff-4a90af045e1e" providerId="ADAL" clId="{14829E1D-3D8C-43F0-B273-F20AC1163B43}" dt="2021-02-03T16:14:38.816" v="56" actId="478"/>
          <ac:picMkLst>
            <pc:docMk/>
            <pc:sldMk cId="3904601705" sldId="1040"/>
            <ac:picMk id="7" creationId="{3F9149A7-5689-4736-B7F5-02D783823F5A}"/>
          </ac:picMkLst>
        </pc:picChg>
        <pc:picChg chg="add mod">
          <ac:chgData name="Pabis Vladimir" userId="88dc0c42-8bcd-482c-b7ff-4a90af045e1e" providerId="ADAL" clId="{14829E1D-3D8C-43F0-B273-F20AC1163B43}" dt="2021-02-03T16:23:15.572" v="144" actId="1076"/>
          <ac:picMkLst>
            <pc:docMk/>
            <pc:sldMk cId="3904601705" sldId="1040"/>
            <ac:picMk id="8" creationId="{940E8B02-2FC6-4033-AAEF-8381CE9A9329}"/>
          </ac:picMkLst>
        </pc:picChg>
        <pc:picChg chg="del">
          <ac:chgData name="Pabis Vladimir" userId="88dc0c42-8bcd-482c-b7ff-4a90af045e1e" providerId="ADAL" clId="{14829E1D-3D8C-43F0-B273-F20AC1163B43}" dt="2021-02-03T16:14:39.364" v="57" actId="478"/>
          <ac:picMkLst>
            <pc:docMk/>
            <pc:sldMk cId="3904601705" sldId="1040"/>
            <ac:picMk id="9" creationId="{2016FFEC-370B-46B7-A7CA-EE84E9A8DD0E}"/>
          </ac:picMkLst>
        </pc:picChg>
      </pc:sldChg>
      <pc:sldChg chg="del">
        <pc:chgData name="Pabis Vladimir" userId="88dc0c42-8bcd-482c-b7ff-4a90af045e1e" providerId="ADAL" clId="{14829E1D-3D8C-43F0-B273-F20AC1163B43}" dt="2021-02-03T16:23:35" v="155" actId="47"/>
        <pc:sldMkLst>
          <pc:docMk/>
          <pc:sldMk cId="21292354" sldId="1042"/>
        </pc:sldMkLst>
      </pc:sldChg>
      <pc:sldChg chg="del">
        <pc:chgData name="Pabis Vladimir" userId="88dc0c42-8bcd-482c-b7ff-4a90af045e1e" providerId="ADAL" clId="{14829E1D-3D8C-43F0-B273-F20AC1163B43}" dt="2021-02-03T16:23:37.153" v="157" actId="47"/>
        <pc:sldMkLst>
          <pc:docMk/>
          <pc:sldMk cId="591186742" sldId="1043"/>
        </pc:sldMkLst>
      </pc:sldChg>
      <pc:sldChg chg="del">
        <pc:chgData name="Pabis Vladimir" userId="88dc0c42-8bcd-482c-b7ff-4a90af045e1e" providerId="ADAL" clId="{14829E1D-3D8C-43F0-B273-F20AC1163B43}" dt="2021-02-03T16:28:08.576" v="294" actId="47"/>
        <pc:sldMkLst>
          <pc:docMk/>
          <pc:sldMk cId="4213066401" sldId="1058"/>
        </pc:sldMkLst>
      </pc:sldChg>
      <pc:sldChg chg="del">
        <pc:chgData name="Pabis Vladimir" userId="88dc0c42-8bcd-482c-b7ff-4a90af045e1e" providerId="ADAL" clId="{14829E1D-3D8C-43F0-B273-F20AC1163B43}" dt="2021-02-03T16:28:07.045" v="292" actId="47"/>
        <pc:sldMkLst>
          <pc:docMk/>
          <pc:sldMk cId="3828409056" sldId="1059"/>
        </pc:sldMkLst>
      </pc:sldChg>
      <pc:sldChg chg="del">
        <pc:chgData name="Pabis Vladimir" userId="88dc0c42-8bcd-482c-b7ff-4a90af045e1e" providerId="ADAL" clId="{14829E1D-3D8C-43F0-B273-F20AC1163B43}" dt="2021-02-03T16:28:06.106" v="291" actId="47"/>
        <pc:sldMkLst>
          <pc:docMk/>
          <pc:sldMk cId="97664179" sldId="1060"/>
        </pc:sldMkLst>
      </pc:sldChg>
      <pc:sldChg chg="del">
        <pc:chgData name="Pabis Vladimir" userId="88dc0c42-8bcd-482c-b7ff-4a90af045e1e" providerId="ADAL" clId="{14829E1D-3D8C-43F0-B273-F20AC1163B43}" dt="2021-02-03T16:13:57.690" v="43" actId="47"/>
        <pc:sldMkLst>
          <pc:docMk/>
          <pc:sldMk cId="2181547569" sldId="1061"/>
        </pc:sldMkLst>
      </pc:sldChg>
      <pc:sldChg chg="del">
        <pc:chgData name="Pabis Vladimir" userId="88dc0c42-8bcd-482c-b7ff-4a90af045e1e" providerId="ADAL" clId="{14829E1D-3D8C-43F0-B273-F20AC1163B43}" dt="2021-02-03T16:13:58.364" v="44" actId="47"/>
        <pc:sldMkLst>
          <pc:docMk/>
          <pc:sldMk cId="2983873770" sldId="1062"/>
        </pc:sldMkLst>
      </pc:sldChg>
      <pc:sldChg chg="del">
        <pc:chgData name="Pabis Vladimir" userId="88dc0c42-8bcd-482c-b7ff-4a90af045e1e" providerId="ADAL" clId="{14829E1D-3D8C-43F0-B273-F20AC1163B43}" dt="2021-02-03T16:13:59.048" v="45" actId="47"/>
        <pc:sldMkLst>
          <pc:docMk/>
          <pc:sldMk cId="4165678208" sldId="1063"/>
        </pc:sldMkLst>
      </pc:sldChg>
      <pc:sldChg chg="del">
        <pc:chgData name="Pabis Vladimir" userId="88dc0c42-8bcd-482c-b7ff-4a90af045e1e" providerId="ADAL" clId="{14829E1D-3D8C-43F0-B273-F20AC1163B43}" dt="2021-02-03T16:28:26.113" v="313" actId="47"/>
        <pc:sldMkLst>
          <pc:docMk/>
          <pc:sldMk cId="3428174933" sldId="1065"/>
        </pc:sldMkLst>
      </pc:sldChg>
      <pc:sldChg chg="del">
        <pc:chgData name="Pabis Vladimir" userId="88dc0c42-8bcd-482c-b7ff-4a90af045e1e" providerId="ADAL" clId="{14829E1D-3D8C-43F0-B273-F20AC1163B43}" dt="2021-02-03T16:28:24.211" v="311" actId="47"/>
        <pc:sldMkLst>
          <pc:docMk/>
          <pc:sldMk cId="801932444" sldId="1066"/>
        </pc:sldMkLst>
      </pc:sldChg>
      <pc:sldChg chg="del">
        <pc:chgData name="Pabis Vladimir" userId="88dc0c42-8bcd-482c-b7ff-4a90af045e1e" providerId="ADAL" clId="{14829E1D-3D8C-43F0-B273-F20AC1163B43}" dt="2021-02-03T16:28:22.044" v="308" actId="47"/>
        <pc:sldMkLst>
          <pc:docMk/>
          <pc:sldMk cId="923108972" sldId="1067"/>
        </pc:sldMkLst>
      </pc:sldChg>
      <pc:sldChg chg="del">
        <pc:chgData name="Pabis Vladimir" userId="88dc0c42-8bcd-482c-b7ff-4a90af045e1e" providerId="ADAL" clId="{14829E1D-3D8C-43F0-B273-F20AC1163B43}" dt="2021-02-03T16:28:20.275" v="306" actId="47"/>
        <pc:sldMkLst>
          <pc:docMk/>
          <pc:sldMk cId="511202406" sldId="1068"/>
        </pc:sldMkLst>
      </pc:sldChg>
      <pc:sldChg chg="del">
        <pc:chgData name="Pabis Vladimir" userId="88dc0c42-8bcd-482c-b7ff-4a90af045e1e" providerId="ADAL" clId="{14829E1D-3D8C-43F0-B273-F20AC1163B43}" dt="2021-02-03T16:28:02.975" v="287" actId="47"/>
        <pc:sldMkLst>
          <pc:docMk/>
          <pc:sldMk cId="3342858909" sldId="1069"/>
        </pc:sldMkLst>
      </pc:sldChg>
      <pc:sldChg chg="del">
        <pc:chgData name="Pabis Vladimir" userId="88dc0c42-8bcd-482c-b7ff-4a90af045e1e" providerId="ADAL" clId="{14829E1D-3D8C-43F0-B273-F20AC1163B43}" dt="2021-02-03T16:28:01.320" v="285" actId="47"/>
        <pc:sldMkLst>
          <pc:docMk/>
          <pc:sldMk cId="2938521137" sldId="1070"/>
        </pc:sldMkLst>
      </pc:sldChg>
      <pc:sldChg chg="del">
        <pc:chgData name="Pabis Vladimir" userId="88dc0c42-8bcd-482c-b7ff-4a90af045e1e" providerId="ADAL" clId="{14829E1D-3D8C-43F0-B273-F20AC1163B43}" dt="2021-02-03T16:28:03.787" v="288" actId="47"/>
        <pc:sldMkLst>
          <pc:docMk/>
          <pc:sldMk cId="330489433" sldId="1071"/>
        </pc:sldMkLst>
      </pc:sldChg>
      <pc:sldChg chg="del">
        <pc:chgData name="Pabis Vladimir" userId="88dc0c42-8bcd-482c-b7ff-4a90af045e1e" providerId="ADAL" clId="{14829E1D-3D8C-43F0-B273-F20AC1163B43}" dt="2021-02-03T16:28:05.321" v="290" actId="47"/>
        <pc:sldMkLst>
          <pc:docMk/>
          <pc:sldMk cId="791262984" sldId="1072"/>
        </pc:sldMkLst>
      </pc:sldChg>
      <pc:sldChg chg="del">
        <pc:chgData name="Pabis Vladimir" userId="88dc0c42-8bcd-482c-b7ff-4a90af045e1e" providerId="ADAL" clId="{14829E1D-3D8C-43F0-B273-F20AC1163B43}" dt="2021-02-03T16:28:02.180" v="286" actId="47"/>
        <pc:sldMkLst>
          <pc:docMk/>
          <pc:sldMk cId="4229864097" sldId="1073"/>
        </pc:sldMkLst>
      </pc:sldChg>
      <pc:sldChg chg="del">
        <pc:chgData name="Pabis Vladimir" userId="88dc0c42-8bcd-482c-b7ff-4a90af045e1e" providerId="ADAL" clId="{14829E1D-3D8C-43F0-B273-F20AC1163B43}" dt="2021-02-03T16:28:09.266" v="295" actId="47"/>
        <pc:sldMkLst>
          <pc:docMk/>
          <pc:sldMk cId="4226426957" sldId="1074"/>
        </pc:sldMkLst>
      </pc:sldChg>
      <pc:sldChg chg="del">
        <pc:chgData name="Pabis Vladimir" userId="88dc0c42-8bcd-482c-b7ff-4a90af045e1e" providerId="ADAL" clId="{14829E1D-3D8C-43F0-B273-F20AC1163B43}" dt="2021-02-03T16:13:59.703" v="46" actId="47"/>
        <pc:sldMkLst>
          <pc:docMk/>
          <pc:sldMk cId="1849038375" sldId="1075"/>
        </pc:sldMkLst>
      </pc:sldChg>
      <pc:sldChg chg="del">
        <pc:chgData name="Pabis Vladimir" userId="88dc0c42-8bcd-482c-b7ff-4a90af045e1e" providerId="ADAL" clId="{14829E1D-3D8C-43F0-B273-F20AC1163B43}" dt="2021-02-03T16:28:07.889" v="293" actId="47"/>
        <pc:sldMkLst>
          <pc:docMk/>
          <pc:sldMk cId="328345003" sldId="1076"/>
        </pc:sldMkLst>
      </pc:sldChg>
      <pc:sldChg chg="del">
        <pc:chgData name="Pabis Vladimir" userId="88dc0c42-8bcd-482c-b7ff-4a90af045e1e" providerId="ADAL" clId="{14829E1D-3D8C-43F0-B273-F20AC1163B43}" dt="2021-02-03T16:23:26.297" v="147" actId="47"/>
        <pc:sldMkLst>
          <pc:docMk/>
          <pc:sldMk cId="360666156" sldId="1077"/>
        </pc:sldMkLst>
      </pc:sldChg>
      <pc:sldChg chg="del">
        <pc:chgData name="Pabis Vladimir" userId="88dc0c42-8bcd-482c-b7ff-4a90af045e1e" providerId="ADAL" clId="{14829E1D-3D8C-43F0-B273-F20AC1163B43}" dt="2021-02-03T16:23:27.313" v="148" actId="47"/>
        <pc:sldMkLst>
          <pc:docMk/>
          <pc:sldMk cId="2749878121" sldId="1078"/>
        </pc:sldMkLst>
      </pc:sldChg>
      <pc:sldChg chg="del">
        <pc:chgData name="Pabis Vladimir" userId="88dc0c42-8bcd-482c-b7ff-4a90af045e1e" providerId="ADAL" clId="{14829E1D-3D8C-43F0-B273-F20AC1163B43}" dt="2021-02-03T16:23:29.426" v="150" actId="47"/>
        <pc:sldMkLst>
          <pc:docMk/>
          <pc:sldMk cId="478228809" sldId="1081"/>
        </pc:sldMkLst>
      </pc:sldChg>
      <pc:sldChg chg="del">
        <pc:chgData name="Pabis Vladimir" userId="88dc0c42-8bcd-482c-b7ff-4a90af045e1e" providerId="ADAL" clId="{14829E1D-3D8C-43F0-B273-F20AC1163B43}" dt="2021-02-03T16:23:34.007" v="154" actId="47"/>
        <pc:sldMkLst>
          <pc:docMk/>
          <pc:sldMk cId="2158477149" sldId="1082"/>
        </pc:sldMkLst>
      </pc:sldChg>
      <pc:sldChg chg="del">
        <pc:chgData name="Pabis Vladimir" userId="88dc0c42-8bcd-482c-b7ff-4a90af045e1e" providerId="ADAL" clId="{14829E1D-3D8C-43F0-B273-F20AC1163B43}" dt="2021-02-03T16:23:31.277" v="152" actId="47"/>
        <pc:sldMkLst>
          <pc:docMk/>
          <pc:sldMk cId="1592718684" sldId="1084"/>
        </pc:sldMkLst>
      </pc:sldChg>
      <pc:sldChg chg="del">
        <pc:chgData name="Pabis Vladimir" userId="88dc0c42-8bcd-482c-b7ff-4a90af045e1e" providerId="ADAL" clId="{14829E1D-3D8C-43F0-B273-F20AC1163B43}" dt="2021-02-03T16:23:32.778" v="153" actId="47"/>
        <pc:sldMkLst>
          <pc:docMk/>
          <pc:sldMk cId="896669720" sldId="1085"/>
        </pc:sldMkLst>
      </pc:sldChg>
      <pc:sldChg chg="modSp add mod">
        <pc:chgData name="Pabis Vladimir" userId="88dc0c42-8bcd-482c-b7ff-4a90af045e1e" providerId="ADAL" clId="{14829E1D-3D8C-43F0-B273-F20AC1163B43}" dt="2021-02-03T16:20:26.950" v="131" actId="20577"/>
        <pc:sldMkLst>
          <pc:docMk/>
          <pc:sldMk cId="44332138" sldId="1086"/>
        </pc:sldMkLst>
        <pc:spChg chg="mod">
          <ac:chgData name="Pabis Vladimir" userId="88dc0c42-8bcd-482c-b7ff-4a90af045e1e" providerId="ADAL" clId="{14829E1D-3D8C-43F0-B273-F20AC1163B43}" dt="2021-02-03T16:20:26.950" v="131" actId="20577"/>
          <ac:spMkLst>
            <pc:docMk/>
            <pc:sldMk cId="44332138" sldId="1086"/>
            <ac:spMk id="7" creationId="{80BCCD6B-9DBC-43D7-BB15-062A56CF0E04}"/>
          </ac:spMkLst>
        </pc:spChg>
      </pc:sldChg>
      <pc:sldChg chg="addSp delSp modSp add mod">
        <pc:chgData name="Pabis Vladimir" userId="88dc0c42-8bcd-482c-b7ff-4a90af045e1e" providerId="ADAL" clId="{14829E1D-3D8C-43F0-B273-F20AC1163B43}" dt="2021-02-03T16:24:35.988" v="190" actId="1076"/>
        <pc:sldMkLst>
          <pc:docMk/>
          <pc:sldMk cId="1153704612" sldId="1087"/>
        </pc:sldMkLst>
        <pc:spChg chg="mod">
          <ac:chgData name="Pabis Vladimir" userId="88dc0c42-8bcd-482c-b7ff-4a90af045e1e" providerId="ADAL" clId="{14829E1D-3D8C-43F0-B273-F20AC1163B43}" dt="2021-02-03T16:24:18.844" v="183" actId="20577"/>
          <ac:spMkLst>
            <pc:docMk/>
            <pc:sldMk cId="1153704612" sldId="1087"/>
            <ac:spMk id="2" creationId="{8B029484-0BB1-4031-9EBC-B9F58846980F}"/>
          </ac:spMkLst>
        </pc:spChg>
        <pc:picChg chg="del">
          <ac:chgData name="Pabis Vladimir" userId="88dc0c42-8bcd-482c-b7ff-4a90af045e1e" providerId="ADAL" clId="{14829E1D-3D8C-43F0-B273-F20AC1163B43}" dt="2021-02-03T16:23:50.264" v="165" actId="478"/>
          <ac:picMkLst>
            <pc:docMk/>
            <pc:sldMk cId="1153704612" sldId="1087"/>
            <ac:picMk id="5" creationId="{CBD289B6-23F7-4E4D-8694-DD4C20A6C463}"/>
          </ac:picMkLst>
        </pc:picChg>
        <pc:picChg chg="add mod">
          <ac:chgData name="Pabis Vladimir" userId="88dc0c42-8bcd-482c-b7ff-4a90af045e1e" providerId="ADAL" clId="{14829E1D-3D8C-43F0-B273-F20AC1163B43}" dt="2021-02-03T16:24:35.988" v="190" actId="1076"/>
          <ac:picMkLst>
            <pc:docMk/>
            <pc:sldMk cId="1153704612" sldId="1087"/>
            <ac:picMk id="6" creationId="{C743E990-CF39-4471-8ACF-E25EFE49D2D9}"/>
          </ac:picMkLst>
        </pc:picChg>
        <pc:picChg chg="del">
          <ac:chgData name="Pabis Vladimir" userId="88dc0c42-8bcd-482c-b7ff-4a90af045e1e" providerId="ADAL" clId="{14829E1D-3D8C-43F0-B273-F20AC1163B43}" dt="2021-02-03T16:23:50.801" v="166" actId="478"/>
          <ac:picMkLst>
            <pc:docMk/>
            <pc:sldMk cId="1153704612" sldId="1087"/>
            <ac:picMk id="8" creationId="{940E8B02-2FC6-4033-AAEF-8381CE9A9329}"/>
          </ac:picMkLst>
        </pc:picChg>
        <pc:picChg chg="add mod">
          <ac:chgData name="Pabis Vladimir" userId="88dc0c42-8bcd-482c-b7ff-4a90af045e1e" providerId="ADAL" clId="{14829E1D-3D8C-43F0-B273-F20AC1163B43}" dt="2021-02-03T16:24:33.941" v="189" actId="1076"/>
          <ac:picMkLst>
            <pc:docMk/>
            <pc:sldMk cId="1153704612" sldId="1087"/>
            <ac:picMk id="9" creationId="{1C835829-FA01-46F2-95FE-E35B721993E1}"/>
          </ac:picMkLst>
        </pc:picChg>
      </pc:sldChg>
      <pc:sldChg chg="addSp delSp modSp add mod">
        <pc:chgData name="Pabis Vladimir" userId="88dc0c42-8bcd-482c-b7ff-4a90af045e1e" providerId="ADAL" clId="{14829E1D-3D8C-43F0-B273-F20AC1163B43}" dt="2021-02-03T16:25:37.113" v="218" actId="20577"/>
        <pc:sldMkLst>
          <pc:docMk/>
          <pc:sldMk cId="1004491602" sldId="1088"/>
        </pc:sldMkLst>
        <pc:spChg chg="mod">
          <ac:chgData name="Pabis Vladimir" userId="88dc0c42-8bcd-482c-b7ff-4a90af045e1e" providerId="ADAL" clId="{14829E1D-3D8C-43F0-B273-F20AC1163B43}" dt="2021-02-03T16:25:37.113" v="218" actId="20577"/>
          <ac:spMkLst>
            <pc:docMk/>
            <pc:sldMk cId="1004491602" sldId="1088"/>
            <ac:spMk id="2" creationId="{8B029484-0BB1-4031-9EBC-B9F58846980F}"/>
          </ac:spMkLst>
        </pc:spChg>
        <pc:picChg chg="del">
          <ac:chgData name="Pabis Vladimir" userId="88dc0c42-8bcd-482c-b7ff-4a90af045e1e" providerId="ADAL" clId="{14829E1D-3D8C-43F0-B273-F20AC1163B43}" dt="2021-02-03T16:24:42.212" v="191" actId="478"/>
          <ac:picMkLst>
            <pc:docMk/>
            <pc:sldMk cId="1004491602" sldId="1088"/>
            <ac:picMk id="5" creationId="{CBD289B6-23F7-4E4D-8694-DD4C20A6C463}"/>
          </ac:picMkLst>
        </pc:picChg>
        <pc:picChg chg="add mod">
          <ac:chgData name="Pabis Vladimir" userId="88dc0c42-8bcd-482c-b7ff-4a90af045e1e" providerId="ADAL" clId="{14829E1D-3D8C-43F0-B273-F20AC1163B43}" dt="2021-02-03T16:25:24.860" v="203" actId="1076"/>
          <ac:picMkLst>
            <pc:docMk/>
            <pc:sldMk cId="1004491602" sldId="1088"/>
            <ac:picMk id="6" creationId="{C9F77C89-5061-49F1-A55E-72211EE38DE0}"/>
          </ac:picMkLst>
        </pc:picChg>
        <pc:picChg chg="del">
          <ac:chgData name="Pabis Vladimir" userId="88dc0c42-8bcd-482c-b7ff-4a90af045e1e" providerId="ADAL" clId="{14829E1D-3D8C-43F0-B273-F20AC1163B43}" dt="2021-02-03T16:24:42.762" v="192" actId="478"/>
          <ac:picMkLst>
            <pc:docMk/>
            <pc:sldMk cId="1004491602" sldId="1088"/>
            <ac:picMk id="8" creationId="{940E8B02-2FC6-4033-AAEF-8381CE9A9329}"/>
          </ac:picMkLst>
        </pc:picChg>
        <pc:picChg chg="add mod">
          <ac:chgData name="Pabis Vladimir" userId="88dc0c42-8bcd-482c-b7ff-4a90af045e1e" providerId="ADAL" clId="{14829E1D-3D8C-43F0-B273-F20AC1163B43}" dt="2021-02-03T16:25:27.708" v="204" actId="1076"/>
          <ac:picMkLst>
            <pc:docMk/>
            <pc:sldMk cId="1004491602" sldId="1088"/>
            <ac:picMk id="9" creationId="{7F4675F8-5891-4D32-AEAD-FA189F637F74}"/>
          </ac:picMkLst>
        </pc:picChg>
      </pc:sldChg>
      <pc:sldChg chg="addSp delSp modSp add mod">
        <pc:chgData name="Pabis Vladimir" userId="88dc0c42-8bcd-482c-b7ff-4a90af045e1e" providerId="ADAL" clId="{14829E1D-3D8C-43F0-B273-F20AC1163B43}" dt="2021-02-03T16:27:11.013" v="276" actId="14100"/>
        <pc:sldMkLst>
          <pc:docMk/>
          <pc:sldMk cId="3663843292" sldId="1089"/>
        </pc:sldMkLst>
        <pc:spChg chg="mod">
          <ac:chgData name="Pabis Vladimir" userId="88dc0c42-8bcd-482c-b7ff-4a90af045e1e" providerId="ADAL" clId="{14829E1D-3D8C-43F0-B273-F20AC1163B43}" dt="2021-02-03T16:26:36.911" v="266" actId="20577"/>
          <ac:spMkLst>
            <pc:docMk/>
            <pc:sldMk cId="3663843292" sldId="1089"/>
            <ac:spMk id="2" creationId="{8B029484-0BB1-4031-9EBC-B9F58846980F}"/>
          </ac:spMkLst>
        </pc:spChg>
        <pc:picChg chg="add mod">
          <ac:chgData name="Pabis Vladimir" userId="88dc0c42-8bcd-482c-b7ff-4a90af045e1e" providerId="ADAL" clId="{14829E1D-3D8C-43F0-B273-F20AC1163B43}" dt="2021-02-03T16:27:07.516" v="275" actId="14100"/>
          <ac:picMkLst>
            <pc:docMk/>
            <pc:sldMk cId="3663843292" sldId="1089"/>
            <ac:picMk id="5" creationId="{2DCDFCD3-72E1-4D3E-960A-F05DBDE852F0}"/>
          </ac:picMkLst>
        </pc:picChg>
        <pc:picChg chg="del">
          <ac:chgData name="Pabis Vladimir" userId="88dc0c42-8bcd-482c-b7ff-4a90af045e1e" providerId="ADAL" clId="{14829E1D-3D8C-43F0-B273-F20AC1163B43}" dt="2021-02-03T16:26:16.326" v="242" actId="478"/>
          <ac:picMkLst>
            <pc:docMk/>
            <pc:sldMk cId="3663843292" sldId="1089"/>
            <ac:picMk id="6" creationId="{C9F77C89-5061-49F1-A55E-72211EE38DE0}"/>
          </ac:picMkLst>
        </pc:picChg>
        <pc:picChg chg="add mod">
          <ac:chgData name="Pabis Vladimir" userId="88dc0c42-8bcd-482c-b7ff-4a90af045e1e" providerId="ADAL" clId="{14829E1D-3D8C-43F0-B273-F20AC1163B43}" dt="2021-02-03T16:27:11.013" v="276" actId="14100"/>
          <ac:picMkLst>
            <pc:docMk/>
            <pc:sldMk cId="3663843292" sldId="1089"/>
            <ac:picMk id="8" creationId="{3EEE267C-DAD5-4A55-9E3F-C80D98681A99}"/>
          </ac:picMkLst>
        </pc:picChg>
        <pc:picChg chg="del">
          <ac:chgData name="Pabis Vladimir" userId="88dc0c42-8bcd-482c-b7ff-4a90af045e1e" providerId="ADAL" clId="{14829E1D-3D8C-43F0-B273-F20AC1163B43}" dt="2021-02-03T16:26:16.809" v="243" actId="478"/>
          <ac:picMkLst>
            <pc:docMk/>
            <pc:sldMk cId="3663843292" sldId="1089"/>
            <ac:picMk id="9" creationId="{7F4675F8-5891-4D32-AEAD-FA189F637F74}"/>
          </ac:picMkLst>
        </pc:picChg>
      </pc:sldChg>
      <pc:sldChg chg="addSp delSp modSp add mod">
        <pc:chgData name="Pabis Vladimir" userId="88dc0c42-8bcd-482c-b7ff-4a90af045e1e" providerId="ADAL" clId="{14829E1D-3D8C-43F0-B273-F20AC1163B43}" dt="2021-02-03T16:29:47.981" v="336" actId="1076"/>
        <pc:sldMkLst>
          <pc:docMk/>
          <pc:sldMk cId="2891570267" sldId="1090"/>
        </pc:sldMkLst>
        <pc:spChg chg="mod">
          <ac:chgData name="Pabis Vladimir" userId="88dc0c42-8bcd-482c-b7ff-4a90af045e1e" providerId="ADAL" clId="{14829E1D-3D8C-43F0-B273-F20AC1163B43}" dt="2021-02-03T16:29:28.267" v="331" actId="20577"/>
          <ac:spMkLst>
            <pc:docMk/>
            <pc:sldMk cId="2891570267" sldId="1090"/>
            <ac:spMk id="5" creationId="{76F387CC-E309-944D-B17B-9E5C846DE9D9}"/>
          </ac:spMkLst>
        </pc:spChg>
        <pc:picChg chg="del">
          <ac:chgData name="Pabis Vladimir" userId="88dc0c42-8bcd-482c-b7ff-4a90af045e1e" providerId="ADAL" clId="{14829E1D-3D8C-43F0-B273-F20AC1163B43}" dt="2021-02-03T16:29:40.848" v="334" actId="478"/>
          <ac:picMkLst>
            <pc:docMk/>
            <pc:sldMk cId="2891570267" sldId="1090"/>
            <ac:picMk id="3" creationId="{C4656C5D-B5F8-4440-BF4B-E12034A7E5CB}"/>
          </ac:picMkLst>
        </pc:picChg>
        <pc:picChg chg="add mod">
          <ac:chgData name="Pabis Vladimir" userId="88dc0c42-8bcd-482c-b7ff-4a90af045e1e" providerId="ADAL" clId="{14829E1D-3D8C-43F0-B273-F20AC1163B43}" dt="2021-02-03T16:29:47.981" v="336" actId="1076"/>
          <ac:picMkLst>
            <pc:docMk/>
            <pc:sldMk cId="2891570267" sldId="1090"/>
            <ac:picMk id="4" creationId="{962B3EDA-7BD1-4BF4-9FFA-7FD773D778BF}"/>
          </ac:picMkLst>
        </pc:picChg>
      </pc:sldChg>
      <pc:sldChg chg="add del">
        <pc:chgData name="Pabis Vladimir" userId="88dc0c42-8bcd-482c-b7ff-4a90af045e1e" providerId="ADAL" clId="{14829E1D-3D8C-43F0-B273-F20AC1163B43}" dt="2021-02-03T16:28:33.997" v="318" actId="47"/>
        <pc:sldMkLst>
          <pc:docMk/>
          <pc:sldMk cId="3012027931" sldId="1090"/>
        </pc:sldMkLst>
      </pc:sldChg>
      <pc:sldChg chg="add del">
        <pc:chgData name="Pabis Vladimir" userId="88dc0c42-8bcd-482c-b7ff-4a90af045e1e" providerId="ADAL" clId="{14829E1D-3D8C-43F0-B273-F20AC1163B43}" dt="2021-02-03T16:28:32.516" v="316" actId="47"/>
        <pc:sldMkLst>
          <pc:docMk/>
          <pc:sldMk cId="626182330" sldId="1091"/>
        </pc:sldMkLst>
      </pc:sldChg>
      <pc:sldChg chg="add">
        <pc:chgData name="Pabis Vladimir" userId="88dc0c42-8bcd-482c-b7ff-4a90af045e1e" providerId="ADAL" clId="{14829E1D-3D8C-43F0-B273-F20AC1163B43}" dt="2021-02-03T16:29:35.164" v="332"/>
        <pc:sldMkLst>
          <pc:docMk/>
          <pc:sldMk cId="2945511218" sldId="1091"/>
        </pc:sldMkLst>
      </pc:sldChg>
      <pc:sldChg chg="add del">
        <pc:chgData name="Pabis Vladimir" userId="88dc0c42-8bcd-482c-b7ff-4a90af045e1e" providerId="ADAL" clId="{14829E1D-3D8C-43F0-B273-F20AC1163B43}" dt="2021-02-03T16:28:33.266" v="317" actId="47"/>
        <pc:sldMkLst>
          <pc:docMk/>
          <pc:sldMk cId="4177498446" sldId="1092"/>
        </pc:sldMkLst>
      </pc:sldChg>
    </pc:docChg>
  </pc:docChgLst>
  <pc:docChgLst>
    <pc:chgData name="Vladimir" userId="88dc0c42-8bcd-482c-b7ff-4a90af045e1e" providerId="ADAL" clId="{ECB9EB6D-5C63-41AC-866E-F366198C2FF6}"/>
    <pc:docChg chg="undo custSel mod addSld delSld modSld modMainMaster">
      <pc:chgData name="Vladimir" userId="88dc0c42-8bcd-482c-b7ff-4a90af045e1e" providerId="ADAL" clId="{ECB9EB6D-5C63-41AC-866E-F366198C2FF6}" dt="2020-11-03T22:41:40.495" v="290" actId="1076"/>
      <pc:docMkLst>
        <pc:docMk/>
      </pc:docMkLst>
      <pc:sldChg chg="add">
        <pc:chgData name="Vladimir" userId="88dc0c42-8bcd-482c-b7ff-4a90af045e1e" providerId="ADAL" clId="{ECB9EB6D-5C63-41AC-866E-F366198C2FF6}" dt="2020-11-03T16:12:47.275" v="10"/>
        <pc:sldMkLst>
          <pc:docMk/>
          <pc:sldMk cId="1492898054" sldId="339"/>
        </pc:sldMkLst>
      </pc:sldChg>
      <pc:sldChg chg="add setBg">
        <pc:chgData name="Vladimir" userId="88dc0c42-8bcd-482c-b7ff-4a90af045e1e" providerId="ADAL" clId="{ECB9EB6D-5C63-41AC-866E-F366198C2FF6}" dt="2020-11-03T16:00:01.666" v="0"/>
        <pc:sldMkLst>
          <pc:docMk/>
          <pc:sldMk cId="921804663" sldId="619"/>
        </pc:sldMkLst>
      </pc:sldChg>
      <pc:sldChg chg="add setBg">
        <pc:chgData name="Vladimir" userId="88dc0c42-8bcd-482c-b7ff-4a90af045e1e" providerId="ADAL" clId="{ECB9EB6D-5C63-41AC-866E-F366198C2FF6}" dt="2020-11-03T16:00:59.770" v="1"/>
        <pc:sldMkLst>
          <pc:docMk/>
          <pc:sldMk cId="2910136611" sldId="620"/>
        </pc:sldMkLst>
      </pc:sldChg>
      <pc:sldChg chg="modSp setBg">
        <pc:chgData name="Vladimir" userId="88dc0c42-8bcd-482c-b7ff-4a90af045e1e" providerId="ADAL" clId="{ECB9EB6D-5C63-41AC-866E-F366198C2FF6}" dt="2020-11-03T16:14:00.603" v="12"/>
        <pc:sldMkLst>
          <pc:docMk/>
          <pc:sldMk cId="2035032927" sldId="658"/>
        </pc:sldMkLst>
        <pc:spChg chg="mod">
          <ac:chgData name="Vladimir" userId="88dc0c42-8bcd-482c-b7ff-4a90af045e1e" providerId="ADAL" clId="{ECB9EB6D-5C63-41AC-866E-F366198C2FF6}" dt="2020-11-03T16:14:00.603" v="12"/>
          <ac:spMkLst>
            <pc:docMk/>
            <pc:sldMk cId="2035032927" sldId="658"/>
            <ac:spMk id="2" creationId="{00000000-0000-0000-0000-000000000000}"/>
          </ac:spMkLst>
        </pc:spChg>
        <pc:graphicFrameChg chg="mod">
          <ac:chgData name="Vladimir" userId="88dc0c42-8bcd-482c-b7ff-4a90af045e1e" providerId="ADAL" clId="{ECB9EB6D-5C63-41AC-866E-F366198C2FF6}" dt="2020-11-03T16:10:36.697" v="9"/>
          <ac:graphicFrameMkLst>
            <pc:docMk/>
            <pc:sldMk cId="2035032927" sldId="658"/>
            <ac:graphicFrameMk id="4" creationId="{61E31210-1FB4-4F8A-B36C-0F3BA86CEA33}"/>
          </ac:graphicFrameMkLst>
        </pc:graphicFrameChg>
      </pc:sldChg>
      <pc:sldChg chg="del">
        <pc:chgData name="Vladimir" userId="88dc0c42-8bcd-482c-b7ff-4a90af045e1e" providerId="ADAL" clId="{ECB9EB6D-5C63-41AC-866E-F366198C2FF6}" dt="2020-11-03T22:23:30.895" v="140" actId="47"/>
        <pc:sldMkLst>
          <pc:docMk/>
          <pc:sldMk cId="603489528" sldId="716"/>
        </pc:sldMkLst>
      </pc:sldChg>
      <pc:sldChg chg="modSp mod">
        <pc:chgData name="Vladimir" userId="88dc0c42-8bcd-482c-b7ff-4a90af045e1e" providerId="ADAL" clId="{ECB9EB6D-5C63-41AC-866E-F366198C2FF6}" dt="2020-11-03T22:40:26.800" v="285" actId="1076"/>
        <pc:sldMkLst>
          <pc:docMk/>
          <pc:sldMk cId="858807823" sldId="718"/>
        </pc:sldMkLst>
        <pc:spChg chg="mod">
          <ac:chgData name="Vladimir" userId="88dc0c42-8bcd-482c-b7ff-4a90af045e1e" providerId="ADAL" clId="{ECB9EB6D-5C63-41AC-866E-F366198C2FF6}" dt="2020-11-03T22:39:20.069" v="282" actId="1076"/>
          <ac:spMkLst>
            <pc:docMk/>
            <pc:sldMk cId="858807823" sldId="718"/>
            <ac:spMk id="4" creationId="{44D10A4B-803D-E246-922E-E6751FE7494E}"/>
          </ac:spMkLst>
        </pc:spChg>
        <pc:spChg chg="mod">
          <ac:chgData name="Vladimir" userId="88dc0c42-8bcd-482c-b7ff-4a90af045e1e" providerId="ADAL" clId="{ECB9EB6D-5C63-41AC-866E-F366198C2FF6}" dt="2020-11-03T22:40:26.800" v="285" actId="1076"/>
          <ac:spMkLst>
            <pc:docMk/>
            <pc:sldMk cId="858807823" sldId="718"/>
            <ac:spMk id="5" creationId="{76F387CC-E309-944D-B17B-9E5C846DE9D9}"/>
          </ac:spMkLst>
        </pc:spChg>
        <pc:picChg chg="mod">
          <ac:chgData name="Vladimir" userId="88dc0c42-8bcd-482c-b7ff-4a90af045e1e" providerId="ADAL" clId="{ECB9EB6D-5C63-41AC-866E-F366198C2FF6}" dt="2020-11-03T22:39:22.803" v="283" actId="1076"/>
          <ac:picMkLst>
            <pc:docMk/>
            <pc:sldMk cId="858807823" sldId="718"/>
            <ac:picMk id="7" creationId="{9F3B9C94-2874-3D48-ABBA-71139DEE71A2}"/>
          </ac:picMkLst>
        </pc:picChg>
      </pc:sldChg>
      <pc:sldChg chg="modSp mod">
        <pc:chgData name="Vladimir" userId="88dc0c42-8bcd-482c-b7ff-4a90af045e1e" providerId="ADAL" clId="{ECB9EB6D-5C63-41AC-866E-F366198C2FF6}" dt="2020-11-03T22:40:40.881" v="287" actId="1076"/>
        <pc:sldMkLst>
          <pc:docMk/>
          <pc:sldMk cId="2946089978" sldId="720"/>
        </pc:sldMkLst>
        <pc:spChg chg="mod">
          <ac:chgData name="Vladimir" userId="88dc0c42-8bcd-482c-b7ff-4a90af045e1e" providerId="ADAL" clId="{ECB9EB6D-5C63-41AC-866E-F366198C2FF6}" dt="2020-11-03T22:31:37.537" v="251" actId="20577"/>
          <ac:spMkLst>
            <pc:docMk/>
            <pc:sldMk cId="2946089978" sldId="720"/>
            <ac:spMk id="4" creationId="{44D10A4B-803D-E246-922E-E6751FE7494E}"/>
          </ac:spMkLst>
        </pc:spChg>
        <pc:spChg chg="mod">
          <ac:chgData name="Vladimir" userId="88dc0c42-8bcd-482c-b7ff-4a90af045e1e" providerId="ADAL" clId="{ECB9EB6D-5C63-41AC-866E-F366198C2FF6}" dt="2020-11-03T22:40:40.881" v="287" actId="1076"/>
          <ac:spMkLst>
            <pc:docMk/>
            <pc:sldMk cId="2946089978" sldId="720"/>
            <ac:spMk id="5" creationId="{76F387CC-E309-944D-B17B-9E5C846DE9D9}"/>
          </ac:spMkLst>
        </pc:spChg>
      </pc:sldChg>
      <pc:sldChg chg="del">
        <pc:chgData name="Vladimir" userId="88dc0c42-8bcd-482c-b7ff-4a90af045e1e" providerId="ADAL" clId="{ECB9EB6D-5C63-41AC-866E-F366198C2FF6}" dt="2020-11-03T22:20:53.039" v="122" actId="47"/>
        <pc:sldMkLst>
          <pc:docMk/>
          <pc:sldMk cId="3656863592" sldId="721"/>
        </pc:sldMkLst>
      </pc:sldChg>
      <pc:sldChg chg="addSp delSp modSp mod">
        <pc:chgData name="Vladimir" userId="88dc0c42-8bcd-482c-b7ff-4a90af045e1e" providerId="ADAL" clId="{ECB9EB6D-5C63-41AC-866E-F366198C2FF6}" dt="2020-11-03T22:41:40.495" v="290" actId="1076"/>
        <pc:sldMkLst>
          <pc:docMk/>
          <pc:sldMk cId="1525346371" sldId="725"/>
        </pc:sldMkLst>
        <pc:spChg chg="mod">
          <ac:chgData name="Vladimir" userId="88dc0c42-8bcd-482c-b7ff-4a90af045e1e" providerId="ADAL" clId="{ECB9EB6D-5C63-41AC-866E-F366198C2FF6}" dt="2020-11-03T22:30:36.225" v="243" actId="113"/>
          <ac:spMkLst>
            <pc:docMk/>
            <pc:sldMk cId="1525346371" sldId="725"/>
            <ac:spMk id="4" creationId="{44D10A4B-803D-E246-922E-E6751FE7494E}"/>
          </ac:spMkLst>
        </pc:spChg>
        <pc:spChg chg="mod">
          <ac:chgData name="Vladimir" userId="88dc0c42-8bcd-482c-b7ff-4a90af045e1e" providerId="ADAL" clId="{ECB9EB6D-5C63-41AC-866E-F366198C2FF6}" dt="2020-11-03T22:41:40.495" v="290" actId="1076"/>
          <ac:spMkLst>
            <pc:docMk/>
            <pc:sldMk cId="1525346371" sldId="725"/>
            <ac:spMk id="5" creationId="{76F387CC-E309-944D-B17B-9E5C846DE9D9}"/>
          </ac:spMkLst>
        </pc:spChg>
        <pc:picChg chg="add del mod">
          <ac:chgData name="Vladimir" userId="88dc0c42-8bcd-482c-b7ff-4a90af045e1e" providerId="ADAL" clId="{ECB9EB6D-5C63-41AC-866E-F366198C2FF6}" dt="2020-11-03T21:49:21.950" v="20" actId="478"/>
          <ac:picMkLst>
            <pc:docMk/>
            <pc:sldMk cId="1525346371" sldId="725"/>
            <ac:picMk id="2" creationId="{C0E22E03-9768-484D-85F7-674D57C081E3}"/>
          </ac:picMkLst>
        </pc:picChg>
        <pc:picChg chg="add del mod">
          <ac:chgData name="Vladimir" userId="88dc0c42-8bcd-482c-b7ff-4a90af045e1e" providerId="ADAL" clId="{ECB9EB6D-5C63-41AC-866E-F366198C2FF6}" dt="2020-11-03T21:49:40.594" v="24" actId="478"/>
          <ac:picMkLst>
            <pc:docMk/>
            <pc:sldMk cId="1525346371" sldId="725"/>
            <ac:picMk id="3" creationId="{D6DA9E86-BCF9-4057-A9A9-697618B43270}"/>
          </ac:picMkLst>
        </pc:picChg>
        <pc:picChg chg="mod">
          <ac:chgData name="Vladimir" userId="88dc0c42-8bcd-482c-b7ff-4a90af045e1e" providerId="ADAL" clId="{ECB9EB6D-5C63-41AC-866E-F366198C2FF6}" dt="2020-11-03T22:28:47.943" v="230" actId="1076"/>
          <ac:picMkLst>
            <pc:docMk/>
            <pc:sldMk cId="1525346371" sldId="725"/>
            <ac:picMk id="6" creationId="{ED2E32FB-37D3-CF4D-B32A-AE0C1BB10809}"/>
          </ac:picMkLst>
        </pc:picChg>
      </pc:sldChg>
      <pc:sldChg chg="modSp mod">
        <pc:chgData name="Vladimir" userId="88dc0c42-8bcd-482c-b7ff-4a90af045e1e" providerId="ADAL" clId="{ECB9EB6D-5C63-41AC-866E-F366198C2FF6}" dt="2020-11-03T22:40:35.306" v="286" actId="1076"/>
        <pc:sldMkLst>
          <pc:docMk/>
          <pc:sldMk cId="2480320780" sldId="726"/>
        </pc:sldMkLst>
        <pc:spChg chg="mod">
          <ac:chgData name="Vladimir" userId="88dc0c42-8bcd-482c-b7ff-4a90af045e1e" providerId="ADAL" clId="{ECB9EB6D-5C63-41AC-866E-F366198C2FF6}" dt="2020-11-03T22:30:59.720" v="245" actId="113"/>
          <ac:spMkLst>
            <pc:docMk/>
            <pc:sldMk cId="2480320780" sldId="726"/>
            <ac:spMk id="4" creationId="{44D10A4B-803D-E246-922E-E6751FE7494E}"/>
          </ac:spMkLst>
        </pc:spChg>
        <pc:spChg chg="mod">
          <ac:chgData name="Vladimir" userId="88dc0c42-8bcd-482c-b7ff-4a90af045e1e" providerId="ADAL" clId="{ECB9EB6D-5C63-41AC-866E-F366198C2FF6}" dt="2020-11-03T22:40:35.306" v="286" actId="1076"/>
          <ac:spMkLst>
            <pc:docMk/>
            <pc:sldMk cId="2480320780" sldId="726"/>
            <ac:spMk id="5" creationId="{76F387CC-E309-944D-B17B-9E5C846DE9D9}"/>
          </ac:spMkLst>
        </pc:spChg>
        <pc:picChg chg="mod">
          <ac:chgData name="Vladimir" userId="88dc0c42-8bcd-482c-b7ff-4a90af045e1e" providerId="ADAL" clId="{ECB9EB6D-5C63-41AC-866E-F366198C2FF6}" dt="2020-11-03T22:29:23.927" v="235" actId="1076"/>
          <ac:picMkLst>
            <pc:docMk/>
            <pc:sldMk cId="2480320780" sldId="726"/>
            <ac:picMk id="6" creationId="{8B1C813D-6E2C-DA4C-BE71-5306E7103BE4}"/>
          </ac:picMkLst>
        </pc:picChg>
      </pc:sldChg>
      <pc:sldChg chg="modSp mod">
        <pc:chgData name="Vladimir" userId="88dc0c42-8bcd-482c-b7ff-4a90af045e1e" providerId="ADAL" clId="{ECB9EB6D-5C63-41AC-866E-F366198C2FF6}" dt="2020-11-03T22:40:51.220" v="288" actId="1076"/>
        <pc:sldMkLst>
          <pc:docMk/>
          <pc:sldMk cId="214596366" sldId="727"/>
        </pc:sldMkLst>
        <pc:spChg chg="mod">
          <ac:chgData name="Vladimir" userId="88dc0c42-8bcd-482c-b7ff-4a90af045e1e" providerId="ADAL" clId="{ECB9EB6D-5C63-41AC-866E-F366198C2FF6}" dt="2020-11-03T22:32:29.108" v="259" actId="113"/>
          <ac:spMkLst>
            <pc:docMk/>
            <pc:sldMk cId="214596366" sldId="727"/>
            <ac:spMk id="4" creationId="{44D10A4B-803D-E246-922E-E6751FE7494E}"/>
          </ac:spMkLst>
        </pc:spChg>
        <pc:spChg chg="mod">
          <ac:chgData name="Vladimir" userId="88dc0c42-8bcd-482c-b7ff-4a90af045e1e" providerId="ADAL" clId="{ECB9EB6D-5C63-41AC-866E-F366198C2FF6}" dt="2020-11-03T22:40:51.220" v="288" actId="1076"/>
          <ac:spMkLst>
            <pc:docMk/>
            <pc:sldMk cId="214596366" sldId="727"/>
            <ac:spMk id="5" creationId="{76F387CC-E309-944D-B17B-9E5C846DE9D9}"/>
          </ac:spMkLst>
        </pc:spChg>
        <pc:picChg chg="mod">
          <ac:chgData name="Vladimir" userId="88dc0c42-8bcd-482c-b7ff-4a90af045e1e" providerId="ADAL" clId="{ECB9EB6D-5C63-41AC-866E-F366198C2FF6}" dt="2020-11-03T22:31:57.439" v="254" actId="1076"/>
          <ac:picMkLst>
            <pc:docMk/>
            <pc:sldMk cId="214596366" sldId="727"/>
            <ac:picMk id="6" creationId="{C7C05ADA-16B2-5646-B9D7-6C4030A0436C}"/>
          </ac:picMkLst>
        </pc:picChg>
        <pc:picChg chg="mod">
          <ac:chgData name="Vladimir" userId="88dc0c42-8bcd-482c-b7ff-4a90af045e1e" providerId="ADAL" clId="{ECB9EB6D-5C63-41AC-866E-F366198C2FF6}" dt="2020-11-03T22:31:59.236" v="255" actId="1076"/>
          <ac:picMkLst>
            <pc:docMk/>
            <pc:sldMk cId="214596366" sldId="727"/>
            <ac:picMk id="9" creationId="{9E7FA0E1-1677-0748-A7B1-0BC595898C8A}"/>
          </ac:picMkLst>
        </pc:picChg>
      </pc:sldChg>
      <pc:sldChg chg="addSp modSp mod">
        <pc:chgData name="Vladimir" userId="88dc0c42-8bcd-482c-b7ff-4a90af045e1e" providerId="ADAL" clId="{ECB9EB6D-5C63-41AC-866E-F366198C2FF6}" dt="2020-11-03T22:34:06.694" v="266" actId="1076"/>
        <pc:sldMkLst>
          <pc:docMk/>
          <pc:sldMk cId="821593817" sldId="728"/>
        </pc:sldMkLst>
        <pc:spChg chg="mod">
          <ac:chgData name="Vladimir" userId="88dc0c42-8bcd-482c-b7ff-4a90af045e1e" providerId="ADAL" clId="{ECB9EB6D-5C63-41AC-866E-F366198C2FF6}" dt="2020-11-03T22:32:57.303" v="262" actId="113"/>
          <ac:spMkLst>
            <pc:docMk/>
            <pc:sldMk cId="821593817" sldId="728"/>
            <ac:spMk id="4" creationId="{44D10A4B-803D-E246-922E-E6751FE7494E}"/>
          </ac:spMkLst>
        </pc:spChg>
        <pc:picChg chg="add mod">
          <ac:chgData name="Vladimir" userId="88dc0c42-8bcd-482c-b7ff-4a90af045e1e" providerId="ADAL" clId="{ECB9EB6D-5C63-41AC-866E-F366198C2FF6}" dt="2020-11-03T22:34:06.694" v="266" actId="1076"/>
          <ac:picMkLst>
            <pc:docMk/>
            <pc:sldMk cId="821593817" sldId="728"/>
            <ac:picMk id="6" creationId="{D54639D8-5AF4-4BC5-A616-144ED0A05DD0}"/>
          </ac:picMkLst>
        </pc:picChg>
      </pc:sldChg>
      <pc:sldChg chg="addSp modSp mod">
        <pc:chgData name="Vladimir" userId="88dc0c42-8bcd-482c-b7ff-4a90af045e1e" providerId="ADAL" clId="{ECB9EB6D-5C63-41AC-866E-F366198C2FF6}" dt="2020-11-03T22:26:49.320" v="225" actId="115"/>
        <pc:sldMkLst>
          <pc:docMk/>
          <pc:sldMk cId="550540949" sldId="729"/>
        </pc:sldMkLst>
        <pc:spChg chg="mod">
          <ac:chgData name="Vladimir" userId="88dc0c42-8bcd-482c-b7ff-4a90af045e1e" providerId="ADAL" clId="{ECB9EB6D-5C63-41AC-866E-F366198C2FF6}" dt="2020-11-03T22:26:49.320" v="225" actId="115"/>
          <ac:spMkLst>
            <pc:docMk/>
            <pc:sldMk cId="550540949" sldId="729"/>
            <ac:spMk id="7" creationId="{E46D4A58-FC7A-4FAC-A203-6F36C34CB00A}"/>
          </ac:spMkLst>
        </pc:spChg>
        <pc:picChg chg="add mod">
          <ac:chgData name="Vladimir" userId="88dc0c42-8bcd-482c-b7ff-4a90af045e1e" providerId="ADAL" clId="{ECB9EB6D-5C63-41AC-866E-F366198C2FF6}" dt="2020-11-03T22:06:55.553" v="34" actId="14100"/>
          <ac:picMkLst>
            <pc:docMk/>
            <pc:sldMk cId="550540949" sldId="729"/>
            <ac:picMk id="4" creationId="{3B2053A3-CA7B-48B3-B132-AA7E41BC59C0}"/>
          </ac:picMkLst>
        </pc:picChg>
      </pc:sldChg>
      <pc:sldChg chg="addSp delSp modSp add del mod modClrScheme chgLayout">
        <pc:chgData name="Vladimir" userId="88dc0c42-8bcd-482c-b7ff-4a90af045e1e" providerId="ADAL" clId="{ECB9EB6D-5C63-41AC-866E-F366198C2FF6}" dt="2020-11-03T22:17:15.673" v="98" actId="1076"/>
        <pc:sldMkLst>
          <pc:docMk/>
          <pc:sldMk cId="3334145391" sldId="730"/>
        </pc:sldMkLst>
        <pc:spChg chg="add mod">
          <ac:chgData name="Vladimir" userId="88dc0c42-8bcd-482c-b7ff-4a90af045e1e" providerId="ADAL" clId="{ECB9EB6D-5C63-41AC-866E-F366198C2FF6}" dt="2020-11-03T22:14:40.097" v="84" actId="26606"/>
          <ac:spMkLst>
            <pc:docMk/>
            <pc:sldMk cId="3334145391" sldId="730"/>
            <ac:spMk id="2" creationId="{E61F33B7-D181-451F-AF3B-903520DFC4ED}"/>
          </ac:spMkLst>
        </pc:spChg>
        <pc:spChg chg="add del mod">
          <ac:chgData name="Vladimir" userId="88dc0c42-8bcd-482c-b7ff-4a90af045e1e" providerId="ADAL" clId="{ECB9EB6D-5C63-41AC-866E-F366198C2FF6}" dt="2020-11-03T22:09:03.381" v="44" actId="478"/>
          <ac:spMkLst>
            <pc:docMk/>
            <pc:sldMk cId="3334145391" sldId="730"/>
            <ac:spMk id="3" creationId="{103334F7-9DBB-47CF-BCD6-9C9F905B8410}"/>
          </ac:spMkLst>
        </pc:spChg>
        <pc:spChg chg="mod">
          <ac:chgData name="Vladimir" userId="88dc0c42-8bcd-482c-b7ff-4a90af045e1e" providerId="ADAL" clId="{ECB9EB6D-5C63-41AC-866E-F366198C2FF6}" dt="2020-11-03T22:16:28.109" v="95" actId="1076"/>
          <ac:spMkLst>
            <pc:docMk/>
            <pc:sldMk cId="3334145391" sldId="730"/>
            <ac:spMk id="6" creationId="{B28D48BE-2D60-4A67-925B-784491FF3B37}"/>
          </ac:spMkLst>
        </pc:spChg>
        <pc:spChg chg="add del mod">
          <ac:chgData name="Vladimir" userId="88dc0c42-8bcd-482c-b7ff-4a90af045e1e" providerId="ADAL" clId="{ECB9EB6D-5C63-41AC-866E-F366198C2FF6}" dt="2020-11-03T22:09:45.502" v="50" actId="478"/>
          <ac:spMkLst>
            <pc:docMk/>
            <pc:sldMk cId="3334145391" sldId="730"/>
            <ac:spMk id="7" creationId="{51261887-3FEA-4726-9B01-131154D618AE}"/>
          </ac:spMkLst>
        </pc:spChg>
        <pc:spChg chg="add del mod">
          <ac:chgData name="Vladimir" userId="88dc0c42-8bcd-482c-b7ff-4a90af045e1e" providerId="ADAL" clId="{ECB9EB6D-5C63-41AC-866E-F366198C2FF6}" dt="2020-11-03T22:14:40.097" v="84" actId="26606"/>
          <ac:spMkLst>
            <pc:docMk/>
            <pc:sldMk cId="3334145391" sldId="730"/>
            <ac:spMk id="13" creationId="{863BA349-6F30-4D9E-81D3-16A6CBBFF7F6}"/>
          </ac:spMkLst>
        </pc:spChg>
        <pc:picChg chg="add del mod modCrop">
          <ac:chgData name="Vladimir" userId="88dc0c42-8bcd-482c-b7ff-4a90af045e1e" providerId="ADAL" clId="{ECB9EB6D-5C63-41AC-866E-F366198C2FF6}" dt="2020-11-03T22:12:26.197" v="63" actId="478"/>
          <ac:picMkLst>
            <pc:docMk/>
            <pc:sldMk cId="3334145391" sldId="730"/>
            <ac:picMk id="5" creationId="{6A3B40CD-D9B5-47A1-A9A5-A35E0608DC91}"/>
          </ac:picMkLst>
        </pc:picChg>
        <pc:picChg chg="add mod">
          <ac:chgData name="Vladimir" userId="88dc0c42-8bcd-482c-b7ff-4a90af045e1e" providerId="ADAL" clId="{ECB9EB6D-5C63-41AC-866E-F366198C2FF6}" dt="2020-11-03T22:17:15.673" v="98" actId="1076"/>
          <ac:picMkLst>
            <pc:docMk/>
            <pc:sldMk cId="3334145391" sldId="730"/>
            <ac:picMk id="8" creationId="{1D0BB1EB-51FF-4A6A-A284-95A40C9C39CC}"/>
          </ac:picMkLst>
        </pc:picChg>
      </pc:sldChg>
      <pc:sldChg chg="add setBg">
        <pc:chgData name="Vladimir" userId="88dc0c42-8bcd-482c-b7ff-4a90af045e1e" providerId="ADAL" clId="{ECB9EB6D-5C63-41AC-866E-F366198C2FF6}" dt="2020-11-03T16:04:52.909" v="3"/>
        <pc:sldMkLst>
          <pc:docMk/>
          <pc:sldMk cId="577460342" sldId="731"/>
        </pc:sldMkLst>
      </pc:sldChg>
      <pc:sldChg chg="addSp delSp modSp mod">
        <pc:chgData name="Vladimir" userId="88dc0c42-8bcd-482c-b7ff-4a90af045e1e" providerId="ADAL" clId="{ECB9EB6D-5C63-41AC-866E-F366198C2FF6}" dt="2020-11-03T22:27:40.834" v="229" actId="1076"/>
        <pc:sldMkLst>
          <pc:docMk/>
          <pc:sldMk cId="2508277596" sldId="732"/>
        </pc:sldMkLst>
        <pc:spChg chg="add mod">
          <ac:chgData name="Vladimir" userId="88dc0c42-8bcd-482c-b7ff-4a90af045e1e" providerId="ADAL" clId="{ECB9EB6D-5C63-41AC-866E-F366198C2FF6}" dt="2020-11-03T22:27:37.581" v="228" actId="1076"/>
          <ac:spMkLst>
            <pc:docMk/>
            <pc:sldMk cId="2508277596" sldId="732"/>
            <ac:spMk id="2" creationId="{EA071CD5-BB43-49EF-852B-A4ED467EB540}"/>
          </ac:spMkLst>
        </pc:spChg>
        <pc:spChg chg="mod">
          <ac:chgData name="Vladimir" userId="88dc0c42-8bcd-482c-b7ff-4a90af045e1e" providerId="ADAL" clId="{ECB9EB6D-5C63-41AC-866E-F366198C2FF6}" dt="2020-11-03T22:27:40.834" v="229" actId="1076"/>
          <ac:spMkLst>
            <pc:docMk/>
            <pc:sldMk cId="2508277596" sldId="732"/>
            <ac:spMk id="4" creationId="{8A8B0A18-DD80-424B-BAFE-469ED2D6F9E0}"/>
          </ac:spMkLst>
        </pc:spChg>
        <pc:picChg chg="add del mod">
          <ac:chgData name="Vladimir" userId="88dc0c42-8bcd-482c-b7ff-4a90af045e1e" providerId="ADAL" clId="{ECB9EB6D-5C63-41AC-866E-F366198C2FF6}" dt="2020-11-03T22:17:32.135" v="100" actId="478"/>
          <ac:picMkLst>
            <pc:docMk/>
            <pc:sldMk cId="2508277596" sldId="732"/>
            <ac:picMk id="5" creationId="{7C3F8941-497C-4CC7-935C-E225905270B8}"/>
          </ac:picMkLst>
        </pc:picChg>
      </pc:sldChg>
      <pc:sldChg chg="add del setBg">
        <pc:chgData name="Vladimir" userId="88dc0c42-8bcd-482c-b7ff-4a90af045e1e" providerId="ADAL" clId="{ECB9EB6D-5C63-41AC-866E-F366198C2FF6}" dt="2020-11-03T16:05:49.005" v="5"/>
        <pc:sldMkLst>
          <pc:docMk/>
          <pc:sldMk cId="869008230" sldId="733"/>
        </pc:sldMkLst>
      </pc:sldChg>
      <pc:sldChg chg="modSp add setBg">
        <pc:chgData name="Vladimir" userId="88dc0c42-8bcd-482c-b7ff-4a90af045e1e" providerId="ADAL" clId="{ECB9EB6D-5C63-41AC-866E-F366198C2FF6}" dt="2020-11-03T22:12:03.616" v="62"/>
        <pc:sldMkLst>
          <pc:docMk/>
          <pc:sldMk cId="1342479532" sldId="988"/>
        </pc:sldMkLst>
        <pc:spChg chg="mod">
          <ac:chgData name="Vladimir" userId="88dc0c42-8bcd-482c-b7ff-4a90af045e1e" providerId="ADAL" clId="{ECB9EB6D-5C63-41AC-866E-F366198C2FF6}" dt="2020-11-03T16:13:58.526" v="11"/>
          <ac:spMkLst>
            <pc:docMk/>
            <pc:sldMk cId="1342479532" sldId="988"/>
            <ac:spMk id="2" creationId="{00000000-0000-0000-0000-000000000000}"/>
          </ac:spMkLst>
        </pc:spChg>
      </pc:sldChg>
      <pc:sldChg chg="add setBg">
        <pc:chgData name="Vladimir" userId="88dc0c42-8bcd-482c-b7ff-4a90af045e1e" providerId="ADAL" clId="{ECB9EB6D-5C63-41AC-866E-F366198C2FF6}" dt="2020-11-03T16:18:09.063" v="13"/>
        <pc:sldMkLst>
          <pc:docMk/>
          <pc:sldMk cId="2674587488" sldId="990"/>
        </pc:sldMkLst>
      </pc:sldChg>
      <pc:sldChg chg="add setBg">
        <pc:chgData name="Vladimir" userId="88dc0c42-8bcd-482c-b7ff-4a90af045e1e" providerId="ADAL" clId="{ECB9EB6D-5C63-41AC-866E-F366198C2FF6}" dt="2020-11-03T16:18:36.823" v="14"/>
        <pc:sldMkLst>
          <pc:docMk/>
          <pc:sldMk cId="545997027" sldId="991"/>
        </pc:sldMkLst>
      </pc:sldChg>
      <pc:sldChg chg="add setBg">
        <pc:chgData name="Vladimir" userId="88dc0c42-8bcd-482c-b7ff-4a90af045e1e" providerId="ADAL" clId="{ECB9EB6D-5C63-41AC-866E-F366198C2FF6}" dt="2020-11-03T16:18:39.905" v="15"/>
        <pc:sldMkLst>
          <pc:docMk/>
          <pc:sldMk cId="2902871000" sldId="992"/>
        </pc:sldMkLst>
      </pc:sldChg>
      <pc:sldChg chg="addSp modSp mod">
        <pc:chgData name="Vladimir" userId="88dc0c42-8bcd-482c-b7ff-4a90af045e1e" providerId="ADAL" clId="{ECB9EB6D-5C63-41AC-866E-F366198C2FF6}" dt="2020-11-03T22:35:07.980" v="276" actId="113"/>
        <pc:sldMkLst>
          <pc:docMk/>
          <pc:sldMk cId="680202786" sldId="993"/>
        </pc:sldMkLst>
        <pc:spChg chg="mod">
          <ac:chgData name="Vladimir" userId="88dc0c42-8bcd-482c-b7ff-4a90af045e1e" providerId="ADAL" clId="{ECB9EB6D-5C63-41AC-866E-F366198C2FF6}" dt="2020-11-03T22:35:07.980" v="276" actId="113"/>
          <ac:spMkLst>
            <pc:docMk/>
            <pc:sldMk cId="680202786" sldId="993"/>
            <ac:spMk id="5" creationId="{698A7A5A-391E-4896-A497-90879B2E1560}"/>
          </ac:spMkLst>
        </pc:spChg>
        <pc:picChg chg="add mod">
          <ac:chgData name="Vladimir" userId="88dc0c42-8bcd-482c-b7ff-4a90af045e1e" providerId="ADAL" clId="{ECB9EB6D-5C63-41AC-866E-F366198C2FF6}" dt="2020-11-03T22:18:34.908" v="105" actId="1076"/>
          <ac:picMkLst>
            <pc:docMk/>
            <pc:sldMk cId="680202786" sldId="993"/>
            <ac:picMk id="4" creationId="{079609A2-BAE4-4641-AA9D-13F2DC24DD45}"/>
          </ac:picMkLst>
        </pc:picChg>
      </pc:sldChg>
      <pc:sldChg chg="addSp delSp modSp mod">
        <pc:chgData name="Vladimir" userId="88dc0c42-8bcd-482c-b7ff-4a90af045e1e" providerId="ADAL" clId="{ECB9EB6D-5C63-41AC-866E-F366198C2FF6}" dt="2020-11-03T22:36:18.197" v="281" actId="14100"/>
        <pc:sldMkLst>
          <pc:docMk/>
          <pc:sldMk cId="3579922475" sldId="994"/>
        </pc:sldMkLst>
        <pc:spChg chg="mod">
          <ac:chgData name="Vladimir" userId="88dc0c42-8bcd-482c-b7ff-4a90af045e1e" providerId="ADAL" clId="{ECB9EB6D-5C63-41AC-866E-F366198C2FF6}" dt="2020-11-03T22:36:13.831" v="280" actId="1076"/>
          <ac:spMkLst>
            <pc:docMk/>
            <pc:sldMk cId="3579922475" sldId="994"/>
            <ac:spMk id="7" creationId="{5CE9E892-1FB6-477A-B6E8-FC90909FF919}"/>
          </ac:spMkLst>
        </pc:spChg>
        <pc:picChg chg="del">
          <ac:chgData name="Vladimir" userId="88dc0c42-8bcd-482c-b7ff-4a90af045e1e" providerId="ADAL" clId="{ECB9EB6D-5C63-41AC-866E-F366198C2FF6}" dt="2020-11-03T21:52:30.461" v="33" actId="478"/>
          <ac:picMkLst>
            <pc:docMk/>
            <pc:sldMk cId="3579922475" sldId="994"/>
            <ac:picMk id="3" creationId="{2DE158AC-607D-4F73-8344-D5E9F7FA116A}"/>
          </ac:picMkLst>
        </pc:picChg>
        <pc:picChg chg="add mod">
          <ac:chgData name="Vladimir" userId="88dc0c42-8bcd-482c-b7ff-4a90af045e1e" providerId="ADAL" clId="{ECB9EB6D-5C63-41AC-866E-F366198C2FF6}" dt="2020-11-03T22:36:18.197" v="281" actId="14100"/>
          <ac:picMkLst>
            <pc:docMk/>
            <pc:sldMk cId="3579922475" sldId="994"/>
            <ac:picMk id="6" creationId="{88710CDF-462D-4526-A8CD-979F3233DD1D}"/>
          </ac:picMkLst>
        </pc:picChg>
      </pc:sldChg>
      <pc:sldChg chg="delSp add del mod">
        <pc:chgData name="Vladimir" userId="88dc0c42-8bcd-482c-b7ff-4a90af045e1e" providerId="ADAL" clId="{ECB9EB6D-5C63-41AC-866E-F366198C2FF6}" dt="2020-11-03T22:20:52.107" v="121" actId="47"/>
        <pc:sldMkLst>
          <pc:docMk/>
          <pc:sldMk cId="624122432" sldId="995"/>
        </pc:sldMkLst>
        <pc:picChg chg="del">
          <ac:chgData name="Vladimir" userId="88dc0c42-8bcd-482c-b7ff-4a90af045e1e" providerId="ADAL" clId="{ECB9EB6D-5C63-41AC-866E-F366198C2FF6}" dt="2020-11-03T22:18:57.201" v="108" actId="478"/>
          <ac:picMkLst>
            <pc:docMk/>
            <pc:sldMk cId="624122432" sldId="995"/>
            <ac:picMk id="8" creationId="{EB06B3B3-99CF-4BAF-BEBD-B950C75FB000}"/>
          </ac:picMkLst>
        </pc:picChg>
        <pc:picChg chg="del">
          <ac:chgData name="Vladimir" userId="88dc0c42-8bcd-482c-b7ff-4a90af045e1e" providerId="ADAL" clId="{ECB9EB6D-5C63-41AC-866E-F366198C2FF6}" dt="2020-11-03T22:18:57.700" v="109" actId="478"/>
          <ac:picMkLst>
            <pc:docMk/>
            <pc:sldMk cId="624122432" sldId="995"/>
            <ac:picMk id="11" creationId="{729794AE-2A39-4640-9664-6F4735CF989E}"/>
          </ac:picMkLst>
        </pc:picChg>
        <pc:picChg chg="del">
          <ac:chgData name="Vladimir" userId="88dc0c42-8bcd-482c-b7ff-4a90af045e1e" providerId="ADAL" clId="{ECB9EB6D-5C63-41AC-866E-F366198C2FF6}" dt="2020-11-03T22:18:56.605" v="107" actId="478"/>
          <ac:picMkLst>
            <pc:docMk/>
            <pc:sldMk cId="624122432" sldId="995"/>
            <ac:picMk id="2050" creationId="{C8FFD223-99D7-496F-A061-2B1E5762A267}"/>
          </ac:picMkLst>
        </pc:picChg>
      </pc:sldChg>
      <pc:sldChg chg="addSp delSp modSp new mod">
        <pc:chgData name="Vladimir" userId="88dc0c42-8bcd-482c-b7ff-4a90af045e1e" providerId="ADAL" clId="{ECB9EB6D-5C63-41AC-866E-F366198C2FF6}" dt="2020-11-03T22:35:41.060" v="279" actId="255"/>
        <pc:sldMkLst>
          <pc:docMk/>
          <pc:sldMk cId="1906609047" sldId="996"/>
        </pc:sldMkLst>
        <pc:spChg chg="del">
          <ac:chgData name="Vladimir" userId="88dc0c42-8bcd-482c-b7ff-4a90af045e1e" providerId="ADAL" clId="{ECB9EB6D-5C63-41AC-866E-F366198C2FF6}" dt="2020-11-03T22:20:23.664" v="115" actId="478"/>
          <ac:spMkLst>
            <pc:docMk/>
            <pc:sldMk cId="1906609047" sldId="996"/>
            <ac:spMk id="2" creationId="{E138D853-EDE1-4CB1-9871-C1231F46C4FE}"/>
          </ac:spMkLst>
        </pc:spChg>
        <pc:spChg chg="del">
          <ac:chgData name="Vladimir" userId="88dc0c42-8bcd-482c-b7ff-4a90af045e1e" providerId="ADAL" clId="{ECB9EB6D-5C63-41AC-866E-F366198C2FF6}" dt="2020-11-03T22:20:27.449" v="116" actId="478"/>
          <ac:spMkLst>
            <pc:docMk/>
            <pc:sldMk cId="1906609047" sldId="996"/>
            <ac:spMk id="4" creationId="{6FB2AFE4-3CBB-49EC-8452-D6BA7B7BA50D}"/>
          </ac:spMkLst>
        </pc:spChg>
        <pc:spChg chg="del">
          <ac:chgData name="Vladimir" userId="88dc0c42-8bcd-482c-b7ff-4a90af045e1e" providerId="ADAL" clId="{ECB9EB6D-5C63-41AC-866E-F366198C2FF6}" dt="2020-11-03T22:19:50.336" v="111" actId="22"/>
          <ac:spMkLst>
            <pc:docMk/>
            <pc:sldMk cId="1906609047" sldId="996"/>
            <ac:spMk id="5" creationId="{AA49EA58-9663-486C-8538-85BE572D923A}"/>
          </ac:spMkLst>
        </pc:spChg>
        <pc:spChg chg="del">
          <ac:chgData name="Vladimir" userId="88dc0c42-8bcd-482c-b7ff-4a90af045e1e" providerId="ADAL" clId="{ECB9EB6D-5C63-41AC-866E-F366198C2FF6}" dt="2020-11-03T22:19:59.360" v="112" actId="22"/>
          <ac:spMkLst>
            <pc:docMk/>
            <pc:sldMk cId="1906609047" sldId="996"/>
            <ac:spMk id="6" creationId="{2F5D05B6-797B-4999-ADDF-553708599B89}"/>
          </ac:spMkLst>
        </pc:spChg>
        <pc:spChg chg="del">
          <ac:chgData name="Vladimir" userId="88dc0c42-8bcd-482c-b7ff-4a90af045e1e" providerId="ADAL" clId="{ECB9EB6D-5C63-41AC-866E-F366198C2FF6}" dt="2020-11-03T22:20:12.697" v="113" actId="22"/>
          <ac:spMkLst>
            <pc:docMk/>
            <pc:sldMk cId="1906609047" sldId="996"/>
            <ac:spMk id="7" creationId="{AB5CB9B6-1CBF-4A99-A736-F96AFB189B35}"/>
          </ac:spMkLst>
        </pc:spChg>
        <pc:spChg chg="add">
          <ac:chgData name="Vladimir" userId="88dc0c42-8bcd-482c-b7ff-4a90af045e1e" providerId="ADAL" clId="{ECB9EB6D-5C63-41AC-866E-F366198C2FF6}" dt="2020-11-03T22:20:20.504" v="114" actId="22"/>
          <ac:spMkLst>
            <pc:docMk/>
            <pc:sldMk cId="1906609047" sldId="996"/>
            <ac:spMk id="15" creationId="{B174580C-4EA8-408F-94C5-415D078D216D}"/>
          </ac:spMkLst>
        </pc:spChg>
        <pc:spChg chg="add">
          <ac:chgData name="Vladimir" userId="88dc0c42-8bcd-482c-b7ff-4a90af045e1e" providerId="ADAL" clId="{ECB9EB6D-5C63-41AC-866E-F366198C2FF6}" dt="2020-11-03T22:20:37.969" v="117" actId="22"/>
          <ac:spMkLst>
            <pc:docMk/>
            <pc:sldMk cId="1906609047" sldId="996"/>
            <ac:spMk id="17" creationId="{3089288D-D540-47CA-8D90-6676416FF23D}"/>
          </ac:spMkLst>
        </pc:spChg>
        <pc:spChg chg="add">
          <ac:chgData name="Vladimir" userId="88dc0c42-8bcd-482c-b7ff-4a90af045e1e" providerId="ADAL" clId="{ECB9EB6D-5C63-41AC-866E-F366198C2FF6}" dt="2020-11-03T22:20:37.969" v="117" actId="22"/>
          <ac:spMkLst>
            <pc:docMk/>
            <pc:sldMk cId="1906609047" sldId="996"/>
            <ac:spMk id="19" creationId="{7C3355F5-EC0C-456E-96D5-A708AD1159B8}"/>
          </ac:spMkLst>
        </pc:spChg>
        <pc:spChg chg="add mod">
          <ac:chgData name="Vladimir" userId="88dc0c42-8bcd-482c-b7ff-4a90af045e1e" providerId="ADAL" clId="{ECB9EB6D-5C63-41AC-866E-F366198C2FF6}" dt="2020-11-03T22:35:41.060" v="279" actId="255"/>
          <ac:spMkLst>
            <pc:docMk/>
            <pc:sldMk cId="1906609047" sldId="996"/>
            <ac:spMk id="21" creationId="{C076A531-A693-4D6E-8586-E4C274649123}"/>
          </ac:spMkLst>
        </pc:spChg>
        <pc:picChg chg="add mod ord modCrop">
          <ac:chgData name="Vladimir" userId="88dc0c42-8bcd-482c-b7ff-4a90af045e1e" providerId="ADAL" clId="{ECB9EB6D-5C63-41AC-866E-F366198C2FF6}" dt="2020-11-03T22:20:41.505" v="118" actId="1076"/>
          <ac:picMkLst>
            <pc:docMk/>
            <pc:sldMk cId="1906609047" sldId="996"/>
            <ac:picMk id="9" creationId="{AA7AF42C-72EC-487D-BE9B-8B54EA47CB6B}"/>
          </ac:picMkLst>
        </pc:picChg>
        <pc:picChg chg="add mod ord modCrop">
          <ac:chgData name="Vladimir" userId="88dc0c42-8bcd-482c-b7ff-4a90af045e1e" providerId="ADAL" clId="{ECB9EB6D-5C63-41AC-866E-F366198C2FF6}" dt="2020-11-03T22:20:43.792" v="119" actId="1076"/>
          <ac:picMkLst>
            <pc:docMk/>
            <pc:sldMk cId="1906609047" sldId="996"/>
            <ac:picMk id="11" creationId="{44673A19-EDB7-467B-841E-59B6D59C6BE9}"/>
          </ac:picMkLst>
        </pc:picChg>
        <pc:picChg chg="add mod ord modCrop">
          <ac:chgData name="Vladimir" userId="88dc0c42-8bcd-482c-b7ff-4a90af045e1e" providerId="ADAL" clId="{ECB9EB6D-5C63-41AC-866E-F366198C2FF6}" dt="2020-11-03T22:20:45.949" v="120" actId="1076"/>
          <ac:picMkLst>
            <pc:docMk/>
            <pc:sldMk cId="1906609047" sldId="996"/>
            <ac:picMk id="13" creationId="{92EBC53A-0BCA-4742-BA9A-3C3E6FF0A734}"/>
          </ac:picMkLst>
        </pc:picChg>
      </pc:sldChg>
      <pc:sldChg chg="delSp add del mod">
        <pc:chgData name="Vladimir" userId="88dc0c42-8bcd-482c-b7ff-4a90af045e1e" providerId="ADAL" clId="{ECB9EB6D-5C63-41AC-866E-F366198C2FF6}" dt="2020-11-03T22:22:17.625" v="128" actId="47"/>
        <pc:sldMkLst>
          <pc:docMk/>
          <pc:sldMk cId="3269647086" sldId="997"/>
        </pc:sldMkLst>
        <pc:picChg chg="del">
          <ac:chgData name="Vladimir" userId="88dc0c42-8bcd-482c-b7ff-4a90af045e1e" providerId="ADAL" clId="{ECB9EB6D-5C63-41AC-866E-F366198C2FF6}" dt="2020-11-03T22:22:05.958" v="125" actId="478"/>
          <ac:picMkLst>
            <pc:docMk/>
            <pc:sldMk cId="3269647086" sldId="997"/>
            <ac:picMk id="5" creationId="{57B4318D-D827-49D1-BFDF-6A98F4D7C379}"/>
          </ac:picMkLst>
        </pc:picChg>
        <pc:picChg chg="del">
          <ac:chgData name="Vladimir" userId="88dc0c42-8bcd-482c-b7ff-4a90af045e1e" providerId="ADAL" clId="{ECB9EB6D-5C63-41AC-866E-F366198C2FF6}" dt="2020-11-03T22:22:06.480" v="126" actId="478"/>
          <ac:picMkLst>
            <pc:docMk/>
            <pc:sldMk cId="3269647086" sldId="997"/>
            <ac:picMk id="13" creationId="{3CD1122C-1686-468C-96AC-8387504A010E}"/>
          </ac:picMkLst>
        </pc:picChg>
        <pc:picChg chg="del">
          <ac:chgData name="Vladimir" userId="88dc0c42-8bcd-482c-b7ff-4a90af045e1e" providerId="ADAL" clId="{ECB9EB6D-5C63-41AC-866E-F366198C2FF6}" dt="2020-11-03T22:22:05.296" v="124" actId="478"/>
          <ac:picMkLst>
            <pc:docMk/>
            <pc:sldMk cId="3269647086" sldId="997"/>
            <ac:picMk id="1026" creationId="{5A1D945C-F9A7-4BDA-9471-82B33E64F608}"/>
          </ac:picMkLst>
        </pc:picChg>
      </pc:sldChg>
      <pc:sldChg chg="addSp delSp modSp new mod">
        <pc:chgData name="Vladimir" userId="88dc0c42-8bcd-482c-b7ff-4a90af045e1e" providerId="ADAL" clId="{ECB9EB6D-5C63-41AC-866E-F366198C2FF6}" dt="2020-11-03T22:35:27.389" v="277" actId="2711"/>
        <pc:sldMkLst>
          <pc:docMk/>
          <pc:sldMk cId="1363712732" sldId="998"/>
        </pc:sldMkLst>
        <pc:spChg chg="del">
          <ac:chgData name="Vladimir" userId="88dc0c42-8bcd-482c-b7ff-4a90af045e1e" providerId="ADAL" clId="{ECB9EB6D-5C63-41AC-866E-F366198C2FF6}" dt="2020-11-03T22:22:50.418" v="132" actId="478"/>
          <ac:spMkLst>
            <pc:docMk/>
            <pc:sldMk cId="1363712732" sldId="998"/>
            <ac:spMk id="3" creationId="{E0FDB895-BF92-4C60-A535-72658B5B7426}"/>
          </ac:spMkLst>
        </pc:spChg>
        <pc:spChg chg="del">
          <ac:chgData name="Vladimir" userId="88dc0c42-8bcd-482c-b7ff-4a90af045e1e" providerId="ADAL" clId="{ECB9EB6D-5C63-41AC-866E-F366198C2FF6}" dt="2020-11-03T22:22:27.415" v="129" actId="22"/>
          <ac:spMkLst>
            <pc:docMk/>
            <pc:sldMk cId="1363712732" sldId="998"/>
            <ac:spMk id="4" creationId="{D09C6FF8-FF0C-4E9D-AC77-2DA58BE620E1}"/>
          </ac:spMkLst>
        </pc:spChg>
        <pc:spChg chg="del">
          <ac:chgData name="Vladimir" userId="88dc0c42-8bcd-482c-b7ff-4a90af045e1e" providerId="ADAL" clId="{ECB9EB6D-5C63-41AC-866E-F366198C2FF6}" dt="2020-11-03T22:22:34.151" v="130" actId="22"/>
          <ac:spMkLst>
            <pc:docMk/>
            <pc:sldMk cId="1363712732" sldId="998"/>
            <ac:spMk id="5" creationId="{D26500C3-F0A0-4890-93E9-F79249A726BB}"/>
          </ac:spMkLst>
        </pc:spChg>
        <pc:spChg chg="del">
          <ac:chgData name="Vladimir" userId="88dc0c42-8bcd-482c-b7ff-4a90af045e1e" providerId="ADAL" clId="{ECB9EB6D-5C63-41AC-866E-F366198C2FF6}" dt="2020-11-03T22:22:43.825" v="131" actId="22"/>
          <ac:spMkLst>
            <pc:docMk/>
            <pc:sldMk cId="1363712732" sldId="998"/>
            <ac:spMk id="6" creationId="{D38A7EA2-2F15-4347-A45B-177F62FA1AA8}"/>
          </ac:spMkLst>
        </pc:spChg>
        <pc:spChg chg="add">
          <ac:chgData name="Vladimir" userId="88dc0c42-8bcd-482c-b7ff-4a90af045e1e" providerId="ADAL" clId="{ECB9EB6D-5C63-41AC-866E-F366198C2FF6}" dt="2020-11-03T22:23:07.910" v="135" actId="22"/>
          <ac:spMkLst>
            <pc:docMk/>
            <pc:sldMk cId="1363712732" sldId="998"/>
            <ac:spMk id="14" creationId="{8221754C-5097-484A-AB00-B2942A1A223E}"/>
          </ac:spMkLst>
        </pc:spChg>
        <pc:spChg chg="add mod">
          <ac:chgData name="Vladimir" userId="88dc0c42-8bcd-482c-b7ff-4a90af045e1e" providerId="ADAL" clId="{ECB9EB6D-5C63-41AC-866E-F366198C2FF6}" dt="2020-11-03T22:35:27.389" v="277" actId="2711"/>
          <ac:spMkLst>
            <pc:docMk/>
            <pc:sldMk cId="1363712732" sldId="998"/>
            <ac:spMk id="16" creationId="{470C196C-9A19-4405-A1CB-465DEFD3784E}"/>
          </ac:spMkLst>
        </pc:spChg>
        <pc:spChg chg="add">
          <ac:chgData name="Vladimir" userId="88dc0c42-8bcd-482c-b7ff-4a90af045e1e" providerId="ADAL" clId="{ECB9EB6D-5C63-41AC-866E-F366198C2FF6}" dt="2020-11-03T22:23:07.910" v="135" actId="22"/>
          <ac:spMkLst>
            <pc:docMk/>
            <pc:sldMk cId="1363712732" sldId="998"/>
            <ac:spMk id="18" creationId="{705B275A-BBC9-4D53-8B6C-732E2A0706D1}"/>
          </ac:spMkLst>
        </pc:spChg>
        <pc:spChg chg="add">
          <ac:chgData name="Vladimir" userId="88dc0c42-8bcd-482c-b7ff-4a90af045e1e" providerId="ADAL" clId="{ECB9EB6D-5C63-41AC-866E-F366198C2FF6}" dt="2020-11-03T22:23:26.597" v="139" actId="22"/>
          <ac:spMkLst>
            <pc:docMk/>
            <pc:sldMk cId="1363712732" sldId="998"/>
            <ac:spMk id="20" creationId="{E75E4E48-7AE5-4A27-B86D-E69586FEA76D}"/>
          </ac:spMkLst>
        </pc:spChg>
        <pc:picChg chg="add mod ord modCrop">
          <ac:chgData name="Vladimir" userId="88dc0c42-8bcd-482c-b7ff-4a90af045e1e" providerId="ADAL" clId="{ECB9EB6D-5C63-41AC-866E-F366198C2FF6}" dt="2020-11-03T22:23:11.191" v="136" actId="1076"/>
          <ac:picMkLst>
            <pc:docMk/>
            <pc:sldMk cId="1363712732" sldId="998"/>
            <ac:picMk id="8" creationId="{A8E39474-14E3-473B-A0EC-CE0366B340A8}"/>
          </ac:picMkLst>
        </pc:picChg>
        <pc:picChg chg="add mod ord modCrop">
          <ac:chgData name="Vladimir" userId="88dc0c42-8bcd-482c-b7ff-4a90af045e1e" providerId="ADAL" clId="{ECB9EB6D-5C63-41AC-866E-F366198C2FF6}" dt="2020-11-03T22:23:13.687" v="137" actId="1076"/>
          <ac:picMkLst>
            <pc:docMk/>
            <pc:sldMk cId="1363712732" sldId="998"/>
            <ac:picMk id="10" creationId="{F70F04BF-13C4-4D1C-A345-87CC5F01902C}"/>
          </ac:picMkLst>
        </pc:picChg>
        <pc:picChg chg="add mod ord modCrop">
          <ac:chgData name="Vladimir" userId="88dc0c42-8bcd-482c-b7ff-4a90af045e1e" providerId="ADAL" clId="{ECB9EB6D-5C63-41AC-866E-F366198C2FF6}" dt="2020-11-03T22:23:16.135" v="138" actId="1076"/>
          <ac:picMkLst>
            <pc:docMk/>
            <pc:sldMk cId="1363712732" sldId="998"/>
            <ac:picMk id="12" creationId="{3AA6F6C7-097D-4240-AD7C-9E0B12516B1A}"/>
          </ac:picMkLst>
        </pc:picChg>
      </pc:sldChg>
      <pc:sldMasterChg chg="modSldLayout">
        <pc:chgData name="Vladimir" userId="88dc0c42-8bcd-482c-b7ff-4a90af045e1e" providerId="ADAL" clId="{ECB9EB6D-5C63-41AC-866E-F366198C2FF6}" dt="2020-11-03T22:12:03.616" v="62"/>
        <pc:sldMasterMkLst>
          <pc:docMk/>
          <pc:sldMasterMk cId="1377184672" sldId="2147484005"/>
        </pc:sldMasterMkLst>
        <pc:sldLayoutChg chg="setBg">
          <pc:chgData name="Vladimir" userId="88dc0c42-8bcd-482c-b7ff-4a90af045e1e" providerId="ADAL" clId="{ECB9EB6D-5C63-41AC-866E-F366198C2FF6}" dt="2020-11-03T22:12:03.616" v="62"/>
          <pc:sldLayoutMkLst>
            <pc:docMk/>
            <pc:sldMasterMk cId="1377184672" sldId="2147484005"/>
            <pc:sldLayoutMk cId="1936182499" sldId="2147484011"/>
          </pc:sldLayoutMkLst>
        </pc:sldLayoutChg>
        <pc:sldLayoutChg chg="setBg">
          <pc:chgData name="Vladimir" userId="88dc0c42-8bcd-482c-b7ff-4a90af045e1e" providerId="ADAL" clId="{ECB9EB6D-5C63-41AC-866E-F366198C2FF6}" dt="2020-11-03T22:12:03.616" v="62"/>
          <pc:sldLayoutMkLst>
            <pc:docMk/>
            <pc:sldMasterMk cId="1377184672" sldId="2147484005"/>
            <pc:sldLayoutMk cId="653189231" sldId="2147484012"/>
          </pc:sldLayoutMkLst>
        </pc:sldLayoutChg>
        <pc:sldLayoutChg chg="setBg">
          <pc:chgData name="Vladimir" userId="88dc0c42-8bcd-482c-b7ff-4a90af045e1e" providerId="ADAL" clId="{ECB9EB6D-5C63-41AC-866E-F366198C2FF6}" dt="2020-11-03T22:12:03.616" v="62"/>
          <pc:sldLayoutMkLst>
            <pc:docMk/>
            <pc:sldMasterMk cId="1377184672" sldId="2147484005"/>
            <pc:sldLayoutMk cId="0" sldId="2147484019"/>
          </pc:sldLayoutMkLst>
        </pc:sldLayoutChg>
        <pc:sldLayoutChg chg="setBg">
          <pc:chgData name="Vladimir" userId="88dc0c42-8bcd-482c-b7ff-4a90af045e1e" providerId="ADAL" clId="{ECB9EB6D-5C63-41AC-866E-F366198C2FF6}" dt="2020-11-03T22:12:03.616" v="62"/>
          <pc:sldLayoutMkLst>
            <pc:docMk/>
            <pc:sldMasterMk cId="1377184672" sldId="2147484005"/>
            <pc:sldLayoutMk cId="0" sldId="2147484021"/>
          </pc:sldLayoutMkLst>
        </pc:sldLayoutChg>
        <pc:sldLayoutChg chg="setBg">
          <pc:chgData name="Vladimir" userId="88dc0c42-8bcd-482c-b7ff-4a90af045e1e" providerId="ADAL" clId="{ECB9EB6D-5C63-41AC-866E-F366198C2FF6}" dt="2020-11-03T22:12:03.616" v="62"/>
          <pc:sldLayoutMkLst>
            <pc:docMk/>
            <pc:sldMasterMk cId="1377184672" sldId="2147484005"/>
            <pc:sldLayoutMk cId="1188304785" sldId="2147484026"/>
          </pc:sldLayoutMkLst>
        </pc:sldLayoutChg>
        <pc:sldLayoutChg chg="setBg">
          <pc:chgData name="Vladimir" userId="88dc0c42-8bcd-482c-b7ff-4a90af045e1e" providerId="ADAL" clId="{ECB9EB6D-5C63-41AC-866E-F366198C2FF6}" dt="2020-11-03T22:12:03.616" v="62"/>
          <pc:sldLayoutMkLst>
            <pc:docMk/>
            <pc:sldMasterMk cId="1377184672" sldId="2147484005"/>
            <pc:sldLayoutMk cId="0" sldId="2147484034"/>
          </pc:sldLayoutMkLst>
        </pc:sldLayoutChg>
        <pc:sldLayoutChg chg="setBg">
          <pc:chgData name="Vladimir" userId="88dc0c42-8bcd-482c-b7ff-4a90af045e1e" providerId="ADAL" clId="{ECB9EB6D-5C63-41AC-866E-F366198C2FF6}" dt="2020-11-03T22:12:03.616" v="62"/>
          <pc:sldLayoutMkLst>
            <pc:docMk/>
            <pc:sldMasterMk cId="1377184672" sldId="2147484005"/>
            <pc:sldLayoutMk cId="1641639453" sldId="2147484035"/>
          </pc:sldLayoutMkLst>
        </pc:sldLayoutChg>
        <pc:sldLayoutChg chg="setBg">
          <pc:chgData name="Vladimir" userId="88dc0c42-8bcd-482c-b7ff-4a90af045e1e" providerId="ADAL" clId="{ECB9EB6D-5C63-41AC-866E-F366198C2FF6}" dt="2020-11-03T22:12:03.616" v="62"/>
          <pc:sldLayoutMkLst>
            <pc:docMk/>
            <pc:sldMasterMk cId="1377184672" sldId="2147484005"/>
            <pc:sldLayoutMk cId="0" sldId="2147484036"/>
          </pc:sldLayoutMkLst>
        </pc:sldLayoutChg>
      </pc:sldMasterChg>
    </pc:docChg>
  </pc:docChgLst>
  <pc:docChgLst>
    <pc:chgData name="Pabis Vladimir" userId="88dc0c42-8bcd-482c-b7ff-4a90af045e1e" providerId="ADAL" clId="{2743B497-6C1A-46C1-81FF-DB500156A981}"/>
    <pc:docChg chg="undo custSel mod addSld delSld modSld sldOrd">
      <pc:chgData name="Pabis Vladimir" userId="88dc0c42-8bcd-482c-b7ff-4a90af045e1e" providerId="ADAL" clId="{2743B497-6C1A-46C1-81FF-DB500156A981}" dt="2020-06-03T15:24:56.998" v="7534" actId="1076"/>
      <pc:docMkLst>
        <pc:docMk/>
      </pc:docMkLst>
      <pc:sldChg chg="addSp delSp modSp mod">
        <pc:chgData name="Pabis Vladimir" userId="88dc0c42-8bcd-482c-b7ff-4a90af045e1e" providerId="ADAL" clId="{2743B497-6C1A-46C1-81FF-DB500156A981}" dt="2020-06-03T10:38:09.937" v="6013" actId="1076"/>
        <pc:sldMkLst>
          <pc:docMk/>
          <pc:sldMk cId="2358634710" sldId="562"/>
        </pc:sldMkLst>
        <pc:picChg chg="del">
          <ac:chgData name="Pabis Vladimir" userId="88dc0c42-8bcd-482c-b7ff-4a90af045e1e" providerId="ADAL" clId="{2743B497-6C1A-46C1-81FF-DB500156A981}" dt="2020-06-03T10:27:50.733" v="5977" actId="478"/>
          <ac:picMkLst>
            <pc:docMk/>
            <pc:sldMk cId="2358634710" sldId="562"/>
            <ac:picMk id="3" creationId="{8BB44F19-0EB3-4FC3-B7FB-E64722C3E7D4}"/>
          </ac:picMkLst>
        </pc:picChg>
        <pc:picChg chg="del">
          <ac:chgData name="Pabis Vladimir" userId="88dc0c42-8bcd-482c-b7ff-4a90af045e1e" providerId="ADAL" clId="{2743B497-6C1A-46C1-81FF-DB500156A981}" dt="2020-06-03T10:27:51.281" v="5978" actId="478"/>
          <ac:picMkLst>
            <pc:docMk/>
            <pc:sldMk cId="2358634710" sldId="562"/>
            <ac:picMk id="4" creationId="{EEF49F05-913E-418A-94BB-7FEDA4A5A201}"/>
          </ac:picMkLst>
        </pc:picChg>
        <pc:picChg chg="add mod">
          <ac:chgData name="Pabis Vladimir" userId="88dc0c42-8bcd-482c-b7ff-4a90af045e1e" providerId="ADAL" clId="{2743B497-6C1A-46C1-81FF-DB500156A981}" dt="2020-06-03T10:29:28.640" v="6008" actId="1076"/>
          <ac:picMkLst>
            <pc:docMk/>
            <pc:sldMk cId="2358634710" sldId="562"/>
            <ac:picMk id="5" creationId="{1F30594E-603B-40A3-B559-56CC24443C93}"/>
          </ac:picMkLst>
        </pc:picChg>
        <pc:picChg chg="add mod">
          <ac:chgData name="Pabis Vladimir" userId="88dc0c42-8bcd-482c-b7ff-4a90af045e1e" providerId="ADAL" clId="{2743B497-6C1A-46C1-81FF-DB500156A981}" dt="2020-06-03T10:38:09.937" v="6013" actId="1076"/>
          <ac:picMkLst>
            <pc:docMk/>
            <pc:sldMk cId="2358634710" sldId="562"/>
            <ac:picMk id="8" creationId="{F5E113DB-19E5-4DEA-ADF5-A6F864046C92}"/>
          </ac:picMkLst>
        </pc:picChg>
      </pc:sldChg>
      <pc:sldChg chg="delSp modSp mod">
        <pc:chgData name="Pabis Vladimir" userId="88dc0c42-8bcd-482c-b7ff-4a90af045e1e" providerId="ADAL" clId="{2743B497-6C1A-46C1-81FF-DB500156A981}" dt="2020-06-03T11:16:18.681" v="6890" actId="20577"/>
        <pc:sldMkLst>
          <pc:docMk/>
          <pc:sldMk cId="3373183121" sldId="573"/>
        </pc:sldMkLst>
        <pc:spChg chg="del">
          <ac:chgData name="Pabis Vladimir" userId="88dc0c42-8bcd-482c-b7ff-4a90af045e1e" providerId="ADAL" clId="{2743B497-6C1A-46C1-81FF-DB500156A981}" dt="2020-06-03T09:27:35.979" v="4773" actId="478"/>
          <ac:spMkLst>
            <pc:docMk/>
            <pc:sldMk cId="3373183121" sldId="573"/>
            <ac:spMk id="5" creationId="{A2393A4A-6C86-4929-844C-C308392F6F41}"/>
          </ac:spMkLst>
        </pc:spChg>
        <pc:graphicFrameChg chg="mod modGraphic">
          <ac:chgData name="Pabis Vladimir" userId="88dc0c42-8bcd-482c-b7ff-4a90af045e1e" providerId="ADAL" clId="{2743B497-6C1A-46C1-81FF-DB500156A981}" dt="2020-06-03T11:16:18.681" v="6890" actId="20577"/>
          <ac:graphicFrameMkLst>
            <pc:docMk/>
            <pc:sldMk cId="3373183121" sldId="573"/>
            <ac:graphicFrameMk id="4" creationId="{61E31210-1FB4-4F8A-B36C-0F3BA86CEA33}"/>
          </ac:graphicFrameMkLst>
        </pc:graphicFrameChg>
      </pc:sldChg>
      <pc:sldChg chg="modSp mod">
        <pc:chgData name="Pabis Vladimir" userId="88dc0c42-8bcd-482c-b7ff-4a90af045e1e" providerId="ADAL" clId="{2743B497-6C1A-46C1-81FF-DB500156A981}" dt="2020-06-02T15:00:52.361" v="11" actId="20577"/>
        <pc:sldMkLst>
          <pc:docMk/>
          <pc:sldMk cId="853383921" sldId="575"/>
        </pc:sldMkLst>
        <pc:spChg chg="mod">
          <ac:chgData name="Pabis Vladimir" userId="88dc0c42-8bcd-482c-b7ff-4a90af045e1e" providerId="ADAL" clId="{2743B497-6C1A-46C1-81FF-DB500156A981}" dt="2020-06-02T15:00:52.361" v="11" actId="20577"/>
          <ac:spMkLst>
            <pc:docMk/>
            <pc:sldMk cId="853383921" sldId="575"/>
            <ac:spMk id="12" creationId="{9CA046D3-4479-4756-B840-FCBA48500DD4}"/>
          </ac:spMkLst>
        </pc:spChg>
      </pc:sldChg>
      <pc:sldChg chg="modSp mod">
        <pc:chgData name="Pabis Vladimir" userId="88dc0c42-8bcd-482c-b7ff-4a90af045e1e" providerId="ADAL" clId="{2743B497-6C1A-46C1-81FF-DB500156A981}" dt="2020-06-02T15:31:36.546" v="592" actId="1076"/>
        <pc:sldMkLst>
          <pc:docMk/>
          <pc:sldMk cId="1823643687" sldId="581"/>
        </pc:sldMkLst>
        <pc:spChg chg="mod">
          <ac:chgData name="Pabis Vladimir" userId="88dc0c42-8bcd-482c-b7ff-4a90af045e1e" providerId="ADAL" clId="{2743B497-6C1A-46C1-81FF-DB500156A981}" dt="2020-06-02T15:31:31.234" v="591" actId="20577"/>
          <ac:spMkLst>
            <pc:docMk/>
            <pc:sldMk cId="1823643687" sldId="581"/>
            <ac:spMk id="11" creationId="{8C000FE5-F588-4C52-9002-B0B8A4CC6BF8}"/>
          </ac:spMkLst>
        </pc:spChg>
        <pc:spChg chg="mod">
          <ac:chgData name="Pabis Vladimir" userId="88dc0c42-8bcd-482c-b7ff-4a90af045e1e" providerId="ADAL" clId="{2743B497-6C1A-46C1-81FF-DB500156A981}" dt="2020-06-02T15:31:36.546" v="592" actId="1076"/>
          <ac:spMkLst>
            <pc:docMk/>
            <pc:sldMk cId="1823643687" sldId="581"/>
            <ac:spMk id="12" creationId="{CBEF9763-DA43-478C-B9F1-61D4A879F7DA}"/>
          </ac:spMkLst>
        </pc:spChg>
      </pc:sldChg>
      <pc:sldChg chg="modSp mod">
        <pc:chgData name="Pabis Vladimir" userId="88dc0c42-8bcd-482c-b7ff-4a90af045e1e" providerId="ADAL" clId="{2743B497-6C1A-46C1-81FF-DB500156A981}" dt="2020-06-03T11:26:44.075" v="7077" actId="20577"/>
        <pc:sldMkLst>
          <pc:docMk/>
          <pc:sldMk cId="2128168144" sldId="582"/>
        </pc:sldMkLst>
        <pc:spChg chg="mod">
          <ac:chgData name="Pabis Vladimir" userId="88dc0c42-8bcd-482c-b7ff-4a90af045e1e" providerId="ADAL" clId="{2743B497-6C1A-46C1-81FF-DB500156A981}" dt="2020-06-03T11:26:41.209" v="7073" actId="20577"/>
          <ac:spMkLst>
            <pc:docMk/>
            <pc:sldMk cId="2128168144" sldId="582"/>
            <ac:spMk id="6" creationId="{5FCB24E7-2F43-4747-90E5-1310EB538FD9}"/>
          </ac:spMkLst>
        </pc:spChg>
        <pc:spChg chg="mod">
          <ac:chgData name="Pabis Vladimir" userId="88dc0c42-8bcd-482c-b7ff-4a90af045e1e" providerId="ADAL" clId="{2743B497-6C1A-46C1-81FF-DB500156A981}" dt="2020-06-03T11:26:44.075" v="7077" actId="20577"/>
          <ac:spMkLst>
            <pc:docMk/>
            <pc:sldMk cId="2128168144" sldId="582"/>
            <ac:spMk id="7" creationId="{00000000-0000-0000-0000-000000000000}"/>
          </ac:spMkLst>
        </pc:spChg>
      </pc:sldChg>
      <pc:sldChg chg="modSp mod">
        <pc:chgData name="Pabis Vladimir" userId="88dc0c42-8bcd-482c-b7ff-4a90af045e1e" providerId="ADAL" clId="{2743B497-6C1A-46C1-81FF-DB500156A981}" dt="2020-06-03T15:05:13.624" v="7200" actId="20577"/>
        <pc:sldMkLst>
          <pc:docMk/>
          <pc:sldMk cId="121751321" sldId="583"/>
        </pc:sldMkLst>
        <pc:spChg chg="mod">
          <ac:chgData name="Pabis Vladimir" userId="88dc0c42-8bcd-482c-b7ff-4a90af045e1e" providerId="ADAL" clId="{2743B497-6C1A-46C1-81FF-DB500156A981}" dt="2020-06-03T15:05:10.021" v="7199" actId="20577"/>
          <ac:spMkLst>
            <pc:docMk/>
            <pc:sldMk cId="121751321" sldId="583"/>
            <ac:spMk id="12" creationId="{104BA4FB-C39D-4BF3-BD38-BB8292B44A93}"/>
          </ac:spMkLst>
        </pc:spChg>
        <pc:spChg chg="mod">
          <ac:chgData name="Pabis Vladimir" userId="88dc0c42-8bcd-482c-b7ff-4a90af045e1e" providerId="ADAL" clId="{2743B497-6C1A-46C1-81FF-DB500156A981}" dt="2020-06-03T15:05:13.624" v="7200" actId="20577"/>
          <ac:spMkLst>
            <pc:docMk/>
            <pc:sldMk cId="121751321" sldId="583"/>
            <ac:spMk id="13" creationId="{9595672A-92FA-481B-AB26-6780E8E99BD5}"/>
          </ac:spMkLst>
        </pc:spChg>
      </pc:sldChg>
      <pc:sldChg chg="modSp mod">
        <pc:chgData name="Pabis Vladimir" userId="88dc0c42-8bcd-482c-b7ff-4a90af045e1e" providerId="ADAL" clId="{2743B497-6C1A-46C1-81FF-DB500156A981}" dt="2020-06-03T11:27:17.225" v="7081" actId="313"/>
        <pc:sldMkLst>
          <pc:docMk/>
          <pc:sldMk cId="1808892191" sldId="584"/>
        </pc:sldMkLst>
        <pc:spChg chg="mod">
          <ac:chgData name="Pabis Vladimir" userId="88dc0c42-8bcd-482c-b7ff-4a90af045e1e" providerId="ADAL" clId="{2743B497-6C1A-46C1-81FF-DB500156A981}" dt="2020-06-03T11:27:17.225" v="7081" actId="313"/>
          <ac:spMkLst>
            <pc:docMk/>
            <pc:sldMk cId="1808892191" sldId="584"/>
            <ac:spMk id="2" creationId="{486C2EC4-E03E-47B7-A913-8712F81EF82E}"/>
          </ac:spMkLst>
        </pc:spChg>
        <pc:spChg chg="mod">
          <ac:chgData name="Pabis Vladimir" userId="88dc0c42-8bcd-482c-b7ff-4a90af045e1e" providerId="ADAL" clId="{2743B497-6C1A-46C1-81FF-DB500156A981}" dt="2020-06-02T16:05:05.485" v="1904" actId="20577"/>
          <ac:spMkLst>
            <pc:docMk/>
            <pc:sldMk cId="1808892191" sldId="584"/>
            <ac:spMk id="11" creationId="{1C465EA7-4B3D-4C2C-8FB7-179291E1E14F}"/>
          </ac:spMkLst>
        </pc:spChg>
        <pc:spChg chg="mod">
          <ac:chgData name="Pabis Vladimir" userId="88dc0c42-8bcd-482c-b7ff-4a90af045e1e" providerId="ADAL" clId="{2743B497-6C1A-46C1-81FF-DB500156A981}" dt="2020-06-02T16:04:57.182" v="1894" actId="20577"/>
          <ac:spMkLst>
            <pc:docMk/>
            <pc:sldMk cId="1808892191" sldId="584"/>
            <ac:spMk id="12" creationId="{8C6513D7-07F0-46CB-9732-F2EDDDABAAF5}"/>
          </ac:spMkLst>
        </pc:spChg>
        <pc:spChg chg="mod">
          <ac:chgData name="Pabis Vladimir" userId="88dc0c42-8bcd-482c-b7ff-4a90af045e1e" providerId="ADAL" clId="{2743B497-6C1A-46C1-81FF-DB500156A981}" dt="2020-06-02T16:04:14.253" v="1883" actId="20577"/>
          <ac:spMkLst>
            <pc:docMk/>
            <pc:sldMk cId="1808892191" sldId="584"/>
            <ac:spMk id="14" creationId="{343C101C-07AB-4469-9B1D-A63ECE8A8AAC}"/>
          </ac:spMkLst>
        </pc:spChg>
      </pc:sldChg>
      <pc:sldChg chg="modSp mod">
        <pc:chgData name="Pabis Vladimir" userId="88dc0c42-8bcd-482c-b7ff-4a90af045e1e" providerId="ADAL" clId="{2743B497-6C1A-46C1-81FF-DB500156A981}" dt="2020-06-03T11:22:19.028" v="7003" actId="20577"/>
        <pc:sldMkLst>
          <pc:docMk/>
          <pc:sldMk cId="1227199509" sldId="587"/>
        </pc:sldMkLst>
        <pc:spChg chg="mod">
          <ac:chgData name="Pabis Vladimir" userId="88dc0c42-8bcd-482c-b7ff-4a90af045e1e" providerId="ADAL" clId="{2743B497-6C1A-46C1-81FF-DB500156A981}" dt="2020-06-03T11:22:19.028" v="7003" actId="20577"/>
          <ac:spMkLst>
            <pc:docMk/>
            <pc:sldMk cId="1227199509" sldId="587"/>
            <ac:spMk id="12" creationId="{9CA046D3-4479-4756-B840-FCBA48500DD4}"/>
          </ac:spMkLst>
        </pc:spChg>
      </pc:sldChg>
      <pc:sldChg chg="modSp mod">
        <pc:chgData name="Pabis Vladimir" userId="88dc0c42-8bcd-482c-b7ff-4a90af045e1e" providerId="ADAL" clId="{2743B497-6C1A-46C1-81FF-DB500156A981}" dt="2020-06-03T15:08:34.587" v="7218" actId="313"/>
        <pc:sldMkLst>
          <pc:docMk/>
          <pc:sldMk cId="135703134" sldId="588"/>
        </pc:sldMkLst>
        <pc:spChg chg="mod">
          <ac:chgData name="Pabis Vladimir" userId="88dc0c42-8bcd-482c-b7ff-4a90af045e1e" providerId="ADAL" clId="{2743B497-6C1A-46C1-81FF-DB500156A981}" dt="2020-06-02T16:05:22.081" v="1910" actId="20577"/>
          <ac:spMkLst>
            <pc:docMk/>
            <pc:sldMk cId="135703134" sldId="588"/>
            <ac:spMk id="10" creationId="{FCF29BFD-EE47-46A6-ADC1-9051F90E1EA9}"/>
          </ac:spMkLst>
        </pc:spChg>
        <pc:spChg chg="mod">
          <ac:chgData name="Pabis Vladimir" userId="88dc0c42-8bcd-482c-b7ff-4a90af045e1e" providerId="ADAL" clId="{2743B497-6C1A-46C1-81FF-DB500156A981}" dt="2020-06-02T16:10:54.206" v="2312" actId="20577"/>
          <ac:spMkLst>
            <pc:docMk/>
            <pc:sldMk cId="135703134" sldId="588"/>
            <ac:spMk id="11" creationId="{961BD0FC-5F40-472E-BFEE-5B067937CEEE}"/>
          </ac:spMkLst>
        </pc:spChg>
        <pc:spChg chg="mod">
          <ac:chgData name="Pabis Vladimir" userId="88dc0c42-8bcd-482c-b7ff-4a90af045e1e" providerId="ADAL" clId="{2743B497-6C1A-46C1-81FF-DB500156A981}" dt="2020-06-03T15:06:51.858" v="7211" actId="20577"/>
          <ac:spMkLst>
            <pc:docMk/>
            <pc:sldMk cId="135703134" sldId="588"/>
            <ac:spMk id="12" creationId="{74DB8C28-43D4-40D6-9A36-79C8191257DA}"/>
          </ac:spMkLst>
        </pc:spChg>
        <pc:spChg chg="mod">
          <ac:chgData name="Pabis Vladimir" userId="88dc0c42-8bcd-482c-b7ff-4a90af045e1e" providerId="ADAL" clId="{2743B497-6C1A-46C1-81FF-DB500156A981}" dt="2020-06-03T15:08:34.587" v="7218" actId="313"/>
          <ac:spMkLst>
            <pc:docMk/>
            <pc:sldMk cId="135703134" sldId="588"/>
            <ac:spMk id="13" creationId="{DD6713BA-DC01-4654-A843-511BC79C6F62}"/>
          </ac:spMkLst>
        </pc:spChg>
      </pc:sldChg>
      <pc:sldChg chg="addSp delSp modSp mod">
        <pc:chgData name="Pabis Vladimir" userId="88dc0c42-8bcd-482c-b7ff-4a90af045e1e" providerId="ADAL" clId="{2743B497-6C1A-46C1-81FF-DB500156A981}" dt="2020-06-03T11:25:51.195" v="7060" actId="1076"/>
        <pc:sldMkLst>
          <pc:docMk/>
          <pc:sldMk cId="1227984518" sldId="589"/>
        </pc:sldMkLst>
        <pc:spChg chg="add del mod">
          <ac:chgData name="Pabis Vladimir" userId="88dc0c42-8bcd-482c-b7ff-4a90af045e1e" providerId="ADAL" clId="{2743B497-6C1A-46C1-81FF-DB500156A981}" dt="2020-06-03T11:25:18.914" v="7052" actId="931"/>
          <ac:spMkLst>
            <pc:docMk/>
            <pc:sldMk cId="1227984518" sldId="589"/>
            <ac:spMk id="5" creationId="{0A87E8E3-DB83-4C3B-A9BA-DD003DB841AD}"/>
          </ac:spMkLst>
        </pc:spChg>
        <pc:spChg chg="mod">
          <ac:chgData name="Pabis Vladimir" userId="88dc0c42-8bcd-482c-b7ff-4a90af045e1e" providerId="ADAL" clId="{2743B497-6C1A-46C1-81FF-DB500156A981}" dt="2020-06-03T11:23:51.037" v="7025" actId="20577"/>
          <ac:spMkLst>
            <pc:docMk/>
            <pc:sldMk cId="1227984518" sldId="589"/>
            <ac:spMk id="7" creationId="{00000000-0000-0000-0000-000000000000}"/>
          </ac:spMkLst>
        </pc:spChg>
        <pc:picChg chg="del">
          <ac:chgData name="Pabis Vladimir" userId="88dc0c42-8bcd-482c-b7ff-4a90af045e1e" providerId="ADAL" clId="{2743B497-6C1A-46C1-81FF-DB500156A981}" dt="2020-06-03T11:25:06.160" v="7049" actId="478"/>
          <ac:picMkLst>
            <pc:docMk/>
            <pc:sldMk cId="1227984518" sldId="589"/>
            <ac:picMk id="8" creationId="{F032F49D-EB8E-4B3F-A03F-9A3EE0709064}"/>
          </ac:picMkLst>
        </pc:picChg>
        <pc:picChg chg="add del mod">
          <ac:chgData name="Pabis Vladimir" userId="88dc0c42-8bcd-482c-b7ff-4a90af045e1e" providerId="ADAL" clId="{2743B497-6C1A-46C1-81FF-DB500156A981}" dt="2020-06-03T11:25:14.584" v="7051" actId="931"/>
          <ac:picMkLst>
            <pc:docMk/>
            <pc:sldMk cId="1227984518" sldId="589"/>
            <ac:picMk id="10" creationId="{42BA4F7A-02BE-4DF7-9153-27C2AB8F5863}"/>
          </ac:picMkLst>
        </pc:picChg>
        <pc:picChg chg="add mod">
          <ac:chgData name="Pabis Vladimir" userId="88dc0c42-8bcd-482c-b7ff-4a90af045e1e" providerId="ADAL" clId="{2743B497-6C1A-46C1-81FF-DB500156A981}" dt="2020-06-03T11:25:22.009" v="7053" actId="27614"/>
          <ac:picMkLst>
            <pc:docMk/>
            <pc:sldMk cId="1227984518" sldId="589"/>
            <ac:picMk id="12" creationId="{DEF93F70-9EDE-4523-B960-088293720565}"/>
          </ac:picMkLst>
        </pc:picChg>
        <pc:picChg chg="add mod">
          <ac:chgData name="Pabis Vladimir" userId="88dc0c42-8bcd-482c-b7ff-4a90af045e1e" providerId="ADAL" clId="{2743B497-6C1A-46C1-81FF-DB500156A981}" dt="2020-06-03T11:25:51.195" v="7060" actId="1076"/>
          <ac:picMkLst>
            <pc:docMk/>
            <pc:sldMk cId="1227984518" sldId="589"/>
            <ac:picMk id="14" creationId="{E8DD70FF-4E1B-4844-BF85-928389874E0B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0:54:50.503" v="6403" actId="20577"/>
        <pc:sldMkLst>
          <pc:docMk/>
          <pc:sldMk cId="1676168612" sldId="594"/>
        </pc:sldMkLst>
        <pc:spChg chg="mod">
          <ac:chgData name="Pabis Vladimir" userId="88dc0c42-8bcd-482c-b7ff-4a90af045e1e" providerId="ADAL" clId="{2743B497-6C1A-46C1-81FF-DB500156A981}" dt="2020-06-03T10:54:50.503" v="6403" actId="20577"/>
          <ac:spMkLst>
            <pc:docMk/>
            <pc:sldMk cId="1676168612" sldId="594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743B497-6C1A-46C1-81FF-DB500156A981}" dt="2020-06-03T10:51:32.243" v="6299" actId="1076"/>
          <ac:picMkLst>
            <pc:docMk/>
            <pc:sldMk cId="1676168612" sldId="594"/>
            <ac:picMk id="3" creationId="{FAB1B26F-29E6-41DC-A9B5-1C6DFEBF721B}"/>
          </ac:picMkLst>
        </pc:picChg>
        <pc:picChg chg="del">
          <ac:chgData name="Pabis Vladimir" userId="88dc0c42-8bcd-482c-b7ff-4a90af045e1e" providerId="ADAL" clId="{2743B497-6C1A-46C1-81FF-DB500156A981}" dt="2020-06-03T10:28:00.626" v="5986" actId="478"/>
          <ac:picMkLst>
            <pc:docMk/>
            <pc:sldMk cId="1676168612" sldId="594"/>
            <ac:picMk id="4" creationId="{88C87B6F-73A9-4250-B364-C5B6107D43C8}"/>
          </ac:picMkLst>
        </pc:picChg>
        <pc:picChg chg="add mod">
          <ac:chgData name="Pabis Vladimir" userId="88dc0c42-8bcd-482c-b7ff-4a90af045e1e" providerId="ADAL" clId="{2743B497-6C1A-46C1-81FF-DB500156A981}" dt="2020-06-03T10:51:53.541" v="6302" actId="1076"/>
          <ac:picMkLst>
            <pc:docMk/>
            <pc:sldMk cId="1676168612" sldId="594"/>
            <ac:picMk id="5" creationId="{C3809045-E6E3-4BD7-BF06-13BBD9C9F027}"/>
          </ac:picMkLst>
        </pc:picChg>
        <pc:picChg chg="del">
          <ac:chgData name="Pabis Vladimir" userId="88dc0c42-8bcd-482c-b7ff-4a90af045e1e" providerId="ADAL" clId="{2743B497-6C1A-46C1-81FF-DB500156A981}" dt="2020-06-03T10:28:01.166" v="5987" actId="478"/>
          <ac:picMkLst>
            <pc:docMk/>
            <pc:sldMk cId="1676168612" sldId="594"/>
            <ac:picMk id="8" creationId="{96D57CA8-5643-43EC-9BEA-A83674A79333}"/>
          </ac:picMkLst>
        </pc:picChg>
        <pc:picChg chg="add mod">
          <ac:chgData name="Pabis Vladimir" userId="88dc0c42-8bcd-482c-b7ff-4a90af045e1e" providerId="ADAL" clId="{2743B497-6C1A-46C1-81FF-DB500156A981}" dt="2020-06-03T10:52:16.685" v="6305" actId="1076"/>
          <ac:picMkLst>
            <pc:docMk/>
            <pc:sldMk cId="1676168612" sldId="594"/>
            <ac:picMk id="9" creationId="{5A3E66F4-2E66-42A0-B045-42D028221F4C}"/>
          </ac:picMkLst>
        </pc:picChg>
        <pc:picChg chg="add mod">
          <ac:chgData name="Pabis Vladimir" userId="88dc0c42-8bcd-482c-b7ff-4a90af045e1e" providerId="ADAL" clId="{2743B497-6C1A-46C1-81FF-DB500156A981}" dt="2020-06-03T10:52:50.300" v="6308" actId="1076"/>
          <ac:picMkLst>
            <pc:docMk/>
            <pc:sldMk cId="1676168612" sldId="594"/>
            <ac:picMk id="10" creationId="{867649B0-ED3B-4B7C-B6C2-7DC04DF83BB2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0:43:02.545" v="6103" actId="1076"/>
        <pc:sldMkLst>
          <pc:docMk/>
          <pc:sldMk cId="3404417710" sldId="595"/>
        </pc:sldMkLst>
        <pc:spChg chg="mod">
          <ac:chgData name="Pabis Vladimir" userId="88dc0c42-8bcd-482c-b7ff-4a90af045e1e" providerId="ADAL" clId="{2743B497-6C1A-46C1-81FF-DB500156A981}" dt="2020-06-03T10:39:58.718" v="6091" actId="20577"/>
          <ac:spMkLst>
            <pc:docMk/>
            <pc:sldMk cId="3404417710" sldId="595"/>
            <ac:spMk id="7" creationId="{00000000-0000-0000-0000-000000000000}"/>
          </ac:spMkLst>
        </pc:spChg>
        <pc:picChg chg="del">
          <ac:chgData name="Pabis Vladimir" userId="88dc0c42-8bcd-482c-b7ff-4a90af045e1e" providerId="ADAL" clId="{2743B497-6C1A-46C1-81FF-DB500156A981}" dt="2020-06-03T10:27:53.984" v="5980" actId="478"/>
          <ac:picMkLst>
            <pc:docMk/>
            <pc:sldMk cId="3404417710" sldId="595"/>
            <ac:picMk id="3" creationId="{9F5B2AF0-523D-48FD-A679-2C5F67FC45EA}"/>
          </ac:picMkLst>
        </pc:picChg>
        <pc:picChg chg="del">
          <ac:chgData name="Pabis Vladimir" userId="88dc0c42-8bcd-482c-b7ff-4a90af045e1e" providerId="ADAL" clId="{2743B497-6C1A-46C1-81FF-DB500156A981}" dt="2020-06-03T10:27:54.719" v="5981" actId="478"/>
          <ac:picMkLst>
            <pc:docMk/>
            <pc:sldMk cId="3404417710" sldId="595"/>
            <ac:picMk id="4" creationId="{15C5779F-3CAC-4BFC-8A26-E33AF99CB9D2}"/>
          </ac:picMkLst>
        </pc:picChg>
        <pc:picChg chg="add mod">
          <ac:chgData name="Pabis Vladimir" userId="88dc0c42-8bcd-482c-b7ff-4a90af045e1e" providerId="ADAL" clId="{2743B497-6C1A-46C1-81FF-DB500156A981}" dt="2020-06-03T10:41:58.951" v="6094" actId="1076"/>
          <ac:picMkLst>
            <pc:docMk/>
            <pc:sldMk cId="3404417710" sldId="595"/>
            <ac:picMk id="5" creationId="{8B20B4F3-44E7-4DFF-8F20-364483B747F8}"/>
          </ac:picMkLst>
        </pc:picChg>
        <pc:picChg chg="del">
          <ac:chgData name="Pabis Vladimir" userId="88dc0c42-8bcd-482c-b7ff-4a90af045e1e" providerId="ADAL" clId="{2743B497-6C1A-46C1-81FF-DB500156A981}" dt="2020-06-03T10:27:53.540" v="5979" actId="478"/>
          <ac:picMkLst>
            <pc:docMk/>
            <pc:sldMk cId="3404417710" sldId="595"/>
            <ac:picMk id="8" creationId="{9101EA03-ABA3-420C-9333-90347BB648C6}"/>
          </ac:picMkLst>
        </pc:picChg>
        <pc:picChg chg="add mod">
          <ac:chgData name="Pabis Vladimir" userId="88dc0c42-8bcd-482c-b7ff-4a90af045e1e" providerId="ADAL" clId="{2743B497-6C1A-46C1-81FF-DB500156A981}" dt="2020-06-03T10:42:20.349" v="6097" actId="1076"/>
          <ac:picMkLst>
            <pc:docMk/>
            <pc:sldMk cId="3404417710" sldId="595"/>
            <ac:picMk id="9" creationId="{0D787566-086E-4861-BEC6-6AD5460943A8}"/>
          </ac:picMkLst>
        </pc:picChg>
        <pc:picChg chg="add mod">
          <ac:chgData name="Pabis Vladimir" userId="88dc0c42-8bcd-482c-b7ff-4a90af045e1e" providerId="ADAL" clId="{2743B497-6C1A-46C1-81FF-DB500156A981}" dt="2020-06-03T10:42:41.344" v="6100" actId="1076"/>
          <ac:picMkLst>
            <pc:docMk/>
            <pc:sldMk cId="3404417710" sldId="595"/>
            <ac:picMk id="10" creationId="{709E251E-3B97-4486-A7BF-9C2A6497DCC5}"/>
          </ac:picMkLst>
        </pc:picChg>
        <pc:picChg chg="add mod">
          <ac:chgData name="Pabis Vladimir" userId="88dc0c42-8bcd-482c-b7ff-4a90af045e1e" providerId="ADAL" clId="{2743B497-6C1A-46C1-81FF-DB500156A981}" dt="2020-06-03T10:43:02.545" v="6103" actId="1076"/>
          <ac:picMkLst>
            <pc:docMk/>
            <pc:sldMk cId="3404417710" sldId="595"/>
            <ac:picMk id="11" creationId="{C572E4C6-0A91-44E4-83BD-05D3F4A9C550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0:58:42.072" v="6569" actId="20577"/>
        <pc:sldMkLst>
          <pc:docMk/>
          <pc:sldMk cId="1574518041" sldId="596"/>
        </pc:sldMkLst>
        <pc:spChg chg="del">
          <ac:chgData name="Pabis Vladimir" userId="88dc0c42-8bcd-482c-b7ff-4a90af045e1e" providerId="ADAL" clId="{2743B497-6C1A-46C1-81FF-DB500156A981}" dt="2020-06-03T10:55:23.355" v="6404" actId="478"/>
          <ac:spMkLst>
            <pc:docMk/>
            <pc:sldMk cId="1574518041" sldId="596"/>
            <ac:spMk id="7" creationId="{00000000-0000-0000-0000-000000000000}"/>
          </ac:spMkLst>
        </pc:spChg>
        <pc:spChg chg="add mod">
          <ac:chgData name="Pabis Vladimir" userId="88dc0c42-8bcd-482c-b7ff-4a90af045e1e" providerId="ADAL" clId="{2743B497-6C1A-46C1-81FF-DB500156A981}" dt="2020-06-03T10:58:42.072" v="6569" actId="20577"/>
          <ac:spMkLst>
            <pc:docMk/>
            <pc:sldMk cId="1574518041" sldId="596"/>
            <ac:spMk id="11" creationId="{91B8EF40-AF23-4C8A-9275-3EB8CA63380E}"/>
          </ac:spMkLst>
        </pc:spChg>
        <pc:picChg chg="add mod">
          <ac:chgData name="Pabis Vladimir" userId="88dc0c42-8bcd-482c-b7ff-4a90af045e1e" providerId="ADAL" clId="{2743B497-6C1A-46C1-81FF-DB500156A981}" dt="2020-06-03T10:55:27.319" v="6407" actId="1076"/>
          <ac:picMkLst>
            <pc:docMk/>
            <pc:sldMk cId="1574518041" sldId="596"/>
            <ac:picMk id="3" creationId="{153B301C-D57F-4465-95C7-0A187382F2F5}"/>
          </ac:picMkLst>
        </pc:picChg>
        <pc:picChg chg="del">
          <ac:chgData name="Pabis Vladimir" userId="88dc0c42-8bcd-482c-b7ff-4a90af045e1e" providerId="ADAL" clId="{2743B497-6C1A-46C1-81FF-DB500156A981}" dt="2020-06-03T10:28:03.761" v="5988" actId="478"/>
          <ac:picMkLst>
            <pc:docMk/>
            <pc:sldMk cId="1574518041" sldId="596"/>
            <ac:picMk id="4" creationId="{3786FFA8-A40A-4287-BBB6-51CAD83BED80}"/>
          </ac:picMkLst>
        </pc:picChg>
        <pc:picChg chg="add mod">
          <ac:chgData name="Pabis Vladimir" userId="88dc0c42-8bcd-482c-b7ff-4a90af045e1e" providerId="ADAL" clId="{2743B497-6C1A-46C1-81FF-DB500156A981}" dt="2020-06-03T10:55:47.256" v="6410" actId="1076"/>
          <ac:picMkLst>
            <pc:docMk/>
            <pc:sldMk cId="1574518041" sldId="596"/>
            <ac:picMk id="5" creationId="{40F00225-C165-49E0-8F63-8770B39E3532}"/>
          </ac:picMkLst>
        </pc:picChg>
        <pc:picChg chg="del">
          <ac:chgData name="Pabis Vladimir" userId="88dc0c42-8bcd-482c-b7ff-4a90af045e1e" providerId="ADAL" clId="{2743B497-6C1A-46C1-81FF-DB500156A981}" dt="2020-06-03T10:28:04.261" v="5989" actId="478"/>
          <ac:picMkLst>
            <pc:docMk/>
            <pc:sldMk cId="1574518041" sldId="596"/>
            <ac:picMk id="8" creationId="{4805E93D-5193-4E5E-9C28-C6C068CAF3F5}"/>
          </ac:picMkLst>
        </pc:picChg>
        <pc:picChg chg="add mod">
          <ac:chgData name="Pabis Vladimir" userId="88dc0c42-8bcd-482c-b7ff-4a90af045e1e" providerId="ADAL" clId="{2743B497-6C1A-46C1-81FF-DB500156A981}" dt="2020-06-03T10:56:22.089" v="6413" actId="1076"/>
          <ac:picMkLst>
            <pc:docMk/>
            <pc:sldMk cId="1574518041" sldId="596"/>
            <ac:picMk id="9" creationId="{AD96ED0E-9752-4999-AC5F-956A19505B7F}"/>
          </ac:picMkLst>
        </pc:picChg>
        <pc:picChg chg="add mod">
          <ac:chgData name="Pabis Vladimir" userId="88dc0c42-8bcd-482c-b7ff-4a90af045e1e" providerId="ADAL" clId="{2743B497-6C1A-46C1-81FF-DB500156A981}" dt="2020-06-03T10:56:40.880" v="6416" actId="1076"/>
          <ac:picMkLst>
            <pc:docMk/>
            <pc:sldMk cId="1574518041" sldId="596"/>
            <ac:picMk id="10" creationId="{57132F98-34C1-466A-8A47-DF6F5A114E6B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1:00:56.353" v="6584" actId="1076"/>
        <pc:sldMkLst>
          <pc:docMk/>
          <pc:sldMk cId="1785478647" sldId="597"/>
        </pc:sldMkLst>
        <pc:spChg chg="mod">
          <ac:chgData name="Pabis Vladimir" userId="88dc0c42-8bcd-482c-b7ff-4a90af045e1e" providerId="ADAL" clId="{2743B497-6C1A-46C1-81FF-DB500156A981}" dt="2020-06-03T11:00:04.753" v="6581" actId="20577"/>
          <ac:spMkLst>
            <pc:docMk/>
            <pc:sldMk cId="1785478647" sldId="597"/>
            <ac:spMk id="7" creationId="{00000000-0000-0000-0000-000000000000}"/>
          </ac:spMkLst>
        </pc:spChg>
        <pc:picChg chg="del">
          <ac:chgData name="Pabis Vladimir" userId="88dc0c42-8bcd-482c-b7ff-4a90af045e1e" providerId="ADAL" clId="{2743B497-6C1A-46C1-81FF-DB500156A981}" dt="2020-06-03T10:28:06.402" v="5991" actId="478"/>
          <ac:picMkLst>
            <pc:docMk/>
            <pc:sldMk cId="1785478647" sldId="597"/>
            <ac:picMk id="3" creationId="{59F54CA0-E467-436F-BFB5-80B08615CD45}"/>
          </ac:picMkLst>
        </pc:picChg>
        <pc:picChg chg="add mod">
          <ac:chgData name="Pabis Vladimir" userId="88dc0c42-8bcd-482c-b7ff-4a90af045e1e" providerId="ADAL" clId="{2743B497-6C1A-46C1-81FF-DB500156A981}" dt="2020-06-03T11:00:56.353" v="6584" actId="1076"/>
          <ac:picMkLst>
            <pc:docMk/>
            <pc:sldMk cId="1785478647" sldId="597"/>
            <ac:picMk id="4" creationId="{3A10945F-8167-488A-A3DE-F0B29D2A3941}"/>
          </ac:picMkLst>
        </pc:picChg>
        <pc:picChg chg="del">
          <ac:chgData name="Pabis Vladimir" userId="88dc0c42-8bcd-482c-b7ff-4a90af045e1e" providerId="ADAL" clId="{2743B497-6C1A-46C1-81FF-DB500156A981}" dt="2020-06-03T10:28:05.886" v="5990" actId="478"/>
          <ac:picMkLst>
            <pc:docMk/>
            <pc:sldMk cId="1785478647" sldId="597"/>
            <ac:picMk id="5" creationId="{573446A1-9C32-4E5F-9A92-E8C712AB953D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1:26:10.938" v="7069" actId="1076"/>
        <pc:sldMkLst>
          <pc:docMk/>
          <pc:sldMk cId="3078078879" sldId="602"/>
        </pc:sldMkLst>
        <pc:spChg chg="add del mod">
          <ac:chgData name="Pabis Vladimir" userId="88dc0c42-8bcd-482c-b7ff-4a90af045e1e" providerId="ADAL" clId="{2743B497-6C1A-46C1-81FF-DB500156A981}" dt="2020-06-03T11:24:10.266" v="7040" actId="931"/>
          <ac:spMkLst>
            <pc:docMk/>
            <pc:sldMk cId="3078078879" sldId="602"/>
            <ac:spMk id="5" creationId="{12048B1B-2D8D-4E2B-826E-75550A2849C2}"/>
          </ac:spMkLst>
        </pc:spChg>
        <pc:spChg chg="mod">
          <ac:chgData name="Pabis Vladimir" userId="88dc0c42-8bcd-482c-b7ff-4a90af045e1e" providerId="ADAL" clId="{2743B497-6C1A-46C1-81FF-DB500156A981}" dt="2020-06-03T11:23:56.122" v="7036" actId="20577"/>
          <ac:spMkLst>
            <pc:docMk/>
            <pc:sldMk cId="3078078879" sldId="602"/>
            <ac:spMk id="7" creationId="{00000000-0000-0000-0000-000000000000}"/>
          </ac:spMkLst>
        </pc:spChg>
        <pc:picChg chg="del">
          <ac:chgData name="Pabis Vladimir" userId="88dc0c42-8bcd-482c-b7ff-4a90af045e1e" providerId="ADAL" clId="{2743B497-6C1A-46C1-81FF-DB500156A981}" dt="2020-06-03T11:23:58.396" v="7037" actId="478"/>
          <ac:picMkLst>
            <pc:docMk/>
            <pc:sldMk cId="3078078879" sldId="602"/>
            <ac:picMk id="8" creationId="{91324D2A-B084-49CE-896D-1A8FACD10387}"/>
          </ac:picMkLst>
        </pc:picChg>
        <pc:picChg chg="add del mod">
          <ac:chgData name="Pabis Vladimir" userId="88dc0c42-8bcd-482c-b7ff-4a90af045e1e" providerId="ADAL" clId="{2743B497-6C1A-46C1-81FF-DB500156A981}" dt="2020-06-03T11:24:03.984" v="7039" actId="931"/>
          <ac:picMkLst>
            <pc:docMk/>
            <pc:sldMk cId="3078078879" sldId="602"/>
            <ac:picMk id="10" creationId="{2484B600-5F68-4C11-9B6E-C0F87A972E04}"/>
          </ac:picMkLst>
        </pc:picChg>
        <pc:picChg chg="add mod">
          <ac:chgData name="Pabis Vladimir" userId="88dc0c42-8bcd-482c-b7ff-4a90af045e1e" providerId="ADAL" clId="{2743B497-6C1A-46C1-81FF-DB500156A981}" dt="2020-06-03T11:24:13.958" v="7042" actId="962"/>
          <ac:picMkLst>
            <pc:docMk/>
            <pc:sldMk cId="3078078879" sldId="602"/>
            <ac:picMk id="12" creationId="{11F59DCF-9209-49CC-B2A8-69F466C8CE85}"/>
          </ac:picMkLst>
        </pc:picChg>
        <pc:picChg chg="add del mod">
          <ac:chgData name="Pabis Vladimir" userId="88dc0c42-8bcd-482c-b7ff-4a90af045e1e" providerId="ADAL" clId="{2743B497-6C1A-46C1-81FF-DB500156A981}" dt="2020-06-03T11:24:36.639" v="7048" actId="478"/>
          <ac:picMkLst>
            <pc:docMk/>
            <pc:sldMk cId="3078078879" sldId="602"/>
            <ac:picMk id="14" creationId="{BCBE5370-941C-4F58-90DA-464DD64A9ED8}"/>
          </ac:picMkLst>
        </pc:picChg>
        <pc:picChg chg="add del mod">
          <ac:chgData name="Pabis Vladimir" userId="88dc0c42-8bcd-482c-b7ff-4a90af045e1e" providerId="ADAL" clId="{2743B497-6C1A-46C1-81FF-DB500156A981}" dt="2020-06-03T11:25:59.742" v="7062" actId="478"/>
          <ac:picMkLst>
            <pc:docMk/>
            <pc:sldMk cId="3078078879" sldId="602"/>
            <ac:picMk id="16" creationId="{F893AAA4-A86B-4A55-8987-B91B7F0DAE0C}"/>
          </ac:picMkLst>
        </pc:picChg>
        <pc:picChg chg="add mod">
          <ac:chgData name="Pabis Vladimir" userId="88dc0c42-8bcd-482c-b7ff-4a90af045e1e" providerId="ADAL" clId="{2743B497-6C1A-46C1-81FF-DB500156A981}" dt="2020-06-03T11:26:10.938" v="7069" actId="1076"/>
          <ac:picMkLst>
            <pc:docMk/>
            <pc:sldMk cId="3078078879" sldId="602"/>
            <ac:picMk id="18" creationId="{3CEB1EA2-4F37-4045-8F3E-4155F8D9899E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0:21:09.075" v="5889" actId="1076"/>
        <pc:sldMkLst>
          <pc:docMk/>
          <pc:sldMk cId="2281591649" sldId="607"/>
        </pc:sldMkLst>
        <pc:spChg chg="mod">
          <ac:chgData name="Pabis Vladimir" userId="88dc0c42-8bcd-482c-b7ff-4a90af045e1e" providerId="ADAL" clId="{2743B497-6C1A-46C1-81FF-DB500156A981}" dt="2020-06-03T10:20:39.619" v="5885" actId="20577"/>
          <ac:spMkLst>
            <pc:docMk/>
            <pc:sldMk cId="2281591649" sldId="607"/>
            <ac:spMk id="8" creationId="{00000000-0000-0000-0000-000000000000}"/>
          </ac:spMkLst>
        </pc:spChg>
        <pc:picChg chg="del">
          <ac:chgData name="Pabis Vladimir" userId="88dc0c42-8bcd-482c-b7ff-4a90af045e1e" providerId="ADAL" clId="{2743B497-6C1A-46C1-81FF-DB500156A981}" dt="2020-06-03T10:20:41.525" v="5886" actId="478"/>
          <ac:picMkLst>
            <pc:docMk/>
            <pc:sldMk cId="2281591649" sldId="607"/>
            <ac:picMk id="4" creationId="{7AEA5FD5-9C07-4908-B59A-13CE6282F8D2}"/>
          </ac:picMkLst>
        </pc:picChg>
        <pc:picChg chg="add mod">
          <ac:chgData name="Pabis Vladimir" userId="88dc0c42-8bcd-482c-b7ff-4a90af045e1e" providerId="ADAL" clId="{2743B497-6C1A-46C1-81FF-DB500156A981}" dt="2020-06-03T10:21:09.075" v="5889" actId="1076"/>
          <ac:picMkLst>
            <pc:docMk/>
            <pc:sldMk cId="2281591649" sldId="607"/>
            <ac:picMk id="5" creationId="{6E928EB9-BE08-430F-B43A-EC935150C1FA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0:23:00.574" v="5934" actId="1076"/>
        <pc:sldMkLst>
          <pc:docMk/>
          <pc:sldMk cId="1921961092" sldId="608"/>
        </pc:sldMkLst>
        <pc:spChg chg="mod">
          <ac:chgData name="Pabis Vladimir" userId="88dc0c42-8bcd-482c-b7ff-4a90af045e1e" providerId="ADAL" clId="{2743B497-6C1A-46C1-81FF-DB500156A981}" dt="2020-06-03T10:21:19.067" v="5891" actId="20577"/>
          <ac:spMkLst>
            <pc:docMk/>
            <pc:sldMk cId="1921961092" sldId="608"/>
            <ac:spMk id="8" creationId="{00000000-0000-0000-0000-000000000000}"/>
          </ac:spMkLst>
        </pc:spChg>
        <pc:picChg chg="del">
          <ac:chgData name="Pabis Vladimir" userId="88dc0c42-8bcd-482c-b7ff-4a90af045e1e" providerId="ADAL" clId="{2743B497-6C1A-46C1-81FF-DB500156A981}" dt="2020-06-03T10:22:53.916" v="5929" actId="478"/>
          <ac:picMkLst>
            <pc:docMk/>
            <pc:sldMk cId="1921961092" sldId="608"/>
            <ac:picMk id="4" creationId="{0CC4E5DD-3B08-4B1B-B00D-A7D0A57BB78E}"/>
          </ac:picMkLst>
        </pc:picChg>
        <pc:picChg chg="add mod">
          <ac:chgData name="Pabis Vladimir" userId="88dc0c42-8bcd-482c-b7ff-4a90af045e1e" providerId="ADAL" clId="{2743B497-6C1A-46C1-81FF-DB500156A981}" dt="2020-06-03T10:23:00.574" v="5934" actId="1076"/>
          <ac:picMkLst>
            <pc:docMk/>
            <pc:sldMk cId="1921961092" sldId="608"/>
            <ac:picMk id="5" creationId="{C85957AD-C13B-448A-9729-BE6785934893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0:45:31.430" v="6198" actId="1076"/>
        <pc:sldMkLst>
          <pc:docMk/>
          <pc:sldMk cId="1120125019" sldId="609"/>
        </pc:sldMkLst>
        <pc:spChg chg="mod">
          <ac:chgData name="Pabis Vladimir" userId="88dc0c42-8bcd-482c-b7ff-4a90af045e1e" providerId="ADAL" clId="{2743B497-6C1A-46C1-81FF-DB500156A981}" dt="2020-06-03T10:45:31.430" v="6198" actId="1076"/>
          <ac:spMkLst>
            <pc:docMk/>
            <pc:sldMk cId="1120125019" sldId="609"/>
            <ac:spMk id="7" creationId="{00000000-0000-0000-0000-000000000000}"/>
          </ac:spMkLst>
        </pc:spChg>
        <pc:picChg chg="del">
          <ac:chgData name="Pabis Vladimir" userId="88dc0c42-8bcd-482c-b7ff-4a90af045e1e" providerId="ADAL" clId="{2743B497-6C1A-46C1-81FF-DB500156A981}" dt="2020-06-03T10:27:56.440" v="5982" actId="478"/>
          <ac:picMkLst>
            <pc:docMk/>
            <pc:sldMk cId="1120125019" sldId="609"/>
            <ac:picMk id="3" creationId="{D3E0948F-7363-4506-9DD4-033E22CD0048}"/>
          </ac:picMkLst>
        </pc:picChg>
        <pc:picChg chg="del">
          <ac:chgData name="Pabis Vladimir" userId="88dc0c42-8bcd-482c-b7ff-4a90af045e1e" providerId="ADAL" clId="{2743B497-6C1A-46C1-81FF-DB500156A981}" dt="2020-06-03T10:27:56.869" v="5983" actId="478"/>
          <ac:picMkLst>
            <pc:docMk/>
            <pc:sldMk cId="1120125019" sldId="609"/>
            <ac:picMk id="4" creationId="{73D1E380-850B-496C-8FCB-4FF70107AC96}"/>
          </ac:picMkLst>
        </pc:picChg>
        <pc:picChg chg="add mod">
          <ac:chgData name="Pabis Vladimir" userId="88dc0c42-8bcd-482c-b7ff-4a90af045e1e" providerId="ADAL" clId="{2743B497-6C1A-46C1-81FF-DB500156A981}" dt="2020-06-03T10:43:27.819" v="6108" actId="1076"/>
          <ac:picMkLst>
            <pc:docMk/>
            <pc:sldMk cId="1120125019" sldId="609"/>
            <ac:picMk id="5" creationId="{DA3D10A7-3145-4208-B35E-D66BBD739A52}"/>
          </ac:picMkLst>
        </pc:picChg>
        <pc:picChg chg="add mod">
          <ac:chgData name="Pabis Vladimir" userId="88dc0c42-8bcd-482c-b7ff-4a90af045e1e" providerId="ADAL" clId="{2743B497-6C1A-46C1-81FF-DB500156A981}" dt="2020-06-03T10:43:48.674" v="6111" actId="1076"/>
          <ac:picMkLst>
            <pc:docMk/>
            <pc:sldMk cId="1120125019" sldId="609"/>
            <ac:picMk id="8" creationId="{19E93A7A-1358-45A1-9F1A-2DDFDF3C4FC8}"/>
          </ac:picMkLst>
        </pc:picChg>
        <pc:picChg chg="add mod">
          <ac:chgData name="Pabis Vladimir" userId="88dc0c42-8bcd-482c-b7ff-4a90af045e1e" providerId="ADAL" clId="{2743B497-6C1A-46C1-81FF-DB500156A981}" dt="2020-06-03T10:44:11.795" v="6114" actId="1076"/>
          <ac:picMkLst>
            <pc:docMk/>
            <pc:sldMk cId="1120125019" sldId="609"/>
            <ac:picMk id="9" creationId="{4A27AA93-B446-4944-819B-88C84DD5100A}"/>
          </ac:picMkLst>
        </pc:picChg>
        <pc:picChg chg="add mod">
          <ac:chgData name="Pabis Vladimir" userId="88dc0c42-8bcd-482c-b7ff-4a90af045e1e" providerId="ADAL" clId="{2743B497-6C1A-46C1-81FF-DB500156A981}" dt="2020-06-03T10:44:33.823" v="6118" actId="14100"/>
          <ac:picMkLst>
            <pc:docMk/>
            <pc:sldMk cId="1120125019" sldId="609"/>
            <ac:picMk id="10" creationId="{09D1FE52-8505-4A86-BEE2-E3776D6B83D2}"/>
          </ac:picMkLst>
        </pc:picChg>
      </pc:sldChg>
      <pc:sldChg chg="addSp delSp modSp del mod">
        <pc:chgData name="Pabis Vladimir" userId="88dc0c42-8bcd-482c-b7ff-4a90af045e1e" providerId="ADAL" clId="{2743B497-6C1A-46C1-81FF-DB500156A981}" dt="2020-06-03T11:23:37.055" v="7014" actId="47"/>
        <pc:sldMkLst>
          <pc:docMk/>
          <pc:sldMk cId="4260349257" sldId="622"/>
        </pc:sldMkLst>
        <pc:spChg chg="add del mod">
          <ac:chgData name="Pabis Vladimir" userId="88dc0c42-8bcd-482c-b7ff-4a90af045e1e" providerId="ADAL" clId="{2743B497-6C1A-46C1-81FF-DB500156A981}" dt="2020-06-03T11:23:02.149" v="7005" actId="478"/>
          <ac:spMkLst>
            <pc:docMk/>
            <pc:sldMk cId="4260349257" sldId="622"/>
            <ac:spMk id="5" creationId="{1D4D5A23-2312-4FA3-817C-0817C161120E}"/>
          </ac:spMkLst>
        </pc:spChg>
        <pc:picChg chg="add del mod">
          <ac:chgData name="Pabis Vladimir" userId="88dc0c42-8bcd-482c-b7ff-4a90af045e1e" providerId="ADAL" clId="{2743B497-6C1A-46C1-81FF-DB500156A981}" dt="2020-06-03T11:23:34.009" v="7012" actId="478"/>
          <ac:picMkLst>
            <pc:docMk/>
            <pc:sldMk cId="4260349257" sldId="622"/>
            <ac:picMk id="9" creationId="{AD40779E-20B7-4DB4-B8A5-8291D7240533}"/>
          </ac:picMkLst>
        </pc:picChg>
        <pc:picChg chg="del">
          <ac:chgData name="Pabis Vladimir" userId="88dc0c42-8bcd-482c-b7ff-4a90af045e1e" providerId="ADAL" clId="{2743B497-6C1A-46C1-81FF-DB500156A981}" dt="2020-06-03T11:22:22.903" v="7004" actId="478"/>
          <ac:picMkLst>
            <pc:docMk/>
            <pc:sldMk cId="4260349257" sldId="622"/>
            <ac:picMk id="33" creationId="{71AB60CE-CCAF-4722-B23C-A3D680A387D9}"/>
          </ac:picMkLst>
        </pc:picChg>
      </pc:sldChg>
      <pc:sldChg chg="addSp delSp modSp del mod">
        <pc:chgData name="Pabis Vladimir" userId="88dc0c42-8bcd-482c-b7ff-4a90af045e1e" providerId="ADAL" clId="{2743B497-6C1A-46C1-81FF-DB500156A981}" dt="2020-06-02T16:02:50.028" v="1789" actId="47"/>
        <pc:sldMkLst>
          <pc:docMk/>
          <pc:sldMk cId="3329799170" sldId="623"/>
        </pc:sldMkLst>
        <pc:spChg chg="add del mod">
          <ac:chgData name="Pabis Vladimir" userId="88dc0c42-8bcd-482c-b7ff-4a90af045e1e" providerId="ADAL" clId="{2743B497-6C1A-46C1-81FF-DB500156A981}" dt="2020-06-02T16:02:46.132" v="1788" actId="478"/>
          <ac:spMkLst>
            <pc:docMk/>
            <pc:sldMk cId="3329799170" sldId="623"/>
            <ac:spMk id="4" creationId="{17CAB41A-5FA7-4862-9764-2D8544343B01}"/>
          </ac:spMkLst>
        </pc:spChg>
        <pc:spChg chg="mod">
          <ac:chgData name="Pabis Vladimir" userId="88dc0c42-8bcd-482c-b7ff-4a90af045e1e" providerId="ADAL" clId="{2743B497-6C1A-46C1-81FF-DB500156A981}" dt="2020-06-02T15:58:30.411" v="1763" actId="20577"/>
          <ac:spMkLst>
            <pc:docMk/>
            <pc:sldMk cId="3329799170" sldId="623"/>
            <ac:spMk id="7" creationId="{BABF5ECB-25BE-4532-9269-5EF4178334F9}"/>
          </ac:spMkLst>
        </pc:spChg>
        <pc:spChg chg="del mod">
          <ac:chgData name="Pabis Vladimir" userId="88dc0c42-8bcd-482c-b7ff-4a90af045e1e" providerId="ADAL" clId="{2743B497-6C1A-46C1-81FF-DB500156A981}" dt="2020-06-02T16:02:42.682" v="1787" actId="478"/>
          <ac:spMkLst>
            <pc:docMk/>
            <pc:sldMk cId="3329799170" sldId="623"/>
            <ac:spMk id="8" creationId="{D945483D-CA2D-466F-A546-E42387DB65E2}"/>
          </ac:spMkLst>
        </pc:spChg>
        <pc:picChg chg="del mod">
          <ac:chgData name="Pabis Vladimir" userId="88dc0c42-8bcd-482c-b7ff-4a90af045e1e" providerId="ADAL" clId="{2743B497-6C1A-46C1-81FF-DB500156A981}" dt="2020-06-02T15:58:32.679" v="1765" actId="478"/>
          <ac:picMkLst>
            <pc:docMk/>
            <pc:sldMk cId="3329799170" sldId="623"/>
            <ac:picMk id="24" creationId="{A0EC603C-3C51-401C-8CE2-C6574206729C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0:23:33.182" v="5938" actId="14100"/>
        <pc:sldMkLst>
          <pc:docMk/>
          <pc:sldMk cId="553451088" sldId="624"/>
        </pc:sldMkLst>
        <pc:spChg chg="mod">
          <ac:chgData name="Pabis Vladimir" userId="88dc0c42-8bcd-482c-b7ff-4a90af045e1e" providerId="ADAL" clId="{2743B497-6C1A-46C1-81FF-DB500156A981}" dt="2020-06-03T10:21:38.112" v="5926" actId="20577"/>
          <ac:spMkLst>
            <pc:docMk/>
            <pc:sldMk cId="553451088" sldId="624"/>
            <ac:spMk id="8" creationId="{00000000-0000-0000-0000-000000000000}"/>
          </ac:spMkLst>
        </pc:spChg>
        <pc:picChg chg="add mod">
          <ac:chgData name="Pabis Vladimir" userId="88dc0c42-8bcd-482c-b7ff-4a90af045e1e" providerId="ADAL" clId="{2743B497-6C1A-46C1-81FF-DB500156A981}" dt="2020-06-03T10:23:33.182" v="5938" actId="14100"/>
          <ac:picMkLst>
            <pc:docMk/>
            <pc:sldMk cId="553451088" sldId="624"/>
            <ac:picMk id="4" creationId="{362B347C-3114-4D39-A633-8CA4B3E3F309}"/>
          </ac:picMkLst>
        </pc:picChg>
        <pc:picChg chg="del">
          <ac:chgData name="Pabis Vladimir" userId="88dc0c42-8bcd-482c-b7ff-4a90af045e1e" providerId="ADAL" clId="{2743B497-6C1A-46C1-81FF-DB500156A981}" dt="2020-06-03T10:21:40.034" v="5927" actId="478"/>
          <ac:picMkLst>
            <pc:docMk/>
            <pc:sldMk cId="553451088" sldId="624"/>
            <ac:picMk id="5" creationId="{E6131F07-482C-4267-940F-84D644E1587E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1:02:00.858" v="6611" actId="1076"/>
        <pc:sldMkLst>
          <pc:docMk/>
          <pc:sldMk cId="1242102885" sldId="625"/>
        </pc:sldMkLst>
        <pc:spChg chg="mod">
          <ac:chgData name="Pabis Vladimir" userId="88dc0c42-8bcd-482c-b7ff-4a90af045e1e" providerId="ADAL" clId="{2743B497-6C1A-46C1-81FF-DB500156A981}" dt="2020-06-03T11:01:16.071" v="6608" actId="20577"/>
          <ac:spMkLst>
            <pc:docMk/>
            <pc:sldMk cId="1242102885" sldId="625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743B497-6C1A-46C1-81FF-DB500156A981}" dt="2020-06-03T11:02:00.858" v="6611" actId="1076"/>
          <ac:picMkLst>
            <pc:docMk/>
            <pc:sldMk cId="1242102885" sldId="625"/>
            <ac:picMk id="3" creationId="{FBEB0A56-F241-42F6-94F6-79DB1A0E1605}"/>
          </ac:picMkLst>
        </pc:picChg>
        <pc:picChg chg="del">
          <ac:chgData name="Pabis Vladimir" userId="88dc0c42-8bcd-482c-b7ff-4a90af045e1e" providerId="ADAL" clId="{2743B497-6C1A-46C1-81FF-DB500156A981}" dt="2020-06-03T10:28:08.042" v="5992" actId="478"/>
          <ac:picMkLst>
            <pc:docMk/>
            <pc:sldMk cId="1242102885" sldId="625"/>
            <ac:picMk id="4" creationId="{A079A01A-FC08-4DD4-9284-AFD23A6FEA75}"/>
          </ac:picMkLst>
        </pc:picChg>
        <pc:picChg chg="del">
          <ac:chgData name="Pabis Vladimir" userId="88dc0c42-8bcd-482c-b7ff-4a90af045e1e" providerId="ADAL" clId="{2743B497-6C1A-46C1-81FF-DB500156A981}" dt="2020-06-03T10:28:08.702" v="5993" actId="478"/>
          <ac:picMkLst>
            <pc:docMk/>
            <pc:sldMk cId="1242102885" sldId="625"/>
            <ac:picMk id="8" creationId="{9610EF40-F6E2-40D4-A4F4-7DCEEEA64423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1:14:14.715" v="6757" actId="1076"/>
        <pc:sldMkLst>
          <pc:docMk/>
          <pc:sldMk cId="3441997400" sldId="626"/>
        </pc:sldMkLst>
        <pc:spChg chg="mod">
          <ac:chgData name="Pabis Vladimir" userId="88dc0c42-8bcd-482c-b7ff-4a90af045e1e" providerId="ADAL" clId="{2743B497-6C1A-46C1-81FF-DB500156A981}" dt="2020-06-03T11:02:39.209" v="6681" actId="20577"/>
          <ac:spMkLst>
            <pc:docMk/>
            <pc:sldMk cId="3441997400" sldId="626"/>
            <ac:spMk id="6" creationId="{00000000-0000-0000-0000-000000000000}"/>
          </ac:spMkLst>
        </pc:spChg>
        <pc:spChg chg="mod">
          <ac:chgData name="Pabis Vladimir" userId="88dc0c42-8bcd-482c-b7ff-4a90af045e1e" providerId="ADAL" clId="{2743B497-6C1A-46C1-81FF-DB500156A981}" dt="2020-06-03T11:11:23.359" v="6744" actId="20577"/>
          <ac:spMkLst>
            <pc:docMk/>
            <pc:sldMk cId="3441997400" sldId="626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743B497-6C1A-46C1-81FF-DB500156A981}" dt="2020-06-03T11:14:14.715" v="6757" actId="1076"/>
          <ac:picMkLst>
            <pc:docMk/>
            <pc:sldMk cId="3441997400" sldId="626"/>
            <ac:picMk id="3" creationId="{EEA970D6-A892-4561-8A47-0C35061FB766}"/>
          </ac:picMkLst>
        </pc:picChg>
        <pc:picChg chg="add mod ord">
          <ac:chgData name="Pabis Vladimir" userId="88dc0c42-8bcd-482c-b7ff-4a90af045e1e" providerId="ADAL" clId="{2743B497-6C1A-46C1-81FF-DB500156A981}" dt="2020-06-03T11:14:14.715" v="6757" actId="1076"/>
          <ac:picMkLst>
            <pc:docMk/>
            <pc:sldMk cId="3441997400" sldId="626"/>
            <ac:picMk id="4" creationId="{9C412EF9-3C50-4EBD-9368-E15A492D9095}"/>
          </ac:picMkLst>
        </pc:picChg>
        <pc:picChg chg="del">
          <ac:chgData name="Pabis Vladimir" userId="88dc0c42-8bcd-482c-b7ff-4a90af045e1e" providerId="ADAL" clId="{2743B497-6C1A-46C1-81FF-DB500156A981}" dt="2020-06-03T10:28:13.615" v="5999" actId="478"/>
          <ac:picMkLst>
            <pc:docMk/>
            <pc:sldMk cId="3441997400" sldId="626"/>
            <ac:picMk id="8" creationId="{1034AF31-FC3F-41B7-A97A-2D8217AD1D25}"/>
          </ac:picMkLst>
        </pc:picChg>
        <pc:picChg chg="del">
          <ac:chgData name="Pabis Vladimir" userId="88dc0c42-8bcd-482c-b7ff-4a90af045e1e" providerId="ADAL" clId="{2743B497-6C1A-46C1-81FF-DB500156A981}" dt="2020-06-03T10:28:10.961" v="5994" actId="478"/>
          <ac:picMkLst>
            <pc:docMk/>
            <pc:sldMk cId="3441997400" sldId="626"/>
            <ac:picMk id="9" creationId="{65A8FE35-96E7-4A1B-97AC-D60196BDCA82}"/>
          </ac:picMkLst>
        </pc:picChg>
        <pc:picChg chg="del">
          <ac:chgData name="Pabis Vladimir" userId="88dc0c42-8bcd-482c-b7ff-4a90af045e1e" providerId="ADAL" clId="{2743B497-6C1A-46C1-81FF-DB500156A981}" dt="2020-06-03T10:28:13.150" v="5998" actId="478"/>
          <ac:picMkLst>
            <pc:docMk/>
            <pc:sldMk cId="3441997400" sldId="626"/>
            <ac:picMk id="11" creationId="{411EC85F-E2E8-4A3B-AF00-41FA8EBA2004}"/>
          </ac:picMkLst>
        </pc:picChg>
        <pc:picChg chg="del">
          <ac:chgData name="Pabis Vladimir" userId="88dc0c42-8bcd-482c-b7ff-4a90af045e1e" providerId="ADAL" clId="{2743B497-6C1A-46C1-81FF-DB500156A981}" dt="2020-06-03T10:28:11.504" v="5995" actId="478"/>
          <ac:picMkLst>
            <pc:docMk/>
            <pc:sldMk cId="3441997400" sldId="626"/>
            <ac:picMk id="13" creationId="{8F917CD9-D95C-428F-B704-B9D5831FFE02}"/>
          </ac:picMkLst>
        </pc:picChg>
        <pc:picChg chg="del">
          <ac:chgData name="Pabis Vladimir" userId="88dc0c42-8bcd-482c-b7ff-4a90af045e1e" providerId="ADAL" clId="{2743B497-6C1A-46C1-81FF-DB500156A981}" dt="2020-06-03T10:28:12.591" v="5997" actId="478"/>
          <ac:picMkLst>
            <pc:docMk/>
            <pc:sldMk cId="3441997400" sldId="626"/>
            <ac:picMk id="15" creationId="{FA544468-22D3-4EA8-8E8D-6CD53660AF28}"/>
          </ac:picMkLst>
        </pc:picChg>
        <pc:picChg chg="del">
          <ac:chgData name="Pabis Vladimir" userId="88dc0c42-8bcd-482c-b7ff-4a90af045e1e" providerId="ADAL" clId="{2743B497-6C1A-46C1-81FF-DB500156A981}" dt="2020-06-03T10:28:12.013" v="5996" actId="478"/>
          <ac:picMkLst>
            <pc:docMk/>
            <pc:sldMk cId="3441997400" sldId="626"/>
            <ac:picMk id="17" creationId="{656A5265-342D-4B37-B8C9-B1E380A61DE0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1:18:26.492" v="6898" actId="1076"/>
        <pc:sldMkLst>
          <pc:docMk/>
          <pc:sldMk cId="4012501768" sldId="627"/>
        </pc:sldMkLst>
        <pc:spChg chg="add del mod">
          <ac:chgData name="Pabis Vladimir" userId="88dc0c42-8bcd-482c-b7ff-4a90af045e1e" providerId="ADAL" clId="{2743B497-6C1A-46C1-81FF-DB500156A981}" dt="2020-06-03T11:16:02.206" v="6855" actId="20577"/>
          <ac:spMkLst>
            <pc:docMk/>
            <pc:sldMk cId="4012501768" sldId="627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743B497-6C1A-46C1-81FF-DB500156A981}" dt="2020-06-03T11:18:21.320" v="6897" actId="1076"/>
          <ac:picMkLst>
            <pc:docMk/>
            <pc:sldMk cId="4012501768" sldId="627"/>
            <ac:picMk id="3" creationId="{950A4D0C-D217-4E71-85F7-CA55D22D7608}"/>
          </ac:picMkLst>
        </pc:picChg>
        <pc:picChg chg="del">
          <ac:chgData name="Pabis Vladimir" userId="88dc0c42-8bcd-482c-b7ff-4a90af045e1e" providerId="ADAL" clId="{2743B497-6C1A-46C1-81FF-DB500156A981}" dt="2020-06-03T10:28:16.612" v="6000" actId="478"/>
          <ac:picMkLst>
            <pc:docMk/>
            <pc:sldMk cId="4012501768" sldId="627"/>
            <ac:picMk id="4" creationId="{FA647EBD-E4A3-41A6-A600-C20526434EBD}"/>
          </ac:picMkLst>
        </pc:picChg>
        <pc:picChg chg="add mod">
          <ac:chgData name="Pabis Vladimir" userId="88dc0c42-8bcd-482c-b7ff-4a90af045e1e" providerId="ADAL" clId="{2743B497-6C1A-46C1-81FF-DB500156A981}" dt="2020-06-03T11:18:26.492" v="6898" actId="1076"/>
          <ac:picMkLst>
            <pc:docMk/>
            <pc:sldMk cId="4012501768" sldId="627"/>
            <ac:picMk id="5" creationId="{1FC2B7A4-B99F-463D-B363-5B63011DA8C9}"/>
          </ac:picMkLst>
        </pc:picChg>
        <pc:picChg chg="del">
          <ac:chgData name="Pabis Vladimir" userId="88dc0c42-8bcd-482c-b7ff-4a90af045e1e" providerId="ADAL" clId="{2743B497-6C1A-46C1-81FF-DB500156A981}" dt="2020-06-03T10:28:17.208" v="6001" actId="478"/>
          <ac:picMkLst>
            <pc:docMk/>
            <pc:sldMk cId="4012501768" sldId="627"/>
            <ac:picMk id="10" creationId="{39AC6788-9015-4B8C-B09F-B2559A351E5A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1:21:59.219" v="6993" actId="1076"/>
        <pc:sldMkLst>
          <pc:docMk/>
          <pc:sldMk cId="3054118574" sldId="631"/>
        </pc:sldMkLst>
        <pc:spChg chg="mod">
          <ac:chgData name="Pabis Vladimir" userId="88dc0c42-8bcd-482c-b7ff-4a90af045e1e" providerId="ADAL" clId="{2743B497-6C1A-46C1-81FF-DB500156A981}" dt="2020-06-03T11:19:40.809" v="6985" actId="1076"/>
          <ac:spMkLst>
            <pc:docMk/>
            <pc:sldMk cId="3054118574" sldId="631"/>
            <ac:spMk id="7" creationId="{00000000-0000-0000-0000-000000000000}"/>
          </ac:spMkLst>
        </pc:spChg>
        <pc:picChg chg="del">
          <ac:chgData name="Pabis Vladimir" userId="88dc0c42-8bcd-482c-b7ff-4a90af045e1e" providerId="ADAL" clId="{2743B497-6C1A-46C1-81FF-DB500156A981}" dt="2020-06-03T10:28:19.325" v="6003" actId="478"/>
          <ac:picMkLst>
            <pc:docMk/>
            <pc:sldMk cId="3054118574" sldId="631"/>
            <ac:picMk id="3" creationId="{B2798795-B45E-4268-AC8D-135F99E08880}"/>
          </ac:picMkLst>
        </pc:picChg>
        <pc:picChg chg="add mod">
          <ac:chgData name="Pabis Vladimir" userId="88dc0c42-8bcd-482c-b7ff-4a90af045e1e" providerId="ADAL" clId="{2743B497-6C1A-46C1-81FF-DB500156A981}" dt="2020-06-03T11:19:40.338" v="6984" actId="14100"/>
          <ac:picMkLst>
            <pc:docMk/>
            <pc:sldMk cId="3054118574" sldId="631"/>
            <ac:picMk id="4" creationId="{0B39B131-DE92-4CD5-8D63-CF3F003DD290}"/>
          </ac:picMkLst>
        </pc:picChg>
        <pc:picChg chg="del">
          <ac:chgData name="Pabis Vladimir" userId="88dc0c42-8bcd-482c-b7ff-4a90af045e1e" providerId="ADAL" clId="{2743B497-6C1A-46C1-81FF-DB500156A981}" dt="2020-06-03T10:28:18.846" v="6002" actId="478"/>
          <ac:picMkLst>
            <pc:docMk/>
            <pc:sldMk cId="3054118574" sldId="631"/>
            <ac:picMk id="5" creationId="{20B15C21-34BE-4A66-9E80-5599623A1805}"/>
          </ac:picMkLst>
        </pc:picChg>
        <pc:picChg chg="add mod">
          <ac:chgData name="Pabis Vladimir" userId="88dc0c42-8bcd-482c-b7ff-4a90af045e1e" providerId="ADAL" clId="{2743B497-6C1A-46C1-81FF-DB500156A981}" dt="2020-06-03T11:20:21.294" v="6989" actId="14100"/>
          <ac:picMkLst>
            <pc:docMk/>
            <pc:sldMk cId="3054118574" sldId="631"/>
            <ac:picMk id="8" creationId="{98081255-81D5-4618-B742-D5BBCB97A90E}"/>
          </ac:picMkLst>
        </pc:picChg>
        <pc:picChg chg="add mod">
          <ac:chgData name="Pabis Vladimir" userId="88dc0c42-8bcd-482c-b7ff-4a90af045e1e" providerId="ADAL" clId="{2743B497-6C1A-46C1-81FF-DB500156A981}" dt="2020-06-03T11:21:59.219" v="6993" actId="1076"/>
          <ac:picMkLst>
            <pc:docMk/>
            <pc:sldMk cId="3054118574" sldId="631"/>
            <ac:picMk id="9" creationId="{10695F07-A83B-4C71-9E29-F137F3158F3B}"/>
          </ac:picMkLst>
        </pc:picChg>
      </pc:sldChg>
      <pc:sldChg chg="addSp delSp modSp mod">
        <pc:chgData name="Pabis Vladimir" userId="88dc0c42-8bcd-482c-b7ff-4a90af045e1e" providerId="ADAL" clId="{2743B497-6C1A-46C1-81FF-DB500156A981}" dt="2020-06-03T10:48:52.467" v="6296" actId="20577"/>
        <pc:sldMkLst>
          <pc:docMk/>
          <pc:sldMk cId="633041406" sldId="632"/>
        </pc:sldMkLst>
        <pc:spChg chg="mod">
          <ac:chgData name="Pabis Vladimir" userId="88dc0c42-8bcd-482c-b7ff-4a90af045e1e" providerId="ADAL" clId="{2743B497-6C1A-46C1-81FF-DB500156A981}" dt="2020-06-03T10:48:52.467" v="6296" actId="20577"/>
          <ac:spMkLst>
            <pc:docMk/>
            <pc:sldMk cId="633041406" sldId="632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743B497-6C1A-46C1-81FF-DB500156A981}" dt="2020-06-03T10:47:16.309" v="6218" actId="1076"/>
          <ac:picMkLst>
            <pc:docMk/>
            <pc:sldMk cId="633041406" sldId="632"/>
            <ac:picMk id="3" creationId="{855E0546-B567-489F-9FB9-617F6D33C73D}"/>
          </ac:picMkLst>
        </pc:picChg>
        <pc:picChg chg="del">
          <ac:chgData name="Pabis Vladimir" userId="88dc0c42-8bcd-482c-b7ff-4a90af045e1e" providerId="ADAL" clId="{2743B497-6C1A-46C1-81FF-DB500156A981}" dt="2020-06-03T10:27:58.434" v="5984" actId="478"/>
          <ac:picMkLst>
            <pc:docMk/>
            <pc:sldMk cId="633041406" sldId="632"/>
            <ac:picMk id="4" creationId="{C9749BD4-8E55-4245-BDE6-A8E611E2CCEC}"/>
          </ac:picMkLst>
        </pc:picChg>
        <pc:picChg chg="add mod">
          <ac:chgData name="Pabis Vladimir" userId="88dc0c42-8bcd-482c-b7ff-4a90af045e1e" providerId="ADAL" clId="{2743B497-6C1A-46C1-81FF-DB500156A981}" dt="2020-06-03T10:47:38.402" v="6221" actId="1076"/>
          <ac:picMkLst>
            <pc:docMk/>
            <pc:sldMk cId="633041406" sldId="632"/>
            <ac:picMk id="5" creationId="{0D66D67E-1ED2-4FE5-ADD4-3BB3754E8426}"/>
          </ac:picMkLst>
        </pc:picChg>
        <pc:picChg chg="del">
          <ac:chgData name="Pabis Vladimir" userId="88dc0c42-8bcd-482c-b7ff-4a90af045e1e" providerId="ADAL" clId="{2743B497-6C1A-46C1-81FF-DB500156A981}" dt="2020-06-03T10:27:59.084" v="5985" actId="478"/>
          <ac:picMkLst>
            <pc:docMk/>
            <pc:sldMk cId="633041406" sldId="632"/>
            <ac:picMk id="8" creationId="{2791817A-2F90-48B9-B6A5-3AF8C857FFE9}"/>
          </ac:picMkLst>
        </pc:picChg>
        <pc:picChg chg="add mod">
          <ac:chgData name="Pabis Vladimir" userId="88dc0c42-8bcd-482c-b7ff-4a90af045e1e" providerId="ADAL" clId="{2743B497-6C1A-46C1-81FF-DB500156A981}" dt="2020-06-03T10:47:59.943" v="6224" actId="1076"/>
          <ac:picMkLst>
            <pc:docMk/>
            <pc:sldMk cId="633041406" sldId="632"/>
            <ac:picMk id="9" creationId="{5CA3D67F-1E67-4A02-B66D-57EC2CC7D699}"/>
          </ac:picMkLst>
        </pc:picChg>
        <pc:picChg chg="add mod">
          <ac:chgData name="Pabis Vladimir" userId="88dc0c42-8bcd-482c-b7ff-4a90af045e1e" providerId="ADAL" clId="{2743B497-6C1A-46C1-81FF-DB500156A981}" dt="2020-06-03T10:48:22.702" v="6228" actId="1076"/>
          <ac:picMkLst>
            <pc:docMk/>
            <pc:sldMk cId="633041406" sldId="632"/>
            <ac:picMk id="10" creationId="{AD4466AC-74CA-446E-AD32-45187651CDEA}"/>
          </ac:picMkLst>
        </pc:picChg>
      </pc:sldChg>
      <pc:sldChg chg="del">
        <pc:chgData name="Pabis Vladimir" userId="88dc0c42-8bcd-482c-b7ff-4a90af045e1e" providerId="ADAL" clId="{2743B497-6C1A-46C1-81FF-DB500156A981}" dt="2020-06-02T15:59:42.900" v="1768" actId="47"/>
        <pc:sldMkLst>
          <pc:docMk/>
          <pc:sldMk cId="1659538466" sldId="633"/>
        </pc:sldMkLst>
      </pc:sldChg>
      <pc:sldChg chg="del">
        <pc:chgData name="Pabis Vladimir" userId="88dc0c42-8bcd-482c-b7ff-4a90af045e1e" providerId="ADAL" clId="{2743B497-6C1A-46C1-81FF-DB500156A981}" dt="2020-06-02T15:59:40.592" v="1767" actId="47"/>
        <pc:sldMkLst>
          <pc:docMk/>
          <pc:sldMk cId="316729938" sldId="634"/>
        </pc:sldMkLst>
      </pc:sldChg>
      <pc:sldChg chg="addSp delSp modSp mod">
        <pc:chgData name="Pabis Vladimir" userId="88dc0c42-8bcd-482c-b7ff-4a90af045e1e" providerId="ADAL" clId="{2743B497-6C1A-46C1-81FF-DB500156A981}" dt="2020-06-02T16:41:31.910" v="2385" actId="20577"/>
        <pc:sldMkLst>
          <pc:docMk/>
          <pc:sldMk cId="1739655211" sldId="635"/>
        </pc:sldMkLst>
        <pc:spChg chg="add del mod">
          <ac:chgData name="Pabis Vladimir" userId="88dc0c42-8bcd-482c-b7ff-4a90af045e1e" providerId="ADAL" clId="{2743B497-6C1A-46C1-81FF-DB500156A981}" dt="2020-06-02T15:40:15.481" v="661" actId="478"/>
          <ac:spMkLst>
            <pc:docMk/>
            <pc:sldMk cId="1739655211" sldId="635"/>
            <ac:spMk id="4" creationId="{11922A40-5C24-4507-AD2B-BB140A7F2D7A}"/>
          </ac:spMkLst>
        </pc:spChg>
        <pc:spChg chg="mod">
          <ac:chgData name="Pabis Vladimir" userId="88dc0c42-8bcd-482c-b7ff-4a90af045e1e" providerId="ADAL" clId="{2743B497-6C1A-46C1-81FF-DB500156A981}" dt="2020-06-02T15:32:18.187" v="657" actId="20577"/>
          <ac:spMkLst>
            <pc:docMk/>
            <pc:sldMk cId="1739655211" sldId="635"/>
            <ac:spMk id="7" creationId="{BABF5ECB-25BE-4532-9269-5EF4178334F9}"/>
          </ac:spMkLst>
        </pc:spChg>
        <pc:spChg chg="mod">
          <ac:chgData name="Pabis Vladimir" userId="88dc0c42-8bcd-482c-b7ff-4a90af045e1e" providerId="ADAL" clId="{2743B497-6C1A-46C1-81FF-DB500156A981}" dt="2020-06-02T16:41:31.910" v="2385" actId="20577"/>
          <ac:spMkLst>
            <pc:docMk/>
            <pc:sldMk cId="1739655211" sldId="635"/>
            <ac:spMk id="8" creationId="{D945483D-CA2D-466F-A546-E42387DB65E2}"/>
          </ac:spMkLst>
        </pc:spChg>
        <pc:picChg chg="add mod">
          <ac:chgData name="Pabis Vladimir" userId="88dc0c42-8bcd-482c-b7ff-4a90af045e1e" providerId="ADAL" clId="{2743B497-6C1A-46C1-81FF-DB500156A981}" dt="2020-06-02T15:40:19.072" v="663" actId="14100"/>
          <ac:picMkLst>
            <pc:docMk/>
            <pc:sldMk cId="1739655211" sldId="635"/>
            <ac:picMk id="5" creationId="{46D0E723-EE9A-4856-82C5-7B7EE9D5D229}"/>
          </ac:picMkLst>
        </pc:picChg>
        <pc:picChg chg="add mod">
          <ac:chgData name="Pabis Vladimir" userId="88dc0c42-8bcd-482c-b7ff-4a90af045e1e" providerId="ADAL" clId="{2743B497-6C1A-46C1-81FF-DB500156A981}" dt="2020-06-02T15:44:17.055" v="667" actId="14100"/>
          <ac:picMkLst>
            <pc:docMk/>
            <pc:sldMk cId="1739655211" sldId="635"/>
            <ac:picMk id="6" creationId="{F4AB026C-0F59-4C52-9E32-ACC0E40D1EF5}"/>
          </ac:picMkLst>
        </pc:picChg>
        <pc:picChg chg="del">
          <ac:chgData name="Pabis Vladimir" userId="88dc0c42-8bcd-482c-b7ff-4a90af045e1e" providerId="ADAL" clId="{2743B497-6C1A-46C1-81FF-DB500156A981}" dt="2020-06-02T15:40:10.393" v="658" actId="478"/>
          <ac:picMkLst>
            <pc:docMk/>
            <pc:sldMk cId="1739655211" sldId="635"/>
            <ac:picMk id="13" creationId="{D9C1EED8-A4BC-4180-9879-4FBFA4A4032D}"/>
          </ac:picMkLst>
        </pc:picChg>
      </pc:sldChg>
      <pc:sldChg chg="add del">
        <pc:chgData name="Pabis Vladimir" userId="88dc0c42-8bcd-482c-b7ff-4a90af045e1e" providerId="ADAL" clId="{2743B497-6C1A-46C1-81FF-DB500156A981}" dt="2020-06-02T16:01:56.250" v="1784" actId="47"/>
        <pc:sldMkLst>
          <pc:docMk/>
          <pc:sldMk cId="1919118149" sldId="636"/>
        </pc:sldMkLst>
      </pc:sldChg>
      <pc:sldChg chg="del">
        <pc:chgData name="Pabis Vladimir" userId="88dc0c42-8bcd-482c-b7ff-4a90af045e1e" providerId="ADAL" clId="{2743B497-6C1A-46C1-81FF-DB500156A981}" dt="2020-06-02T15:59:38.717" v="1766" actId="47"/>
        <pc:sldMkLst>
          <pc:docMk/>
          <pc:sldMk cId="3326523408" sldId="636"/>
        </pc:sldMkLst>
      </pc:sldChg>
      <pc:sldChg chg="addSp delSp modSp add mod modClrScheme chgLayout">
        <pc:chgData name="Pabis Vladimir" userId="88dc0c42-8bcd-482c-b7ff-4a90af045e1e" providerId="ADAL" clId="{2743B497-6C1A-46C1-81FF-DB500156A981}" dt="2020-06-03T15:24:56.998" v="7534" actId="1076"/>
        <pc:sldMkLst>
          <pc:docMk/>
          <pc:sldMk cId="2531793227" sldId="637"/>
        </pc:sldMkLst>
        <pc:spChg chg="mod">
          <ac:chgData name="Pabis Vladimir" userId="88dc0c42-8bcd-482c-b7ff-4a90af045e1e" providerId="ADAL" clId="{2743B497-6C1A-46C1-81FF-DB500156A981}" dt="2020-06-02T16:01:06.503" v="1778" actId="26606"/>
          <ac:spMkLst>
            <pc:docMk/>
            <pc:sldMk cId="2531793227" sldId="637"/>
            <ac:spMk id="2" creationId="{CE9BCEB3-57D1-44D8-84D2-979B30CDE626}"/>
          </ac:spMkLst>
        </pc:spChg>
        <pc:spChg chg="add del mod">
          <ac:chgData name="Pabis Vladimir" userId="88dc0c42-8bcd-482c-b7ff-4a90af045e1e" providerId="ADAL" clId="{2743B497-6C1A-46C1-81FF-DB500156A981}" dt="2020-06-02T15:59:59.869" v="1773" actId="478"/>
          <ac:spMkLst>
            <pc:docMk/>
            <pc:sldMk cId="2531793227" sldId="637"/>
            <ac:spMk id="4" creationId="{200A54D3-2E5C-4E83-AF12-26723C9893F5}"/>
          </ac:spMkLst>
        </pc:spChg>
        <pc:spChg chg="del mod">
          <ac:chgData name="Pabis Vladimir" userId="88dc0c42-8bcd-482c-b7ff-4a90af045e1e" providerId="ADAL" clId="{2743B497-6C1A-46C1-81FF-DB500156A981}" dt="2020-06-02T16:41:23.248" v="2381" actId="478"/>
          <ac:spMkLst>
            <pc:docMk/>
            <pc:sldMk cId="2531793227" sldId="637"/>
            <ac:spMk id="7" creationId="{BABF5ECB-25BE-4532-9269-5EF4178334F9}"/>
          </ac:spMkLst>
        </pc:spChg>
        <pc:spChg chg="del">
          <ac:chgData name="Pabis Vladimir" userId="88dc0c42-8bcd-482c-b7ff-4a90af045e1e" providerId="ADAL" clId="{2743B497-6C1A-46C1-81FF-DB500156A981}" dt="2020-06-02T15:59:51.560" v="1771" actId="478"/>
          <ac:spMkLst>
            <pc:docMk/>
            <pc:sldMk cId="2531793227" sldId="637"/>
            <ac:spMk id="8" creationId="{D945483D-CA2D-466F-A546-E42387DB65E2}"/>
          </ac:spMkLst>
        </pc:spChg>
        <pc:spChg chg="add del mod">
          <ac:chgData name="Pabis Vladimir" userId="88dc0c42-8bcd-482c-b7ff-4a90af045e1e" providerId="ADAL" clId="{2743B497-6C1A-46C1-81FF-DB500156A981}" dt="2020-06-02T16:41:25.448" v="2382" actId="478"/>
          <ac:spMkLst>
            <pc:docMk/>
            <pc:sldMk cId="2531793227" sldId="637"/>
            <ac:spMk id="9" creationId="{FF931644-E917-4E5A-AC8B-D264E19DDB4E}"/>
          </ac:spMkLst>
        </pc:spChg>
        <pc:spChg chg="add mod">
          <ac:chgData name="Pabis Vladimir" userId="88dc0c42-8bcd-482c-b7ff-4a90af045e1e" providerId="ADAL" clId="{2743B497-6C1A-46C1-81FF-DB500156A981}" dt="2020-06-03T15:24:56.998" v="7534" actId="1076"/>
          <ac:spMkLst>
            <pc:docMk/>
            <pc:sldMk cId="2531793227" sldId="637"/>
            <ac:spMk id="10" creationId="{1B4C7C45-930F-4D6B-A97A-A7CBB2449B3E}"/>
          </ac:spMkLst>
        </pc:spChg>
        <pc:spChg chg="add del mod">
          <ac:chgData name="Pabis Vladimir" userId="88dc0c42-8bcd-482c-b7ff-4a90af045e1e" providerId="ADAL" clId="{2743B497-6C1A-46C1-81FF-DB500156A981}" dt="2020-06-02T16:01:14.875" v="1779" actId="478"/>
          <ac:spMkLst>
            <pc:docMk/>
            <pc:sldMk cId="2531793227" sldId="637"/>
            <ac:spMk id="12" creationId="{FDE61016-87A1-4714-8130-21573F01CFA2}"/>
          </ac:spMkLst>
        </pc:spChg>
        <pc:spChg chg="add mod">
          <ac:chgData name="Pabis Vladimir" userId="88dc0c42-8bcd-482c-b7ff-4a90af045e1e" providerId="ADAL" clId="{2743B497-6C1A-46C1-81FF-DB500156A981}" dt="2020-06-02T16:42:14.481" v="2443" actId="20577"/>
          <ac:spMkLst>
            <pc:docMk/>
            <pc:sldMk cId="2531793227" sldId="637"/>
            <ac:spMk id="13" creationId="{D712EDAB-4AB4-4596-BBE9-2AF4B05C5506}"/>
          </ac:spMkLst>
        </pc:spChg>
        <pc:picChg chg="add mod ord">
          <ac:chgData name="Pabis Vladimir" userId="88dc0c42-8bcd-482c-b7ff-4a90af045e1e" providerId="ADAL" clId="{2743B497-6C1A-46C1-81FF-DB500156A981}" dt="2020-06-02T16:01:06.503" v="1778" actId="26606"/>
          <ac:picMkLst>
            <pc:docMk/>
            <pc:sldMk cId="2531793227" sldId="637"/>
            <ac:picMk id="5" creationId="{F8999C8D-76D0-4B1E-BD7D-167B38B8B2DC}"/>
          </ac:picMkLst>
        </pc:picChg>
      </pc:sldChg>
      <pc:sldChg chg="addSp delSp modSp add mod">
        <pc:chgData name="Pabis Vladimir" userId="88dc0c42-8bcd-482c-b7ff-4a90af045e1e" providerId="ADAL" clId="{2743B497-6C1A-46C1-81FF-DB500156A981}" dt="2020-06-03T09:26:43.009" v="4748" actId="20577"/>
        <pc:sldMkLst>
          <pc:docMk/>
          <pc:sldMk cId="4276138426" sldId="638"/>
        </pc:sldMkLst>
        <pc:spChg chg="del">
          <ac:chgData name="Pabis Vladimir" userId="88dc0c42-8bcd-482c-b7ff-4a90af045e1e" providerId="ADAL" clId="{2743B497-6C1A-46C1-81FF-DB500156A981}" dt="2020-06-02T16:01:23.814" v="1780" actId="478"/>
          <ac:spMkLst>
            <pc:docMk/>
            <pc:sldMk cId="4276138426" sldId="638"/>
            <ac:spMk id="4" creationId="{200A54D3-2E5C-4E83-AF12-26723C9893F5}"/>
          </ac:spMkLst>
        </pc:spChg>
        <pc:spChg chg="mod">
          <ac:chgData name="Pabis Vladimir" userId="88dc0c42-8bcd-482c-b7ff-4a90af045e1e" providerId="ADAL" clId="{2743B497-6C1A-46C1-81FF-DB500156A981}" dt="2020-06-03T09:26:43.009" v="4748" actId="20577"/>
          <ac:spMkLst>
            <pc:docMk/>
            <pc:sldMk cId="4276138426" sldId="638"/>
            <ac:spMk id="7" creationId="{BABF5ECB-25BE-4532-9269-5EF4178334F9}"/>
          </ac:spMkLst>
        </pc:spChg>
        <pc:picChg chg="add mod">
          <ac:chgData name="Pabis Vladimir" userId="88dc0c42-8bcd-482c-b7ff-4a90af045e1e" providerId="ADAL" clId="{2743B497-6C1A-46C1-81FF-DB500156A981}" dt="2020-06-02T16:01:49.126" v="1783" actId="1076"/>
          <ac:picMkLst>
            <pc:docMk/>
            <pc:sldMk cId="4276138426" sldId="638"/>
            <ac:picMk id="3" creationId="{B2B594B5-FEFA-424F-9301-4B1355F7D2A9}"/>
          </ac:picMkLst>
        </pc:picChg>
      </pc:sldChg>
      <pc:sldChg chg="addSp delSp modSp add mod modClrScheme chgLayout">
        <pc:chgData name="Pabis Vladimir" userId="88dc0c42-8bcd-482c-b7ff-4a90af045e1e" providerId="ADAL" clId="{2743B497-6C1A-46C1-81FF-DB500156A981}" dt="2020-06-02T17:04:14.709" v="4699" actId="20577"/>
        <pc:sldMkLst>
          <pc:docMk/>
          <pc:sldMk cId="316116903" sldId="639"/>
        </pc:sldMkLst>
        <pc:spChg chg="mod">
          <ac:chgData name="Pabis Vladimir" userId="88dc0c42-8bcd-482c-b7ff-4a90af045e1e" providerId="ADAL" clId="{2743B497-6C1A-46C1-81FF-DB500156A981}" dt="2020-06-02T16:54:14.775" v="3451" actId="26606"/>
          <ac:spMkLst>
            <pc:docMk/>
            <pc:sldMk cId="316116903" sldId="639"/>
            <ac:spMk id="2" creationId="{CE9BCEB3-57D1-44D8-84D2-979B30CDE626}"/>
          </ac:spMkLst>
        </pc:spChg>
        <pc:spChg chg="mod ord">
          <ac:chgData name="Pabis Vladimir" userId="88dc0c42-8bcd-482c-b7ff-4a90af045e1e" providerId="ADAL" clId="{2743B497-6C1A-46C1-81FF-DB500156A981}" dt="2020-06-02T16:54:14.775" v="3451" actId="26606"/>
          <ac:spMkLst>
            <pc:docMk/>
            <pc:sldMk cId="316116903" sldId="639"/>
            <ac:spMk id="7" creationId="{BABF5ECB-25BE-4532-9269-5EF4178334F9}"/>
          </ac:spMkLst>
        </pc:spChg>
        <pc:spChg chg="add del mod">
          <ac:chgData name="Pabis Vladimir" userId="88dc0c42-8bcd-482c-b7ff-4a90af045e1e" providerId="ADAL" clId="{2743B497-6C1A-46C1-81FF-DB500156A981}" dt="2020-06-02T16:54:14.775" v="3451" actId="26606"/>
          <ac:spMkLst>
            <pc:docMk/>
            <pc:sldMk cId="316116903" sldId="639"/>
            <ac:spMk id="12" creationId="{F384060F-FB2A-49FE-A9C6-205B90D5C478}"/>
          </ac:spMkLst>
        </pc:spChg>
        <pc:spChg chg="add mod">
          <ac:chgData name="Pabis Vladimir" userId="88dc0c42-8bcd-482c-b7ff-4a90af045e1e" providerId="ADAL" clId="{2743B497-6C1A-46C1-81FF-DB500156A981}" dt="2020-06-02T17:04:14.709" v="4699" actId="20577"/>
          <ac:spMkLst>
            <pc:docMk/>
            <pc:sldMk cId="316116903" sldId="639"/>
            <ac:spMk id="13" creationId="{439A4717-8757-4682-AE71-19E61BAF6812}"/>
          </ac:spMkLst>
        </pc:spChg>
        <pc:picChg chg="del">
          <ac:chgData name="Pabis Vladimir" userId="88dc0c42-8bcd-482c-b7ff-4a90af045e1e" providerId="ADAL" clId="{2743B497-6C1A-46C1-81FF-DB500156A981}" dt="2020-06-02T16:52:26.320" v="3319" actId="478"/>
          <ac:picMkLst>
            <pc:docMk/>
            <pc:sldMk cId="316116903" sldId="639"/>
            <ac:picMk id="3" creationId="{B2B594B5-FEFA-424F-9301-4B1355F7D2A9}"/>
          </ac:picMkLst>
        </pc:picChg>
        <pc:picChg chg="add del mod">
          <ac:chgData name="Pabis Vladimir" userId="88dc0c42-8bcd-482c-b7ff-4a90af045e1e" providerId="ADAL" clId="{2743B497-6C1A-46C1-81FF-DB500156A981}" dt="2020-06-02T16:54:16.636" v="3453" actId="931"/>
          <ac:picMkLst>
            <pc:docMk/>
            <pc:sldMk cId="316116903" sldId="639"/>
            <ac:picMk id="5" creationId="{111DE4E9-C345-4B8F-BAE3-3AD8E2AEAF55}"/>
          </ac:picMkLst>
        </pc:picChg>
        <pc:picChg chg="add del mod">
          <ac:chgData name="Pabis Vladimir" userId="88dc0c42-8bcd-482c-b7ff-4a90af045e1e" providerId="ADAL" clId="{2743B497-6C1A-46C1-81FF-DB500156A981}" dt="2020-06-02T16:54:37.141" v="3457" actId="478"/>
          <ac:picMkLst>
            <pc:docMk/>
            <pc:sldMk cId="316116903" sldId="639"/>
            <ac:picMk id="8" creationId="{38CECCDA-1A9D-4A67-9883-C35863FD0EC4}"/>
          </ac:picMkLst>
        </pc:picChg>
        <pc:picChg chg="add mod">
          <ac:chgData name="Pabis Vladimir" userId="88dc0c42-8bcd-482c-b7ff-4a90af045e1e" providerId="ADAL" clId="{2743B497-6C1A-46C1-81FF-DB500156A981}" dt="2020-06-02T16:54:48.156" v="3462" actId="14100"/>
          <ac:picMkLst>
            <pc:docMk/>
            <pc:sldMk cId="316116903" sldId="639"/>
            <ac:picMk id="10" creationId="{04661263-0F9A-44EE-A912-29D18C4F776E}"/>
          </ac:picMkLst>
        </pc:picChg>
      </pc:sldChg>
      <pc:sldChg chg="add del ord">
        <pc:chgData name="Pabis Vladimir" userId="88dc0c42-8bcd-482c-b7ff-4a90af045e1e" providerId="ADAL" clId="{2743B497-6C1A-46C1-81FF-DB500156A981}" dt="2020-06-02T16:52:53.619" v="3343" actId="47"/>
        <pc:sldMkLst>
          <pc:docMk/>
          <pc:sldMk cId="3081679275" sldId="640"/>
        </pc:sldMkLst>
      </pc:sldChg>
      <pc:sldChg chg="addSp modSp add mod">
        <pc:chgData name="Pabis Vladimir" userId="88dc0c42-8bcd-482c-b7ff-4a90af045e1e" providerId="ADAL" clId="{2743B497-6C1A-46C1-81FF-DB500156A981}" dt="2020-06-02T17:05:07.292" v="4713" actId="14100"/>
        <pc:sldMkLst>
          <pc:docMk/>
          <pc:sldMk cId="4224076402" sldId="641"/>
        </pc:sldMkLst>
        <pc:spChg chg="mod">
          <ac:chgData name="Pabis Vladimir" userId="88dc0c42-8bcd-482c-b7ff-4a90af045e1e" providerId="ADAL" clId="{2743B497-6C1A-46C1-81FF-DB500156A981}" dt="2020-06-02T16:53:12.981" v="3441" actId="20577"/>
          <ac:spMkLst>
            <pc:docMk/>
            <pc:sldMk cId="4224076402" sldId="641"/>
            <ac:spMk id="7" creationId="{BABF5ECB-25BE-4532-9269-5EF4178334F9}"/>
          </ac:spMkLst>
        </pc:spChg>
        <pc:picChg chg="add mod">
          <ac:chgData name="Pabis Vladimir" userId="88dc0c42-8bcd-482c-b7ff-4a90af045e1e" providerId="ADAL" clId="{2743B497-6C1A-46C1-81FF-DB500156A981}" dt="2020-06-02T17:04:51.429" v="4707" actId="1076"/>
          <ac:picMkLst>
            <pc:docMk/>
            <pc:sldMk cId="4224076402" sldId="641"/>
            <ac:picMk id="4" creationId="{64AE5933-1F30-4398-8C02-BC4A24EBFC30}"/>
          </ac:picMkLst>
        </pc:picChg>
        <pc:picChg chg="add mod">
          <ac:chgData name="Pabis Vladimir" userId="88dc0c42-8bcd-482c-b7ff-4a90af045e1e" providerId="ADAL" clId="{2743B497-6C1A-46C1-81FF-DB500156A981}" dt="2020-06-02T17:04:49.168" v="4706" actId="1076"/>
          <ac:picMkLst>
            <pc:docMk/>
            <pc:sldMk cId="4224076402" sldId="641"/>
            <ac:picMk id="6" creationId="{72BCBD20-4F38-4448-A9CE-FC4628A5C704}"/>
          </ac:picMkLst>
        </pc:picChg>
        <pc:picChg chg="add mod">
          <ac:chgData name="Pabis Vladimir" userId="88dc0c42-8bcd-482c-b7ff-4a90af045e1e" providerId="ADAL" clId="{2743B497-6C1A-46C1-81FF-DB500156A981}" dt="2020-06-02T17:05:07.292" v="4713" actId="14100"/>
          <ac:picMkLst>
            <pc:docMk/>
            <pc:sldMk cId="4224076402" sldId="641"/>
            <ac:picMk id="9" creationId="{262E4396-99A7-4E96-A7A7-CD25BF4DBBA1}"/>
          </ac:picMkLst>
        </pc:picChg>
      </pc:sldChg>
      <pc:sldChg chg="add del">
        <pc:chgData name="Pabis Vladimir" userId="88dc0c42-8bcd-482c-b7ff-4a90af045e1e" providerId="ADAL" clId="{2743B497-6C1A-46C1-81FF-DB500156A981}" dt="2020-06-02T16:53:20.566" v="3443" actId="47"/>
        <pc:sldMkLst>
          <pc:docMk/>
          <pc:sldMk cId="881667391" sldId="642"/>
        </pc:sldMkLst>
      </pc:sldChg>
      <pc:sldChg chg="addSp modSp add mod">
        <pc:chgData name="Pabis Vladimir" userId="88dc0c42-8bcd-482c-b7ff-4a90af045e1e" providerId="ADAL" clId="{2743B497-6C1A-46C1-81FF-DB500156A981}" dt="2020-06-02T17:06:13.730" v="4732" actId="14100"/>
        <pc:sldMkLst>
          <pc:docMk/>
          <pc:sldMk cId="1883472562" sldId="643"/>
        </pc:sldMkLst>
        <pc:picChg chg="add mod">
          <ac:chgData name="Pabis Vladimir" userId="88dc0c42-8bcd-482c-b7ff-4a90af045e1e" providerId="ADAL" clId="{2743B497-6C1A-46C1-81FF-DB500156A981}" dt="2020-06-02T17:05:34.358" v="4718" actId="14100"/>
          <ac:picMkLst>
            <pc:docMk/>
            <pc:sldMk cId="1883472562" sldId="643"/>
            <ac:picMk id="4" creationId="{9FFF9802-5055-4E03-9E5E-0087ED328CE6}"/>
          </ac:picMkLst>
        </pc:picChg>
        <pc:picChg chg="add mod">
          <ac:chgData name="Pabis Vladimir" userId="88dc0c42-8bcd-482c-b7ff-4a90af045e1e" providerId="ADAL" clId="{2743B497-6C1A-46C1-81FF-DB500156A981}" dt="2020-06-02T17:06:10.038" v="4730" actId="1076"/>
          <ac:picMkLst>
            <pc:docMk/>
            <pc:sldMk cId="1883472562" sldId="643"/>
            <ac:picMk id="6" creationId="{A0ABA0C5-94B0-48BC-B9CC-357F468108D5}"/>
          </ac:picMkLst>
        </pc:picChg>
        <pc:picChg chg="add mod">
          <ac:chgData name="Pabis Vladimir" userId="88dc0c42-8bcd-482c-b7ff-4a90af045e1e" providerId="ADAL" clId="{2743B497-6C1A-46C1-81FF-DB500156A981}" dt="2020-06-02T17:06:13.730" v="4732" actId="14100"/>
          <ac:picMkLst>
            <pc:docMk/>
            <pc:sldMk cId="1883472562" sldId="643"/>
            <ac:picMk id="9" creationId="{C45C2D78-878F-4C01-A8BB-AE496A3E05FB}"/>
          </ac:picMkLst>
        </pc:picChg>
      </pc:sldChg>
      <pc:sldChg chg="add del">
        <pc:chgData name="Pabis Vladimir" userId="88dc0c42-8bcd-482c-b7ff-4a90af045e1e" providerId="ADAL" clId="{2743B497-6C1A-46C1-81FF-DB500156A981}" dt="2020-06-02T16:54:56.945" v="3464"/>
        <pc:sldMkLst>
          <pc:docMk/>
          <pc:sldMk cId="1986331428" sldId="644"/>
        </pc:sldMkLst>
      </pc:sldChg>
      <pc:sldChg chg="delSp modSp add del mod">
        <pc:chgData name="Pabis Vladimir" userId="88dc0c42-8bcd-482c-b7ff-4a90af045e1e" providerId="ADAL" clId="{2743B497-6C1A-46C1-81FF-DB500156A981}" dt="2020-06-03T10:05:54.304" v="5568" actId="47"/>
        <pc:sldMkLst>
          <pc:docMk/>
          <pc:sldMk cId="2314573093" sldId="644"/>
        </pc:sldMkLst>
        <pc:spChg chg="del">
          <ac:chgData name="Pabis Vladimir" userId="88dc0c42-8bcd-482c-b7ff-4a90af045e1e" providerId="ADAL" clId="{2743B497-6C1A-46C1-81FF-DB500156A981}" dt="2020-06-03T09:27:33.016" v="4772" actId="478"/>
          <ac:spMkLst>
            <pc:docMk/>
            <pc:sldMk cId="2314573093" sldId="644"/>
            <ac:spMk id="5" creationId="{A2393A4A-6C86-4929-844C-C308392F6F41}"/>
          </ac:spMkLst>
        </pc:spChg>
        <pc:graphicFrameChg chg="modGraphic">
          <ac:chgData name="Pabis Vladimir" userId="88dc0c42-8bcd-482c-b7ff-4a90af045e1e" providerId="ADAL" clId="{2743B497-6C1A-46C1-81FF-DB500156A981}" dt="2020-06-03T09:28:41.563" v="4785" actId="20577"/>
          <ac:graphicFrameMkLst>
            <pc:docMk/>
            <pc:sldMk cId="2314573093" sldId="644"/>
            <ac:graphicFrameMk id="4" creationId="{61E31210-1FB4-4F8A-B36C-0F3BA86CEA33}"/>
          </ac:graphicFrameMkLst>
        </pc:graphicFrameChg>
      </pc:sldChg>
      <pc:sldChg chg="delSp add del mod">
        <pc:chgData name="Pabis Vladimir" userId="88dc0c42-8bcd-482c-b7ff-4a90af045e1e" providerId="ADAL" clId="{2743B497-6C1A-46C1-81FF-DB500156A981}" dt="2020-06-03T11:23:35.498" v="7013" actId="47"/>
        <pc:sldMkLst>
          <pc:docMk/>
          <pc:sldMk cId="3805667264" sldId="644"/>
        </pc:sldMkLst>
        <pc:picChg chg="del">
          <ac:chgData name="Pabis Vladimir" userId="88dc0c42-8bcd-482c-b7ff-4a90af045e1e" providerId="ADAL" clId="{2743B497-6C1A-46C1-81FF-DB500156A981}" dt="2020-06-03T11:23:28.656" v="7010" actId="478"/>
          <ac:picMkLst>
            <pc:docMk/>
            <pc:sldMk cId="3805667264" sldId="644"/>
            <ac:picMk id="9" creationId="{AD40779E-20B7-4DB4-B8A5-8291D7240533}"/>
          </ac:picMkLst>
        </pc:picChg>
      </pc:sldChg>
      <pc:sldChg chg="modSp add del mod">
        <pc:chgData name="Pabis Vladimir" userId="88dc0c42-8bcd-482c-b7ff-4a90af045e1e" providerId="ADAL" clId="{2743B497-6C1A-46C1-81FF-DB500156A981}" dt="2020-06-03T10:05:55.495" v="5569" actId="47"/>
        <pc:sldMkLst>
          <pc:docMk/>
          <pc:sldMk cId="990207369" sldId="645"/>
        </pc:sldMkLst>
        <pc:graphicFrameChg chg="modGraphic">
          <ac:chgData name="Pabis Vladimir" userId="88dc0c42-8bcd-482c-b7ff-4a90af045e1e" providerId="ADAL" clId="{2743B497-6C1A-46C1-81FF-DB500156A981}" dt="2020-06-03T09:28:46.108" v="4789" actId="20577"/>
          <ac:graphicFrameMkLst>
            <pc:docMk/>
            <pc:sldMk cId="990207369" sldId="645"/>
            <ac:graphicFrameMk id="4" creationId="{61E31210-1FB4-4F8A-B36C-0F3BA86CEA33}"/>
          </ac:graphicFrameMkLst>
        </pc:graphicFrameChg>
      </pc:sldChg>
      <pc:sldChg chg="modSp add del mod">
        <pc:chgData name="Pabis Vladimir" userId="88dc0c42-8bcd-482c-b7ff-4a90af045e1e" providerId="ADAL" clId="{2743B497-6C1A-46C1-81FF-DB500156A981}" dt="2020-06-03T10:06:06.201" v="5570" actId="47"/>
        <pc:sldMkLst>
          <pc:docMk/>
          <pc:sldMk cId="2605086363" sldId="646"/>
        </pc:sldMkLst>
        <pc:graphicFrameChg chg="modGraphic">
          <ac:chgData name="Pabis Vladimir" userId="88dc0c42-8bcd-482c-b7ff-4a90af045e1e" providerId="ADAL" clId="{2743B497-6C1A-46C1-81FF-DB500156A981}" dt="2020-06-03T09:28:50.309" v="4793" actId="20577"/>
          <ac:graphicFrameMkLst>
            <pc:docMk/>
            <pc:sldMk cId="2605086363" sldId="646"/>
            <ac:graphicFrameMk id="4" creationId="{61E31210-1FB4-4F8A-B36C-0F3BA86CEA33}"/>
          </ac:graphicFrameMkLst>
        </pc:graphicFrameChg>
      </pc:sldChg>
    </pc:docChg>
  </pc:docChgLst>
  <pc:docChgLst>
    <pc:chgData name="Maslova Elena" userId="S::maslova@primetime.sk::77dc9a35-eb2f-422c-9c43-df01b6a4b133" providerId="AD" clId="Web-{32670179-D5AF-8118-66EF-91A095FD95F5}"/>
    <pc:docChg chg="modSld">
      <pc:chgData name="Maslova Elena" userId="S::maslova@primetime.sk::77dc9a35-eb2f-422c-9c43-df01b6a4b133" providerId="AD" clId="Web-{32670179-D5AF-8118-66EF-91A095FD95F5}" dt="2020-05-04T07:42:18.119" v="20" actId="20577"/>
      <pc:docMkLst>
        <pc:docMk/>
      </pc:docMkLst>
      <pc:sldChg chg="modSp">
        <pc:chgData name="Maslova Elena" userId="S::maslova@primetime.sk::77dc9a35-eb2f-422c-9c43-df01b6a4b133" providerId="AD" clId="Web-{32670179-D5AF-8118-66EF-91A095FD95F5}" dt="2020-05-04T07:42:18.119" v="20" actId="20577"/>
        <pc:sldMkLst>
          <pc:docMk/>
          <pc:sldMk cId="3329799170" sldId="623"/>
        </pc:sldMkLst>
        <pc:spChg chg="mod">
          <ac:chgData name="Maslova Elena" userId="S::maslova@primetime.sk::77dc9a35-eb2f-422c-9c43-df01b6a4b133" providerId="AD" clId="Web-{32670179-D5AF-8118-66EF-91A095FD95F5}" dt="2020-05-04T07:42:18.119" v="20" actId="20577"/>
          <ac:spMkLst>
            <pc:docMk/>
            <pc:sldMk cId="3329799170" sldId="623"/>
            <ac:spMk id="7" creationId="{BABF5ECB-25BE-4532-9269-5EF4178334F9}"/>
          </ac:spMkLst>
        </pc:spChg>
      </pc:sldChg>
      <pc:sldChg chg="modSp">
        <pc:chgData name="Maslova Elena" userId="S::maslova@primetime.sk::77dc9a35-eb2f-422c-9c43-df01b6a4b133" providerId="AD" clId="Web-{32670179-D5AF-8118-66EF-91A095FD95F5}" dt="2020-05-04T07:41:42.385" v="11" actId="20577"/>
        <pc:sldMkLst>
          <pc:docMk/>
          <pc:sldMk cId="1739655211" sldId="635"/>
        </pc:sldMkLst>
        <pc:spChg chg="mod">
          <ac:chgData name="Maslova Elena" userId="S::maslova@primetime.sk::77dc9a35-eb2f-422c-9c43-df01b6a4b133" providerId="AD" clId="Web-{32670179-D5AF-8118-66EF-91A095FD95F5}" dt="2020-05-04T07:41:21.322" v="6" actId="20577"/>
          <ac:spMkLst>
            <pc:docMk/>
            <pc:sldMk cId="1739655211" sldId="635"/>
            <ac:spMk id="7" creationId="{BABF5ECB-25BE-4532-9269-5EF4178334F9}"/>
          </ac:spMkLst>
        </pc:spChg>
        <pc:spChg chg="mod">
          <ac:chgData name="Maslova Elena" userId="S::maslova@primetime.sk::77dc9a35-eb2f-422c-9c43-df01b6a4b133" providerId="AD" clId="Web-{32670179-D5AF-8118-66EF-91A095FD95F5}" dt="2020-05-04T07:41:42.385" v="11" actId="20577"/>
          <ac:spMkLst>
            <pc:docMk/>
            <pc:sldMk cId="1739655211" sldId="635"/>
            <ac:spMk id="8" creationId="{D945483D-CA2D-466F-A546-E42387DB65E2}"/>
          </ac:spMkLst>
        </pc:spChg>
      </pc:sldChg>
    </pc:docChg>
  </pc:docChgLst>
  <pc:docChgLst>
    <pc:chgData name="Pabis Vladimir" userId="88dc0c42-8bcd-482c-b7ff-4a90af045e1e" providerId="ADAL" clId="{33F4D67E-3099-48D1-A3ED-00CCB938DBFE}"/>
    <pc:docChg chg="undo redo custSel addSld delSld modSld sldOrd">
      <pc:chgData name="Pabis Vladimir" userId="88dc0c42-8bcd-482c-b7ff-4a90af045e1e" providerId="ADAL" clId="{33F4D67E-3099-48D1-A3ED-00CCB938DBFE}" dt="2020-12-04T14:59:41.528" v="8637" actId="47"/>
      <pc:docMkLst>
        <pc:docMk/>
      </pc:docMkLst>
      <pc:sldChg chg="modSp mod">
        <pc:chgData name="Pabis Vladimir" userId="88dc0c42-8bcd-482c-b7ff-4a90af045e1e" providerId="ADAL" clId="{33F4D67E-3099-48D1-A3ED-00CCB938DBFE}" dt="2020-11-30T13:02:11.987" v="1" actId="20577"/>
        <pc:sldMkLst>
          <pc:docMk/>
          <pc:sldMk cId="921804663" sldId="619"/>
        </pc:sldMkLst>
        <pc:spChg chg="mod">
          <ac:chgData name="Pabis Vladimir" userId="88dc0c42-8bcd-482c-b7ff-4a90af045e1e" providerId="ADAL" clId="{33F4D67E-3099-48D1-A3ED-00CCB938DBFE}" dt="2020-11-30T13:02:11.987" v="1" actId="20577"/>
          <ac:spMkLst>
            <pc:docMk/>
            <pc:sldMk cId="921804663" sldId="619"/>
            <ac:spMk id="7" creationId="{80BCCD6B-9DBC-43D7-BB15-062A56CF0E04}"/>
          </ac:spMkLst>
        </pc:spChg>
      </pc:sldChg>
      <pc:sldChg chg="modSp mod">
        <pc:chgData name="Pabis Vladimir" userId="88dc0c42-8bcd-482c-b7ff-4a90af045e1e" providerId="ADAL" clId="{33F4D67E-3099-48D1-A3ED-00CCB938DBFE}" dt="2020-11-30T13:02:31.163" v="21" actId="20577"/>
        <pc:sldMkLst>
          <pc:docMk/>
          <pc:sldMk cId="2910136611" sldId="620"/>
        </pc:sldMkLst>
        <pc:spChg chg="mod">
          <ac:chgData name="Pabis Vladimir" userId="88dc0c42-8bcd-482c-b7ff-4a90af045e1e" providerId="ADAL" clId="{33F4D67E-3099-48D1-A3ED-00CCB938DBFE}" dt="2020-11-30T13:02:31.163" v="21" actId="20577"/>
          <ac:spMkLst>
            <pc:docMk/>
            <pc:sldMk cId="2910136611" sldId="620"/>
            <ac:spMk id="7" creationId="{80BCCD6B-9DBC-43D7-BB15-062A56CF0E04}"/>
          </ac:spMkLst>
        </pc:spChg>
      </pc:sldChg>
      <pc:sldChg chg="addSp delSp modSp add mod">
        <pc:chgData name="Pabis Vladimir" userId="88dc0c42-8bcd-482c-b7ff-4a90af045e1e" providerId="ADAL" clId="{33F4D67E-3099-48D1-A3ED-00CCB938DBFE}" dt="2020-12-04T14:48:22.079" v="8501" actId="1076"/>
        <pc:sldMkLst>
          <pc:docMk/>
          <pc:sldMk cId="2401210231" sldId="711"/>
        </pc:sldMkLst>
        <pc:spChg chg="mod">
          <ac:chgData name="Pabis Vladimir" userId="88dc0c42-8bcd-482c-b7ff-4a90af045e1e" providerId="ADAL" clId="{33F4D67E-3099-48D1-A3ED-00CCB938DBFE}" dt="2020-12-04T13:47:46.459" v="6126" actId="20577"/>
          <ac:spMkLst>
            <pc:docMk/>
            <pc:sldMk cId="2401210231" sldId="711"/>
            <ac:spMk id="4" creationId="{44D10A4B-803D-E246-922E-E6751FE7494E}"/>
          </ac:spMkLst>
        </pc:spChg>
        <pc:spChg chg="mod">
          <ac:chgData name="Pabis Vladimir" userId="88dc0c42-8bcd-482c-b7ff-4a90af045e1e" providerId="ADAL" clId="{33F4D67E-3099-48D1-A3ED-00CCB938DBFE}" dt="2020-12-04T14:48:22.079" v="8501" actId="1076"/>
          <ac:spMkLst>
            <pc:docMk/>
            <pc:sldMk cId="2401210231" sldId="711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48.726" v="8486"/>
          <ac:spMkLst>
            <pc:docMk/>
            <pc:sldMk cId="2401210231" sldId="711"/>
            <ac:spMk id="6" creationId="{AEE8C91D-4C3F-4B58-B2DE-B924ACA5F296}"/>
          </ac:spMkLst>
        </pc:spChg>
        <pc:picChg chg="del">
          <ac:chgData name="Pabis Vladimir" userId="88dc0c42-8bcd-482c-b7ff-4a90af045e1e" providerId="ADAL" clId="{33F4D67E-3099-48D1-A3ED-00CCB938DBFE}" dt="2020-12-01T13:47:23.263" v="5834" actId="478"/>
          <ac:picMkLst>
            <pc:docMk/>
            <pc:sldMk cId="2401210231" sldId="711"/>
            <ac:picMk id="3" creationId="{CF77FFB6-73FC-4FFE-AE57-C0F0209BD9EB}"/>
          </ac:picMkLst>
        </pc:picChg>
        <pc:picChg chg="mod">
          <ac:chgData name="Pabis Vladimir" userId="88dc0c42-8bcd-482c-b7ff-4a90af045e1e" providerId="ADAL" clId="{33F4D67E-3099-48D1-A3ED-00CCB938DBFE}" dt="2020-12-01T13:55:52.240" v="5906" actId="1076"/>
          <ac:picMkLst>
            <pc:docMk/>
            <pc:sldMk cId="2401210231" sldId="711"/>
            <ac:picMk id="7" creationId="{B353AB9F-1E82-FE4E-9CC4-99ACE225FB4D}"/>
          </ac:picMkLst>
        </pc:picChg>
      </pc:sldChg>
      <pc:sldChg chg="addSp delSp modSp add del mod">
        <pc:chgData name="Pabis Vladimir" userId="88dc0c42-8bcd-482c-b7ff-4a90af045e1e" providerId="ADAL" clId="{33F4D67E-3099-48D1-A3ED-00CCB938DBFE}" dt="2020-12-04T14:48:28.046" v="8502" actId="1076"/>
        <pc:sldMkLst>
          <pc:docMk/>
          <pc:sldMk cId="858807823" sldId="718"/>
        </pc:sldMkLst>
        <pc:spChg chg="mod">
          <ac:chgData name="Pabis Vladimir" userId="88dc0c42-8bcd-482c-b7ff-4a90af045e1e" providerId="ADAL" clId="{33F4D67E-3099-48D1-A3ED-00CCB938DBFE}" dt="2020-12-01T13:58:21.984" v="5924" actId="1076"/>
          <ac:spMkLst>
            <pc:docMk/>
            <pc:sldMk cId="858807823" sldId="718"/>
            <ac:spMk id="4" creationId="{44D10A4B-803D-E246-922E-E6751FE7494E}"/>
          </ac:spMkLst>
        </pc:spChg>
        <pc:spChg chg="mod">
          <ac:chgData name="Pabis Vladimir" userId="88dc0c42-8bcd-482c-b7ff-4a90af045e1e" providerId="ADAL" clId="{33F4D67E-3099-48D1-A3ED-00CCB938DBFE}" dt="2020-12-04T14:48:28.046" v="8502" actId="1076"/>
          <ac:spMkLst>
            <pc:docMk/>
            <pc:sldMk cId="858807823" sldId="718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46.338" v="8485"/>
          <ac:spMkLst>
            <pc:docMk/>
            <pc:sldMk cId="858807823" sldId="718"/>
            <ac:spMk id="7" creationId="{10469708-1B0D-4FD8-ACB0-7FF7956AA54E}"/>
          </ac:spMkLst>
        </pc:spChg>
        <pc:picChg chg="del">
          <ac:chgData name="Pabis Vladimir" userId="88dc0c42-8bcd-482c-b7ff-4a90af045e1e" providerId="ADAL" clId="{33F4D67E-3099-48D1-A3ED-00CCB938DBFE}" dt="2020-12-01T13:47:21.164" v="5833" actId="478"/>
          <ac:picMkLst>
            <pc:docMk/>
            <pc:sldMk cId="858807823" sldId="718"/>
            <ac:picMk id="3" creationId="{CF77FFB6-73FC-4FFE-AE57-C0F0209BD9EB}"/>
          </ac:picMkLst>
        </pc:picChg>
        <pc:picChg chg="mod">
          <ac:chgData name="Pabis Vladimir" userId="88dc0c42-8bcd-482c-b7ff-4a90af045e1e" providerId="ADAL" clId="{33F4D67E-3099-48D1-A3ED-00CCB938DBFE}" dt="2020-12-01T13:54:56.456" v="5885" actId="1076"/>
          <ac:picMkLst>
            <pc:docMk/>
            <pc:sldMk cId="858807823" sldId="718"/>
            <ac:picMk id="6" creationId="{6266AEA5-1D54-1040-9718-04E844790FDA}"/>
          </ac:picMkLst>
        </pc:picChg>
      </pc:sldChg>
      <pc:sldChg chg="addSp delSp modSp add mod">
        <pc:chgData name="Pabis Vladimir" userId="88dc0c42-8bcd-482c-b7ff-4a90af045e1e" providerId="ADAL" clId="{33F4D67E-3099-48D1-A3ED-00CCB938DBFE}" dt="2020-12-04T14:48:33.270" v="8503" actId="1076"/>
        <pc:sldMkLst>
          <pc:docMk/>
          <pc:sldMk cId="2480320780" sldId="719"/>
        </pc:sldMkLst>
        <pc:spChg chg="mod">
          <ac:chgData name="Pabis Vladimir" userId="88dc0c42-8bcd-482c-b7ff-4a90af045e1e" providerId="ADAL" clId="{33F4D67E-3099-48D1-A3ED-00CCB938DBFE}" dt="2020-12-01T13:58:26.360" v="5925" actId="1076"/>
          <ac:spMkLst>
            <pc:docMk/>
            <pc:sldMk cId="2480320780" sldId="719"/>
            <ac:spMk id="4" creationId="{44D10A4B-803D-E246-922E-E6751FE7494E}"/>
          </ac:spMkLst>
        </pc:spChg>
        <pc:spChg chg="mod">
          <ac:chgData name="Pabis Vladimir" userId="88dc0c42-8bcd-482c-b7ff-4a90af045e1e" providerId="ADAL" clId="{33F4D67E-3099-48D1-A3ED-00CCB938DBFE}" dt="2020-12-04T14:48:33.270" v="8503" actId="1076"/>
          <ac:spMkLst>
            <pc:docMk/>
            <pc:sldMk cId="2480320780" sldId="719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43.734" v="8484"/>
          <ac:spMkLst>
            <pc:docMk/>
            <pc:sldMk cId="2480320780" sldId="719"/>
            <ac:spMk id="6" creationId="{7BDADEA7-B531-4601-BAD4-A181CD8F72D3}"/>
          </ac:spMkLst>
        </pc:spChg>
        <pc:picChg chg="del">
          <ac:chgData name="Pabis Vladimir" userId="88dc0c42-8bcd-482c-b7ff-4a90af045e1e" providerId="ADAL" clId="{33F4D67E-3099-48D1-A3ED-00CCB938DBFE}" dt="2020-12-01T13:47:19.061" v="5832" actId="478"/>
          <ac:picMkLst>
            <pc:docMk/>
            <pc:sldMk cId="2480320780" sldId="719"/>
            <ac:picMk id="3" creationId="{CF77FFB6-73FC-4FFE-AE57-C0F0209BD9EB}"/>
          </ac:picMkLst>
        </pc:picChg>
        <pc:picChg chg="mod">
          <ac:chgData name="Pabis Vladimir" userId="88dc0c42-8bcd-482c-b7ff-4a90af045e1e" providerId="ADAL" clId="{33F4D67E-3099-48D1-A3ED-00CCB938DBFE}" dt="2020-12-01T13:54:30.952" v="5877" actId="1076"/>
          <ac:picMkLst>
            <pc:docMk/>
            <pc:sldMk cId="2480320780" sldId="719"/>
            <ac:picMk id="7" creationId="{D62527A9-C04C-764A-A49D-686C3483EF98}"/>
          </ac:picMkLst>
        </pc:picChg>
      </pc:sldChg>
      <pc:sldChg chg="del">
        <pc:chgData name="Pabis Vladimir" userId="88dc0c42-8bcd-482c-b7ff-4a90af045e1e" providerId="ADAL" clId="{33F4D67E-3099-48D1-A3ED-00CCB938DBFE}" dt="2020-12-01T13:46:37.213" v="5819" actId="47"/>
        <pc:sldMkLst>
          <pc:docMk/>
          <pc:sldMk cId="2946089978" sldId="720"/>
        </pc:sldMkLst>
      </pc:sldChg>
      <pc:sldChg chg="addSp delSp modSp add mod">
        <pc:chgData name="Pabis Vladimir" userId="88dc0c42-8bcd-482c-b7ff-4a90af045e1e" providerId="ADAL" clId="{33F4D67E-3099-48D1-A3ED-00CCB938DBFE}" dt="2020-12-04T14:53:36.935" v="8599" actId="20577"/>
        <pc:sldMkLst>
          <pc:docMk/>
          <pc:sldMk cId="821593817" sldId="722"/>
        </pc:sldMkLst>
        <pc:spChg chg="mod">
          <ac:chgData name="Pabis Vladimir" userId="88dc0c42-8bcd-482c-b7ff-4a90af045e1e" providerId="ADAL" clId="{33F4D67E-3099-48D1-A3ED-00CCB938DBFE}" dt="2020-12-04T14:53:36.935" v="8599" actId="20577"/>
          <ac:spMkLst>
            <pc:docMk/>
            <pc:sldMk cId="821593817" sldId="722"/>
            <ac:spMk id="4" creationId="{44D10A4B-803D-E246-922E-E6751FE7494E}"/>
          </ac:spMkLst>
        </pc:spChg>
        <pc:spChg chg="mod">
          <ac:chgData name="Pabis Vladimir" userId="88dc0c42-8bcd-482c-b7ff-4a90af045e1e" providerId="ADAL" clId="{33F4D67E-3099-48D1-A3ED-00CCB938DBFE}" dt="2020-12-04T14:48:38.246" v="8504" actId="1076"/>
          <ac:spMkLst>
            <pc:docMk/>
            <pc:sldMk cId="821593817" sldId="722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40.730" v="8483"/>
          <ac:spMkLst>
            <pc:docMk/>
            <pc:sldMk cId="821593817" sldId="722"/>
            <ac:spMk id="6" creationId="{5C708A64-CC4B-4396-8AD0-1E5B2CFF2067}"/>
          </ac:spMkLst>
        </pc:spChg>
        <pc:picChg chg="del">
          <ac:chgData name="Pabis Vladimir" userId="88dc0c42-8bcd-482c-b7ff-4a90af045e1e" providerId="ADAL" clId="{33F4D67E-3099-48D1-A3ED-00CCB938DBFE}" dt="2020-12-01T13:47:15.537" v="5831" actId="478"/>
          <ac:picMkLst>
            <pc:docMk/>
            <pc:sldMk cId="821593817" sldId="722"/>
            <ac:picMk id="3" creationId="{CF77FFB6-73FC-4FFE-AE57-C0F0209BD9EB}"/>
          </ac:picMkLst>
        </pc:picChg>
      </pc:sldChg>
      <pc:sldChg chg="addSp delSp modSp add mod">
        <pc:chgData name="Pabis Vladimir" userId="88dc0c42-8bcd-482c-b7ff-4a90af045e1e" providerId="ADAL" clId="{33F4D67E-3099-48D1-A3ED-00CCB938DBFE}" dt="2020-12-04T14:48:52.038" v="8505" actId="1076"/>
        <pc:sldMkLst>
          <pc:docMk/>
          <pc:sldMk cId="126259955" sldId="723"/>
        </pc:sldMkLst>
        <pc:spChg chg="mod">
          <ac:chgData name="Pabis Vladimir" userId="88dc0c42-8bcd-482c-b7ff-4a90af045e1e" providerId="ADAL" clId="{33F4D67E-3099-48D1-A3ED-00CCB938DBFE}" dt="2020-12-04T13:49:03.617" v="6130" actId="1076"/>
          <ac:spMkLst>
            <pc:docMk/>
            <pc:sldMk cId="126259955" sldId="723"/>
            <ac:spMk id="4" creationId="{44D10A4B-803D-E246-922E-E6751FE7494E}"/>
          </ac:spMkLst>
        </pc:spChg>
        <pc:spChg chg="mod">
          <ac:chgData name="Pabis Vladimir" userId="88dc0c42-8bcd-482c-b7ff-4a90af045e1e" providerId="ADAL" clId="{33F4D67E-3099-48D1-A3ED-00CCB938DBFE}" dt="2020-12-04T14:48:52.038" v="8505" actId="1076"/>
          <ac:spMkLst>
            <pc:docMk/>
            <pc:sldMk cId="126259955" sldId="723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37.568" v="8482"/>
          <ac:spMkLst>
            <pc:docMk/>
            <pc:sldMk cId="126259955" sldId="723"/>
            <ac:spMk id="7" creationId="{E95FC14C-5530-4820-9EDC-BDC86397EF3B}"/>
          </ac:spMkLst>
        </pc:spChg>
        <pc:picChg chg="del">
          <ac:chgData name="Pabis Vladimir" userId="88dc0c42-8bcd-482c-b7ff-4a90af045e1e" providerId="ADAL" clId="{33F4D67E-3099-48D1-A3ED-00CCB938DBFE}" dt="2020-12-01T13:47:13.583" v="5830" actId="478"/>
          <ac:picMkLst>
            <pc:docMk/>
            <pc:sldMk cId="126259955" sldId="723"/>
            <ac:picMk id="3" creationId="{CF77FFB6-73FC-4FFE-AE57-C0F0209BD9EB}"/>
          </ac:picMkLst>
        </pc:picChg>
        <pc:picChg chg="mod">
          <ac:chgData name="Pabis Vladimir" userId="88dc0c42-8bcd-482c-b7ff-4a90af045e1e" providerId="ADAL" clId="{33F4D67E-3099-48D1-A3ED-00CCB938DBFE}" dt="2020-12-01T13:51:52.928" v="5866" actId="1076"/>
          <ac:picMkLst>
            <pc:docMk/>
            <pc:sldMk cId="126259955" sldId="723"/>
            <ac:picMk id="6" creationId="{3B0FC975-6BB4-2A4B-A3BB-A342D100641A}"/>
          </ac:picMkLst>
        </pc:picChg>
        <pc:picChg chg="mod">
          <ac:chgData name="Pabis Vladimir" userId="88dc0c42-8bcd-482c-b7ff-4a90af045e1e" providerId="ADAL" clId="{33F4D67E-3099-48D1-A3ED-00CCB938DBFE}" dt="2020-12-01T13:51:52.928" v="5866" actId="1076"/>
          <ac:picMkLst>
            <pc:docMk/>
            <pc:sldMk cId="126259955" sldId="723"/>
            <ac:picMk id="8" creationId="{77811054-656F-6A4C-88D4-5616867FC774}"/>
          </ac:picMkLst>
        </pc:picChg>
      </pc:sldChg>
      <pc:sldChg chg="addSp delSp modSp add mod">
        <pc:chgData name="Pabis Vladimir" userId="88dc0c42-8bcd-482c-b7ff-4a90af045e1e" providerId="ADAL" clId="{33F4D67E-3099-48D1-A3ED-00CCB938DBFE}" dt="2020-12-04T14:52:33.030" v="8554" actId="1076"/>
        <pc:sldMkLst>
          <pc:docMk/>
          <pc:sldMk cId="1474789004" sldId="724"/>
        </pc:sldMkLst>
        <pc:spChg chg="mod">
          <ac:chgData name="Pabis Vladimir" userId="88dc0c42-8bcd-482c-b7ff-4a90af045e1e" providerId="ADAL" clId="{33F4D67E-3099-48D1-A3ED-00CCB938DBFE}" dt="2020-12-04T13:49:31.132" v="6132" actId="113"/>
          <ac:spMkLst>
            <pc:docMk/>
            <pc:sldMk cId="1474789004" sldId="724"/>
            <ac:spMk id="4" creationId="{44D10A4B-803D-E246-922E-E6751FE7494E}"/>
          </ac:spMkLst>
        </pc:spChg>
        <pc:spChg chg="mod">
          <ac:chgData name="Pabis Vladimir" userId="88dc0c42-8bcd-482c-b7ff-4a90af045e1e" providerId="ADAL" clId="{33F4D67E-3099-48D1-A3ED-00CCB938DBFE}" dt="2020-12-04T14:52:33.030" v="8554" actId="1076"/>
          <ac:spMkLst>
            <pc:docMk/>
            <pc:sldMk cId="1474789004" sldId="724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35.187" v="8481"/>
          <ac:spMkLst>
            <pc:docMk/>
            <pc:sldMk cId="1474789004" sldId="724"/>
            <ac:spMk id="7" creationId="{FAD6255D-6FA1-4CBC-9928-5E211C03448A}"/>
          </ac:spMkLst>
        </pc:spChg>
        <pc:picChg chg="del">
          <ac:chgData name="Pabis Vladimir" userId="88dc0c42-8bcd-482c-b7ff-4a90af045e1e" providerId="ADAL" clId="{33F4D67E-3099-48D1-A3ED-00CCB938DBFE}" dt="2020-12-01T13:47:11.583" v="5829" actId="478"/>
          <ac:picMkLst>
            <pc:docMk/>
            <pc:sldMk cId="1474789004" sldId="724"/>
            <ac:picMk id="3" creationId="{CF77FFB6-73FC-4FFE-AE57-C0F0209BD9EB}"/>
          </ac:picMkLst>
        </pc:picChg>
        <pc:picChg chg="mod">
          <ac:chgData name="Pabis Vladimir" userId="88dc0c42-8bcd-482c-b7ff-4a90af045e1e" providerId="ADAL" clId="{33F4D67E-3099-48D1-A3ED-00CCB938DBFE}" dt="2020-12-01T13:51:41.160" v="5864" actId="1076"/>
          <ac:picMkLst>
            <pc:docMk/>
            <pc:sldMk cId="1474789004" sldId="724"/>
            <ac:picMk id="6" creationId="{7149E176-8083-574F-B194-FF987C754019}"/>
          </ac:picMkLst>
        </pc:picChg>
      </pc:sldChg>
      <pc:sldChg chg="addSp delSp modSp add mod">
        <pc:chgData name="Pabis Vladimir" userId="88dc0c42-8bcd-482c-b7ff-4a90af045e1e" providerId="ADAL" clId="{33F4D67E-3099-48D1-A3ED-00CCB938DBFE}" dt="2020-12-04T14:49:08.463" v="8507" actId="1076"/>
        <pc:sldMkLst>
          <pc:docMk/>
          <pc:sldMk cId="1361622566" sldId="725"/>
        </pc:sldMkLst>
        <pc:spChg chg="mod">
          <ac:chgData name="Pabis Vladimir" userId="88dc0c42-8bcd-482c-b7ff-4a90af045e1e" providerId="ADAL" clId="{33F4D67E-3099-48D1-A3ED-00CCB938DBFE}" dt="2020-12-01T13:50:53.090" v="5856" actId="255"/>
          <ac:spMkLst>
            <pc:docMk/>
            <pc:sldMk cId="1361622566" sldId="725"/>
            <ac:spMk id="4" creationId="{44D10A4B-803D-E246-922E-E6751FE7494E}"/>
          </ac:spMkLst>
        </pc:spChg>
        <pc:spChg chg="mod">
          <ac:chgData name="Pabis Vladimir" userId="88dc0c42-8bcd-482c-b7ff-4a90af045e1e" providerId="ADAL" clId="{33F4D67E-3099-48D1-A3ED-00CCB938DBFE}" dt="2020-12-04T14:49:08.463" v="8507" actId="1076"/>
          <ac:spMkLst>
            <pc:docMk/>
            <pc:sldMk cId="1361622566" sldId="725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32.802" v="8480"/>
          <ac:spMkLst>
            <pc:docMk/>
            <pc:sldMk cId="1361622566" sldId="725"/>
            <ac:spMk id="6" creationId="{3B7178F5-FA05-4B9B-B8E1-55AF27BFAD35}"/>
          </ac:spMkLst>
        </pc:spChg>
        <pc:picChg chg="del">
          <ac:chgData name="Pabis Vladimir" userId="88dc0c42-8bcd-482c-b7ff-4a90af045e1e" providerId="ADAL" clId="{33F4D67E-3099-48D1-A3ED-00CCB938DBFE}" dt="2020-12-01T13:47:09.747" v="5828" actId="478"/>
          <ac:picMkLst>
            <pc:docMk/>
            <pc:sldMk cId="1361622566" sldId="725"/>
            <ac:picMk id="3" creationId="{CF77FFB6-73FC-4FFE-AE57-C0F0209BD9EB}"/>
          </ac:picMkLst>
        </pc:picChg>
      </pc:sldChg>
      <pc:sldChg chg="del">
        <pc:chgData name="Pabis Vladimir" userId="88dc0c42-8bcd-482c-b7ff-4a90af045e1e" providerId="ADAL" clId="{33F4D67E-3099-48D1-A3ED-00CCB938DBFE}" dt="2020-12-01T13:46:34.054" v="5816" actId="47"/>
        <pc:sldMkLst>
          <pc:docMk/>
          <pc:sldMk cId="1525346371" sldId="725"/>
        </pc:sldMkLst>
      </pc:sldChg>
      <pc:sldChg chg="addSp delSp modSp add mod">
        <pc:chgData name="Pabis Vladimir" userId="88dc0c42-8bcd-482c-b7ff-4a90af045e1e" providerId="ADAL" clId="{33F4D67E-3099-48D1-A3ED-00CCB938DBFE}" dt="2020-12-04T14:49:20.022" v="8509" actId="1076"/>
        <pc:sldMkLst>
          <pc:docMk/>
          <pc:sldMk cId="1452260305" sldId="726"/>
        </pc:sldMkLst>
        <pc:spChg chg="mod">
          <ac:chgData name="Pabis Vladimir" userId="88dc0c42-8bcd-482c-b7ff-4a90af045e1e" providerId="ADAL" clId="{33F4D67E-3099-48D1-A3ED-00CCB938DBFE}" dt="2020-12-04T14:49:20.022" v="8509" actId="1076"/>
          <ac:spMkLst>
            <pc:docMk/>
            <pc:sldMk cId="1452260305" sldId="726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27.809" v="8478"/>
          <ac:spMkLst>
            <pc:docMk/>
            <pc:sldMk cId="1452260305" sldId="726"/>
            <ac:spMk id="6" creationId="{48563BB3-30C2-435A-97F4-D2E9BDAFCBCA}"/>
          </ac:spMkLst>
        </pc:spChg>
        <pc:spChg chg="mod">
          <ac:chgData name="Pabis Vladimir" userId="88dc0c42-8bcd-482c-b7ff-4a90af045e1e" providerId="ADAL" clId="{33F4D67E-3099-48D1-A3ED-00CCB938DBFE}" dt="2020-12-01T13:59:12.317" v="5928" actId="113"/>
          <ac:spMkLst>
            <pc:docMk/>
            <pc:sldMk cId="1452260305" sldId="726"/>
            <ac:spMk id="12" creationId="{96B9FB9F-C729-7A44-9514-CE8EFA1406DE}"/>
          </ac:spMkLst>
        </pc:spChg>
        <pc:picChg chg="del">
          <ac:chgData name="Pabis Vladimir" userId="88dc0c42-8bcd-482c-b7ff-4a90af045e1e" providerId="ADAL" clId="{33F4D67E-3099-48D1-A3ED-00CCB938DBFE}" dt="2020-12-01T13:47:05.560" v="5826" actId="478"/>
          <ac:picMkLst>
            <pc:docMk/>
            <pc:sldMk cId="1452260305" sldId="726"/>
            <ac:picMk id="3" creationId="{CF77FFB6-73FC-4FFE-AE57-C0F0209BD9EB}"/>
          </ac:picMkLst>
        </pc:picChg>
        <pc:picChg chg="mod">
          <ac:chgData name="Pabis Vladimir" userId="88dc0c42-8bcd-482c-b7ff-4a90af045e1e" providerId="ADAL" clId="{33F4D67E-3099-48D1-A3ED-00CCB938DBFE}" dt="2020-12-01T13:59:44.536" v="5937" actId="1076"/>
          <ac:picMkLst>
            <pc:docMk/>
            <pc:sldMk cId="1452260305" sldId="726"/>
            <ac:picMk id="11" creationId="{2A90BC4A-8ADE-3346-AC8F-FD1EE97C529E}"/>
          </ac:picMkLst>
        </pc:picChg>
      </pc:sldChg>
      <pc:sldChg chg="del">
        <pc:chgData name="Pabis Vladimir" userId="88dc0c42-8bcd-482c-b7ff-4a90af045e1e" providerId="ADAL" clId="{33F4D67E-3099-48D1-A3ED-00CCB938DBFE}" dt="2020-12-01T13:46:36.199" v="5818" actId="47"/>
        <pc:sldMkLst>
          <pc:docMk/>
          <pc:sldMk cId="2480320780" sldId="726"/>
        </pc:sldMkLst>
      </pc:sldChg>
      <pc:sldChg chg="del">
        <pc:chgData name="Pabis Vladimir" userId="88dc0c42-8bcd-482c-b7ff-4a90af045e1e" providerId="ADAL" clId="{33F4D67E-3099-48D1-A3ED-00CCB938DBFE}" dt="2020-12-01T13:46:38.140" v="5820" actId="47"/>
        <pc:sldMkLst>
          <pc:docMk/>
          <pc:sldMk cId="214596366" sldId="727"/>
        </pc:sldMkLst>
      </pc:sldChg>
      <pc:sldChg chg="addSp delSp modSp add mod">
        <pc:chgData name="Pabis Vladimir" userId="88dc0c42-8bcd-482c-b7ff-4a90af045e1e" providerId="ADAL" clId="{33F4D67E-3099-48D1-A3ED-00CCB938DBFE}" dt="2020-12-04T14:49:14.910" v="8508" actId="1076"/>
        <pc:sldMkLst>
          <pc:docMk/>
          <pc:sldMk cId="2539270394" sldId="727"/>
        </pc:sldMkLst>
        <pc:spChg chg="mod">
          <ac:chgData name="Pabis Vladimir" userId="88dc0c42-8bcd-482c-b7ff-4a90af045e1e" providerId="ADAL" clId="{33F4D67E-3099-48D1-A3ED-00CCB938DBFE}" dt="2020-12-04T14:49:14.910" v="8508" actId="1076"/>
          <ac:spMkLst>
            <pc:docMk/>
            <pc:sldMk cId="2539270394" sldId="727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30.241" v="8479"/>
          <ac:spMkLst>
            <pc:docMk/>
            <pc:sldMk cId="2539270394" sldId="727"/>
            <ac:spMk id="6" creationId="{CD0AE1DF-71CA-4F46-8D41-556ED350E7D9}"/>
          </ac:spMkLst>
        </pc:spChg>
        <pc:picChg chg="del">
          <ac:chgData name="Pabis Vladimir" userId="88dc0c42-8bcd-482c-b7ff-4a90af045e1e" providerId="ADAL" clId="{33F4D67E-3099-48D1-A3ED-00CCB938DBFE}" dt="2020-12-01T13:47:07.535" v="5827" actId="478"/>
          <ac:picMkLst>
            <pc:docMk/>
            <pc:sldMk cId="2539270394" sldId="727"/>
            <ac:picMk id="3" creationId="{CF77FFB6-73FC-4FFE-AE57-C0F0209BD9EB}"/>
          </ac:picMkLst>
        </pc:picChg>
        <pc:picChg chg="mod">
          <ac:chgData name="Pabis Vladimir" userId="88dc0c42-8bcd-482c-b7ff-4a90af045e1e" providerId="ADAL" clId="{33F4D67E-3099-48D1-A3ED-00CCB938DBFE}" dt="2020-12-01T13:50:38.192" v="5852" actId="1076"/>
          <ac:picMkLst>
            <pc:docMk/>
            <pc:sldMk cId="2539270394" sldId="727"/>
            <ac:picMk id="4" creationId="{E54F974A-9650-CD44-ACA8-9F04D9763921}"/>
          </ac:picMkLst>
        </pc:picChg>
      </pc:sldChg>
      <pc:sldChg chg="del">
        <pc:chgData name="Pabis Vladimir" userId="88dc0c42-8bcd-482c-b7ff-4a90af045e1e" providerId="ADAL" clId="{33F4D67E-3099-48D1-A3ED-00CCB938DBFE}" dt="2020-12-01T13:46:39.303" v="5821" actId="47"/>
        <pc:sldMkLst>
          <pc:docMk/>
          <pc:sldMk cId="821593817" sldId="728"/>
        </pc:sldMkLst>
      </pc:sldChg>
      <pc:sldChg chg="addSp delSp modSp add mod">
        <pc:chgData name="Pabis Vladimir" userId="88dc0c42-8bcd-482c-b7ff-4a90af045e1e" providerId="ADAL" clId="{33F4D67E-3099-48D1-A3ED-00CCB938DBFE}" dt="2020-12-04T14:49:26.102" v="8510" actId="1076"/>
        <pc:sldMkLst>
          <pc:docMk/>
          <pc:sldMk cId="3075196298" sldId="728"/>
        </pc:sldMkLst>
        <pc:spChg chg="mod">
          <ac:chgData name="Pabis Vladimir" userId="88dc0c42-8bcd-482c-b7ff-4a90af045e1e" providerId="ADAL" clId="{33F4D67E-3099-48D1-A3ED-00CCB938DBFE}" dt="2020-12-04T14:49:26.102" v="8510" actId="1076"/>
          <ac:spMkLst>
            <pc:docMk/>
            <pc:sldMk cId="3075196298" sldId="728"/>
            <ac:spMk id="5" creationId="{76F387CC-E309-944D-B17B-9E5C846DE9D9}"/>
          </ac:spMkLst>
        </pc:spChg>
        <pc:spChg chg="add mod">
          <ac:chgData name="Pabis Vladimir" userId="88dc0c42-8bcd-482c-b7ff-4a90af045e1e" providerId="ADAL" clId="{33F4D67E-3099-48D1-A3ED-00CCB938DBFE}" dt="2020-12-04T14:46:25.203" v="8477"/>
          <ac:spMkLst>
            <pc:docMk/>
            <pc:sldMk cId="3075196298" sldId="728"/>
            <ac:spMk id="6" creationId="{C55CC70A-BC38-449F-A584-0ED8ECEE7579}"/>
          </ac:spMkLst>
        </pc:spChg>
        <pc:spChg chg="mod">
          <ac:chgData name="Pabis Vladimir" userId="88dc0c42-8bcd-482c-b7ff-4a90af045e1e" providerId="ADAL" clId="{33F4D67E-3099-48D1-A3ED-00CCB938DBFE}" dt="2020-12-01T14:00:07.572" v="5940" actId="113"/>
          <ac:spMkLst>
            <pc:docMk/>
            <pc:sldMk cId="3075196298" sldId="728"/>
            <ac:spMk id="12" creationId="{96B9FB9F-C729-7A44-9514-CE8EFA1406DE}"/>
          </ac:spMkLst>
        </pc:spChg>
        <pc:picChg chg="del">
          <ac:chgData name="Pabis Vladimir" userId="88dc0c42-8bcd-482c-b7ff-4a90af045e1e" providerId="ADAL" clId="{33F4D67E-3099-48D1-A3ED-00CCB938DBFE}" dt="2020-12-01T13:47:03.731" v="5825" actId="478"/>
          <ac:picMkLst>
            <pc:docMk/>
            <pc:sldMk cId="3075196298" sldId="728"/>
            <ac:picMk id="3" creationId="{CF77FFB6-73FC-4FFE-AE57-C0F0209BD9EB}"/>
          </ac:picMkLst>
        </pc:picChg>
        <pc:picChg chg="mod">
          <ac:chgData name="Pabis Vladimir" userId="88dc0c42-8bcd-482c-b7ff-4a90af045e1e" providerId="ADAL" clId="{33F4D67E-3099-48D1-A3ED-00CCB938DBFE}" dt="2020-12-01T13:59:59.481" v="5939" actId="14100"/>
          <ac:picMkLst>
            <pc:docMk/>
            <pc:sldMk cId="3075196298" sldId="728"/>
            <ac:picMk id="4" creationId="{0B1DC0B5-0198-E74E-9063-0C40A85F461D}"/>
          </ac:picMkLst>
        </pc:picChg>
      </pc:sldChg>
      <pc:sldChg chg="addSp modSp add del mod">
        <pc:chgData name="Pabis Vladimir" userId="88dc0c42-8bcd-482c-b7ff-4a90af045e1e" providerId="ADAL" clId="{33F4D67E-3099-48D1-A3ED-00CCB938DBFE}" dt="2020-12-04T14:56:56.110" v="8618" actId="1076"/>
        <pc:sldMkLst>
          <pc:docMk/>
          <pc:sldMk cId="550540949" sldId="729"/>
        </pc:sldMkLst>
        <pc:spChg chg="add mod">
          <ac:chgData name="Pabis Vladimir" userId="88dc0c42-8bcd-482c-b7ff-4a90af045e1e" providerId="ADAL" clId="{33F4D67E-3099-48D1-A3ED-00CCB938DBFE}" dt="2020-12-04T14:45:52.503" v="8472"/>
          <ac:spMkLst>
            <pc:docMk/>
            <pc:sldMk cId="550540949" sldId="729"/>
            <ac:spMk id="5" creationId="{EA147DAE-6C3C-407B-9D19-978603243918}"/>
          </ac:spMkLst>
        </pc:spChg>
        <pc:spChg chg="mod">
          <ac:chgData name="Pabis Vladimir" userId="88dc0c42-8bcd-482c-b7ff-4a90af045e1e" providerId="ADAL" clId="{33F4D67E-3099-48D1-A3ED-00CCB938DBFE}" dt="2020-12-04T14:56:56.110" v="8618" actId="1076"/>
          <ac:spMkLst>
            <pc:docMk/>
            <pc:sldMk cId="550540949" sldId="729"/>
            <ac:spMk id="6" creationId="{62688E5A-5643-4C46-A80D-EC3627E9C375}"/>
          </ac:spMkLst>
        </pc:spChg>
        <pc:spChg chg="mod">
          <ac:chgData name="Pabis Vladimir" userId="88dc0c42-8bcd-482c-b7ff-4a90af045e1e" providerId="ADAL" clId="{33F4D67E-3099-48D1-A3ED-00CCB938DBFE}" dt="2020-12-04T14:50:01.970" v="8529" actId="20577"/>
          <ac:spMkLst>
            <pc:docMk/>
            <pc:sldMk cId="550540949" sldId="729"/>
            <ac:spMk id="7" creationId="{E46D4A58-FC7A-4FAC-A203-6F36C34CB00A}"/>
          </ac:spMkLst>
        </pc:spChg>
        <pc:picChg chg="mod">
          <ac:chgData name="Pabis Vladimir" userId="88dc0c42-8bcd-482c-b7ff-4a90af045e1e" providerId="ADAL" clId="{33F4D67E-3099-48D1-A3ED-00CCB938DBFE}" dt="2020-12-04T14:04:22.736" v="7274" actId="14100"/>
          <ac:picMkLst>
            <pc:docMk/>
            <pc:sldMk cId="550540949" sldId="729"/>
            <ac:picMk id="4" creationId="{3B2053A3-CA7B-48B3-B132-AA7E41BC59C0}"/>
          </ac:picMkLst>
        </pc:picChg>
      </pc:sldChg>
      <pc:sldChg chg="addSp modSp mod">
        <pc:chgData name="Pabis Vladimir" userId="88dc0c42-8bcd-482c-b7ff-4a90af045e1e" providerId="ADAL" clId="{33F4D67E-3099-48D1-A3ED-00CCB938DBFE}" dt="2020-12-04T14:50:56.157" v="8551" actId="20577"/>
        <pc:sldMkLst>
          <pc:docMk/>
          <pc:sldMk cId="3334145391" sldId="730"/>
        </pc:sldMkLst>
        <pc:spChg chg="mod">
          <ac:chgData name="Pabis Vladimir" userId="88dc0c42-8bcd-482c-b7ff-4a90af045e1e" providerId="ADAL" clId="{33F4D67E-3099-48D1-A3ED-00CCB938DBFE}" dt="2020-12-04T14:47:04.535" v="8488" actId="1076"/>
          <ac:spMkLst>
            <pc:docMk/>
            <pc:sldMk cId="3334145391" sldId="730"/>
            <ac:spMk id="2" creationId="{E61F33B7-D181-451F-AF3B-903520DFC4ED}"/>
          </ac:spMkLst>
        </pc:spChg>
        <pc:spChg chg="add mod">
          <ac:chgData name="Pabis Vladimir" userId="88dc0c42-8bcd-482c-b7ff-4a90af045e1e" providerId="ADAL" clId="{33F4D67E-3099-48D1-A3ED-00CCB938DBFE}" dt="2020-12-04T14:47:00.834" v="8487"/>
          <ac:spMkLst>
            <pc:docMk/>
            <pc:sldMk cId="3334145391" sldId="730"/>
            <ac:spMk id="5" creationId="{20CD2B01-4AAF-4BFD-84D7-44DAB6FC4D6C}"/>
          </ac:spMkLst>
        </pc:spChg>
        <pc:spChg chg="mod">
          <ac:chgData name="Pabis Vladimir" userId="88dc0c42-8bcd-482c-b7ff-4a90af045e1e" providerId="ADAL" clId="{33F4D67E-3099-48D1-A3ED-00CCB938DBFE}" dt="2020-12-04T14:50:56.157" v="8551" actId="20577"/>
          <ac:spMkLst>
            <pc:docMk/>
            <pc:sldMk cId="3334145391" sldId="730"/>
            <ac:spMk id="6" creationId="{B28D48BE-2D60-4A67-925B-784491FF3B37}"/>
          </ac:spMkLst>
        </pc:spChg>
      </pc:sldChg>
      <pc:sldChg chg="addSp modSp mod">
        <pc:chgData name="Pabis Vladimir" userId="88dc0c42-8bcd-482c-b7ff-4a90af045e1e" providerId="ADAL" clId="{33F4D67E-3099-48D1-A3ED-00CCB938DBFE}" dt="2020-12-04T14:51:45.191" v="8552" actId="1076"/>
        <pc:sldMkLst>
          <pc:docMk/>
          <pc:sldMk cId="2508277596" sldId="732"/>
        </pc:sldMkLst>
        <pc:spChg chg="mod">
          <ac:chgData name="Pabis Vladimir" userId="88dc0c42-8bcd-482c-b7ff-4a90af045e1e" providerId="ADAL" clId="{33F4D67E-3099-48D1-A3ED-00CCB938DBFE}" dt="2020-12-04T14:51:45.191" v="8552" actId="1076"/>
          <ac:spMkLst>
            <pc:docMk/>
            <pc:sldMk cId="2508277596" sldId="732"/>
            <ac:spMk id="2" creationId="{EA071CD5-BB43-49EF-852B-A4ED467EB540}"/>
          </ac:spMkLst>
        </pc:spChg>
        <pc:spChg chg="mod">
          <ac:chgData name="Pabis Vladimir" userId="88dc0c42-8bcd-482c-b7ff-4a90af045e1e" providerId="ADAL" clId="{33F4D67E-3099-48D1-A3ED-00CCB938DBFE}" dt="2020-12-01T13:49:25.334" v="5838" actId="20577"/>
          <ac:spMkLst>
            <pc:docMk/>
            <pc:sldMk cId="2508277596" sldId="732"/>
            <ac:spMk id="4" creationId="{8A8B0A18-DD80-424B-BAFE-469ED2D6F9E0}"/>
          </ac:spMkLst>
        </pc:spChg>
        <pc:spChg chg="add mod">
          <ac:chgData name="Pabis Vladimir" userId="88dc0c42-8bcd-482c-b7ff-4a90af045e1e" providerId="ADAL" clId="{33F4D67E-3099-48D1-A3ED-00CCB938DBFE}" dt="2020-12-04T14:47:12.220" v="8489"/>
          <ac:spMkLst>
            <pc:docMk/>
            <pc:sldMk cId="2508277596" sldId="732"/>
            <ac:spMk id="5" creationId="{527E9D4F-297E-44CA-8257-8E3CD9C127AD}"/>
          </ac:spMkLst>
        </pc:spChg>
      </pc:sldChg>
      <pc:sldChg chg="modSp del mod">
        <pc:chgData name="Pabis Vladimir" userId="88dc0c42-8bcd-482c-b7ff-4a90af045e1e" providerId="ADAL" clId="{33F4D67E-3099-48D1-A3ED-00CCB938DBFE}" dt="2020-12-04T13:12:00.756" v="6037" actId="47"/>
        <pc:sldMkLst>
          <pc:docMk/>
          <pc:sldMk cId="2984324121" sldId="989"/>
        </pc:sldMkLst>
        <pc:graphicFrameChg chg="mod modGraphic">
          <ac:chgData name="Pabis Vladimir" userId="88dc0c42-8bcd-482c-b7ff-4a90af045e1e" providerId="ADAL" clId="{33F4D67E-3099-48D1-A3ED-00CCB938DBFE}" dt="2020-12-01T09:43:13.664" v="4421" actId="20577"/>
          <ac:graphicFrameMkLst>
            <pc:docMk/>
            <pc:sldMk cId="2984324121" sldId="989"/>
            <ac:graphicFrameMk id="3" creationId="{B4AD547C-21D4-4E0A-AA54-04AC19B060EC}"/>
          </ac:graphicFrameMkLst>
        </pc:graphicFrameChg>
      </pc:sldChg>
      <pc:sldChg chg="modSp add del mod">
        <pc:chgData name="Pabis Vladimir" userId="88dc0c42-8bcd-482c-b7ff-4a90af045e1e" providerId="ADAL" clId="{33F4D67E-3099-48D1-A3ED-00CCB938DBFE}" dt="2020-12-04T14:00:26.722" v="6733" actId="47"/>
        <pc:sldMkLst>
          <pc:docMk/>
          <pc:sldMk cId="680202786" sldId="993"/>
        </pc:sldMkLst>
        <pc:spChg chg="mod">
          <ac:chgData name="Pabis Vladimir" userId="88dc0c42-8bcd-482c-b7ff-4a90af045e1e" providerId="ADAL" clId="{33F4D67E-3099-48D1-A3ED-00CCB938DBFE}" dt="2020-12-04T14:00:24.833" v="6732" actId="6549"/>
          <ac:spMkLst>
            <pc:docMk/>
            <pc:sldMk cId="680202786" sldId="993"/>
            <ac:spMk id="5" creationId="{698A7A5A-391E-4896-A497-90879B2E1560}"/>
          </ac:spMkLst>
        </pc:spChg>
      </pc:sldChg>
      <pc:sldChg chg="addSp modSp mod">
        <pc:chgData name="Pabis Vladimir" userId="88dc0c42-8bcd-482c-b7ff-4a90af045e1e" providerId="ADAL" clId="{33F4D67E-3099-48D1-A3ED-00CCB938DBFE}" dt="2020-12-04T14:57:14.461" v="8620" actId="1076"/>
        <pc:sldMkLst>
          <pc:docMk/>
          <pc:sldMk cId="3579922475" sldId="994"/>
        </pc:sldMkLst>
        <pc:spChg chg="mod">
          <ac:chgData name="Pabis Vladimir" userId="88dc0c42-8bcd-482c-b7ff-4a90af045e1e" providerId="ADAL" clId="{33F4D67E-3099-48D1-A3ED-00CCB938DBFE}" dt="2020-12-04T14:57:14.461" v="8620" actId="1076"/>
          <ac:spMkLst>
            <pc:docMk/>
            <pc:sldMk cId="3579922475" sldId="994"/>
            <ac:spMk id="5" creationId="{25EEA093-2C6D-4AA0-BD90-6D60AB8021D1}"/>
          </ac:spMkLst>
        </pc:spChg>
        <pc:spChg chg="mod">
          <ac:chgData name="Pabis Vladimir" userId="88dc0c42-8bcd-482c-b7ff-4a90af045e1e" providerId="ADAL" clId="{33F4D67E-3099-48D1-A3ED-00CCB938DBFE}" dt="2020-12-04T14:08:22.171" v="7720" actId="113"/>
          <ac:spMkLst>
            <pc:docMk/>
            <pc:sldMk cId="3579922475" sldId="994"/>
            <ac:spMk id="7" creationId="{5CE9E892-1FB6-477A-B6E8-FC90909FF919}"/>
          </ac:spMkLst>
        </pc:spChg>
        <pc:spChg chg="add mod">
          <ac:chgData name="Pabis Vladimir" userId="88dc0c42-8bcd-482c-b7ff-4a90af045e1e" providerId="ADAL" clId="{33F4D67E-3099-48D1-A3ED-00CCB938DBFE}" dt="2020-12-04T14:45:56.125" v="8473"/>
          <ac:spMkLst>
            <pc:docMk/>
            <pc:sldMk cId="3579922475" sldId="994"/>
            <ac:spMk id="8" creationId="{DA16EA02-24EB-421A-ACE4-55D2105A9CB7}"/>
          </ac:spMkLst>
        </pc:spChg>
      </pc:sldChg>
      <pc:sldChg chg="addSp delSp modSp add del mod">
        <pc:chgData name="Pabis Vladimir" userId="88dc0c42-8bcd-482c-b7ff-4a90af045e1e" providerId="ADAL" clId="{33F4D67E-3099-48D1-A3ED-00CCB938DBFE}" dt="2020-12-04T14:59:41.528" v="8637" actId="47"/>
        <pc:sldMkLst>
          <pc:docMk/>
          <pc:sldMk cId="1906609047" sldId="996"/>
        </pc:sldMkLst>
        <pc:spChg chg="add del mod">
          <ac:chgData name="Pabis Vladimir" userId="88dc0c42-8bcd-482c-b7ff-4a90af045e1e" providerId="ADAL" clId="{33F4D67E-3099-48D1-A3ED-00CCB938DBFE}" dt="2020-12-04T14:41:39.687" v="8422" actId="478"/>
          <ac:spMkLst>
            <pc:docMk/>
            <pc:sldMk cId="1906609047" sldId="996"/>
            <ac:spMk id="4" creationId="{A47AC3AE-98D4-4652-A254-153080ED9DBB}"/>
          </ac:spMkLst>
        </pc:spChg>
        <pc:spChg chg="add del mod">
          <ac:chgData name="Pabis Vladimir" userId="88dc0c42-8bcd-482c-b7ff-4a90af045e1e" providerId="ADAL" clId="{33F4D67E-3099-48D1-A3ED-00CCB938DBFE}" dt="2020-12-04T14:41:41.038" v="8423" actId="478"/>
          <ac:spMkLst>
            <pc:docMk/>
            <pc:sldMk cId="1906609047" sldId="996"/>
            <ac:spMk id="6" creationId="{ED2A6F0D-5132-4611-A17B-6C72448EAAA7}"/>
          </ac:spMkLst>
        </pc:spChg>
        <pc:spChg chg="add del mod">
          <ac:chgData name="Pabis Vladimir" userId="88dc0c42-8bcd-482c-b7ff-4a90af045e1e" providerId="ADAL" clId="{33F4D67E-3099-48D1-A3ED-00CCB938DBFE}" dt="2020-12-04T14:41:42" v="8424" actId="478"/>
          <ac:spMkLst>
            <pc:docMk/>
            <pc:sldMk cId="1906609047" sldId="996"/>
            <ac:spMk id="8" creationId="{86540F4E-8112-487B-80E1-AB9DBA38A1DA}"/>
          </ac:spMkLst>
        </pc:spChg>
        <pc:spChg chg="del mod">
          <ac:chgData name="Pabis Vladimir" userId="88dc0c42-8bcd-482c-b7ff-4a90af045e1e" providerId="ADAL" clId="{33F4D67E-3099-48D1-A3ED-00CCB938DBFE}" dt="2020-12-04T14:42:14.719" v="8429" actId="478"/>
          <ac:spMkLst>
            <pc:docMk/>
            <pc:sldMk cId="1906609047" sldId="996"/>
            <ac:spMk id="15" creationId="{B174580C-4EA8-408F-94C5-415D078D216D}"/>
          </ac:spMkLst>
        </pc:spChg>
        <pc:spChg chg="mod">
          <ac:chgData name="Pabis Vladimir" userId="88dc0c42-8bcd-482c-b7ff-4a90af045e1e" providerId="ADAL" clId="{33F4D67E-3099-48D1-A3ED-00CCB938DBFE}" dt="2020-12-04T14:44:44.943" v="8465" actId="1076"/>
          <ac:spMkLst>
            <pc:docMk/>
            <pc:sldMk cId="1906609047" sldId="996"/>
            <ac:spMk id="17" creationId="{3089288D-D540-47CA-8D90-6676416FF23D}"/>
          </ac:spMkLst>
        </pc:spChg>
        <pc:spChg chg="add del">
          <ac:chgData name="Pabis Vladimir" userId="88dc0c42-8bcd-482c-b7ff-4a90af045e1e" providerId="ADAL" clId="{33F4D67E-3099-48D1-A3ED-00CCB938DBFE}" dt="2020-12-04T14:42:21.012" v="8431" actId="22"/>
          <ac:spMkLst>
            <pc:docMk/>
            <pc:sldMk cId="1906609047" sldId="996"/>
            <ac:spMk id="18" creationId="{DDEEE62C-8EA5-4278-8853-3F15556444F9}"/>
          </ac:spMkLst>
        </pc:spChg>
        <pc:spChg chg="mod">
          <ac:chgData name="Pabis Vladimir" userId="88dc0c42-8bcd-482c-b7ff-4a90af045e1e" providerId="ADAL" clId="{33F4D67E-3099-48D1-A3ED-00CCB938DBFE}" dt="2020-12-04T14:44:44.943" v="8465" actId="1076"/>
          <ac:spMkLst>
            <pc:docMk/>
            <pc:sldMk cId="1906609047" sldId="996"/>
            <ac:spMk id="19" creationId="{7C3355F5-EC0C-456E-96D5-A708AD1159B8}"/>
          </ac:spMkLst>
        </pc:spChg>
        <pc:spChg chg="add mod">
          <ac:chgData name="Pabis Vladimir" userId="88dc0c42-8bcd-482c-b7ff-4a90af045e1e" providerId="ADAL" clId="{33F4D67E-3099-48D1-A3ED-00CCB938DBFE}" dt="2020-12-04T14:58:19.550" v="8624" actId="1076"/>
          <ac:spMkLst>
            <pc:docMk/>
            <pc:sldMk cId="1906609047" sldId="996"/>
            <ac:spMk id="20" creationId="{C7975274-7DA1-4A83-9530-13DC6D963EEB}"/>
          </ac:spMkLst>
        </pc:spChg>
        <pc:spChg chg="mod">
          <ac:chgData name="Pabis Vladimir" userId="88dc0c42-8bcd-482c-b7ff-4a90af045e1e" providerId="ADAL" clId="{33F4D67E-3099-48D1-A3ED-00CCB938DBFE}" dt="2020-12-04T14:54:51.708" v="8609" actId="20577"/>
          <ac:spMkLst>
            <pc:docMk/>
            <pc:sldMk cId="1906609047" sldId="996"/>
            <ac:spMk id="21" creationId="{C076A531-A693-4D6E-8586-E4C274649123}"/>
          </ac:spMkLst>
        </pc:spChg>
        <pc:picChg chg="del">
          <ac:chgData name="Pabis Vladimir" userId="88dc0c42-8bcd-482c-b7ff-4a90af045e1e" providerId="ADAL" clId="{33F4D67E-3099-48D1-A3ED-00CCB938DBFE}" dt="2020-12-04T13:55:52.170" v="6687" actId="478"/>
          <ac:picMkLst>
            <pc:docMk/>
            <pc:sldMk cId="1906609047" sldId="996"/>
            <ac:picMk id="9" creationId="{AA7AF42C-72EC-487D-BE9B-8B54EA47CB6B}"/>
          </ac:picMkLst>
        </pc:picChg>
        <pc:picChg chg="del">
          <ac:chgData name="Pabis Vladimir" userId="88dc0c42-8bcd-482c-b7ff-4a90af045e1e" providerId="ADAL" clId="{33F4D67E-3099-48D1-A3ED-00CCB938DBFE}" dt="2020-12-04T13:55:53.166" v="6688" actId="478"/>
          <ac:picMkLst>
            <pc:docMk/>
            <pc:sldMk cId="1906609047" sldId="996"/>
            <ac:picMk id="11" creationId="{44673A19-EDB7-467B-841E-59B6D59C6BE9}"/>
          </ac:picMkLst>
        </pc:picChg>
        <pc:picChg chg="del">
          <ac:chgData name="Pabis Vladimir" userId="88dc0c42-8bcd-482c-b7ff-4a90af045e1e" providerId="ADAL" clId="{33F4D67E-3099-48D1-A3ED-00CCB938DBFE}" dt="2020-12-04T13:55:53.900" v="6689" actId="478"/>
          <ac:picMkLst>
            <pc:docMk/>
            <pc:sldMk cId="1906609047" sldId="996"/>
            <ac:picMk id="13" creationId="{92EBC53A-0BCA-4742-BA9A-3C3E6FF0A734}"/>
          </ac:picMkLst>
        </pc:picChg>
        <pc:picChg chg="add mod">
          <ac:chgData name="Pabis Vladimir" userId="88dc0c42-8bcd-482c-b7ff-4a90af045e1e" providerId="ADAL" clId="{33F4D67E-3099-48D1-A3ED-00CCB938DBFE}" dt="2020-12-04T14:43:51.044" v="8445"/>
          <ac:picMkLst>
            <pc:docMk/>
            <pc:sldMk cId="1906609047" sldId="996"/>
            <ac:picMk id="22" creationId="{08B55D2D-0D7E-4BD7-9B09-84C4945492B8}"/>
          </ac:picMkLst>
        </pc:picChg>
      </pc:sldChg>
      <pc:sldChg chg="del">
        <pc:chgData name="Pabis Vladimir" userId="88dc0c42-8bcd-482c-b7ff-4a90af045e1e" providerId="ADAL" clId="{33F4D67E-3099-48D1-A3ED-00CCB938DBFE}" dt="2020-12-01T09:22:38.697" v="2332" actId="47"/>
        <pc:sldMkLst>
          <pc:docMk/>
          <pc:sldMk cId="1363712732" sldId="998"/>
        </pc:sldMkLst>
      </pc:sldChg>
      <pc:sldChg chg="modSp add del mod">
        <pc:chgData name="Pabis Vladimir" userId="88dc0c42-8bcd-482c-b7ff-4a90af045e1e" providerId="ADAL" clId="{33F4D67E-3099-48D1-A3ED-00CCB938DBFE}" dt="2020-12-04T14:47:47.150" v="8496" actId="1076"/>
        <pc:sldMkLst>
          <pc:docMk/>
          <pc:sldMk cId="2023235087" sldId="1001"/>
        </pc:sldMkLst>
        <pc:spChg chg="mod">
          <ac:chgData name="Pabis Vladimir" userId="88dc0c42-8bcd-482c-b7ff-4a90af045e1e" providerId="ADAL" clId="{33F4D67E-3099-48D1-A3ED-00CCB938DBFE}" dt="2020-12-04T14:47:47.150" v="8496" actId="1076"/>
          <ac:spMkLst>
            <pc:docMk/>
            <pc:sldMk cId="2023235087" sldId="1001"/>
            <ac:spMk id="2" creationId="{8B029484-0BB1-4031-9EBC-B9F58846980F}"/>
          </ac:spMkLst>
        </pc:spChg>
        <pc:picChg chg="mod">
          <ac:chgData name="Pabis Vladimir" userId="88dc0c42-8bcd-482c-b7ff-4a90af045e1e" providerId="ADAL" clId="{33F4D67E-3099-48D1-A3ED-00CCB938DBFE}" dt="2020-11-30T13:07:11.198" v="53" actId="14100"/>
          <ac:picMkLst>
            <pc:docMk/>
            <pc:sldMk cId="2023235087" sldId="1001"/>
            <ac:picMk id="4" creationId="{20F0325A-A47D-4D97-BBD5-04AF2C8B4BBF}"/>
          </ac:picMkLst>
        </pc:picChg>
        <pc:picChg chg="mod">
          <ac:chgData name="Pabis Vladimir" userId="88dc0c42-8bcd-482c-b7ff-4a90af045e1e" providerId="ADAL" clId="{33F4D67E-3099-48D1-A3ED-00CCB938DBFE}" dt="2020-11-30T13:07:11.198" v="53" actId="14100"/>
          <ac:picMkLst>
            <pc:docMk/>
            <pc:sldMk cId="2023235087" sldId="1001"/>
            <ac:picMk id="5" creationId="{54DF99D7-9D63-4E5B-A9C2-8DC2506A5B39}"/>
          </ac:picMkLst>
        </pc:picChg>
      </pc:sldChg>
      <pc:sldChg chg="modSp add del mod">
        <pc:chgData name="Pabis Vladimir" userId="88dc0c42-8bcd-482c-b7ff-4a90af045e1e" providerId="ADAL" clId="{33F4D67E-3099-48D1-A3ED-00CCB938DBFE}" dt="2020-12-01T08:45:19.974" v="1135" actId="3626"/>
        <pc:sldMkLst>
          <pc:docMk/>
          <pc:sldMk cId="458194574" sldId="1002"/>
        </pc:sldMkLst>
        <pc:spChg chg="mod">
          <ac:chgData name="Pabis Vladimir" userId="88dc0c42-8bcd-482c-b7ff-4a90af045e1e" providerId="ADAL" clId="{33F4D67E-3099-48D1-A3ED-00CCB938DBFE}" dt="2020-12-01T08:45:19.974" v="1135" actId="3626"/>
          <ac:spMkLst>
            <pc:docMk/>
            <pc:sldMk cId="458194574" sldId="1002"/>
            <ac:spMk id="2" creationId="{8B029484-0BB1-4031-9EBC-B9F58846980F}"/>
          </ac:spMkLst>
        </pc:spChg>
        <pc:picChg chg="mod">
          <ac:chgData name="Pabis Vladimir" userId="88dc0c42-8bcd-482c-b7ff-4a90af045e1e" providerId="ADAL" clId="{33F4D67E-3099-48D1-A3ED-00CCB938DBFE}" dt="2020-11-30T13:44:08.547" v="94" actId="1076"/>
          <ac:picMkLst>
            <pc:docMk/>
            <pc:sldMk cId="458194574" sldId="1002"/>
            <ac:picMk id="5" creationId="{DE932FFA-5AB2-4C6F-9AE6-687124C4F139}"/>
          </ac:picMkLst>
        </pc:picChg>
        <pc:picChg chg="mod">
          <ac:chgData name="Pabis Vladimir" userId="88dc0c42-8bcd-482c-b7ff-4a90af045e1e" providerId="ADAL" clId="{33F4D67E-3099-48D1-A3ED-00CCB938DBFE}" dt="2020-11-30T13:44:08.547" v="94" actId="1076"/>
          <ac:picMkLst>
            <pc:docMk/>
            <pc:sldMk cId="458194574" sldId="1002"/>
            <ac:picMk id="6" creationId="{29D7F562-EE87-49F7-B891-BE56D6584082}"/>
          </ac:picMkLst>
        </pc:picChg>
      </pc:sldChg>
      <pc:sldChg chg="modSp add del mod">
        <pc:chgData name="Pabis Vladimir" userId="88dc0c42-8bcd-482c-b7ff-4a90af045e1e" providerId="ADAL" clId="{33F4D67E-3099-48D1-A3ED-00CCB938DBFE}" dt="2020-11-30T13:45:51.923" v="115" actId="1076"/>
        <pc:sldMkLst>
          <pc:docMk/>
          <pc:sldMk cId="69668799" sldId="1003"/>
        </pc:sldMkLst>
        <pc:picChg chg="mod">
          <ac:chgData name="Pabis Vladimir" userId="88dc0c42-8bcd-482c-b7ff-4a90af045e1e" providerId="ADAL" clId="{33F4D67E-3099-48D1-A3ED-00CCB938DBFE}" dt="2020-11-30T13:45:41.371" v="112" actId="1076"/>
          <ac:picMkLst>
            <pc:docMk/>
            <pc:sldMk cId="69668799" sldId="1003"/>
            <ac:picMk id="5" creationId="{E0D0CC84-E935-42A4-9339-0C50035F89FB}"/>
          </ac:picMkLst>
        </pc:picChg>
        <pc:picChg chg="mod">
          <ac:chgData name="Pabis Vladimir" userId="88dc0c42-8bcd-482c-b7ff-4a90af045e1e" providerId="ADAL" clId="{33F4D67E-3099-48D1-A3ED-00CCB938DBFE}" dt="2020-11-30T13:45:51.923" v="115" actId="1076"/>
          <ac:picMkLst>
            <pc:docMk/>
            <pc:sldMk cId="69668799" sldId="1003"/>
            <ac:picMk id="6" creationId="{9ABB43B5-02AA-4020-A466-ECEDD0C00D66}"/>
          </ac:picMkLst>
        </pc:picChg>
      </pc:sldChg>
      <pc:sldChg chg="modSp add del mod">
        <pc:chgData name="Pabis Vladimir" userId="88dc0c42-8bcd-482c-b7ff-4a90af045e1e" providerId="ADAL" clId="{33F4D67E-3099-48D1-A3ED-00CCB938DBFE}" dt="2020-11-30T13:45:59.355" v="116" actId="1076"/>
        <pc:sldMkLst>
          <pc:docMk/>
          <pc:sldMk cId="1110586265" sldId="1004"/>
        </pc:sldMkLst>
        <pc:picChg chg="mod">
          <ac:chgData name="Pabis Vladimir" userId="88dc0c42-8bcd-482c-b7ff-4a90af045e1e" providerId="ADAL" clId="{33F4D67E-3099-48D1-A3ED-00CCB938DBFE}" dt="2020-11-30T13:45:59.355" v="116" actId="1076"/>
          <ac:picMkLst>
            <pc:docMk/>
            <pc:sldMk cId="1110586265" sldId="1004"/>
            <ac:picMk id="4" creationId="{2B054EBF-6EA8-4053-90DE-46BFAC2F1CE3}"/>
          </ac:picMkLst>
        </pc:picChg>
        <pc:picChg chg="mod">
          <ac:chgData name="Pabis Vladimir" userId="88dc0c42-8bcd-482c-b7ff-4a90af045e1e" providerId="ADAL" clId="{33F4D67E-3099-48D1-A3ED-00CCB938DBFE}" dt="2020-11-30T13:45:59.355" v="116" actId="1076"/>
          <ac:picMkLst>
            <pc:docMk/>
            <pc:sldMk cId="1110586265" sldId="1004"/>
            <ac:picMk id="5" creationId="{CDB1194F-2931-4E95-8936-B244DF102300}"/>
          </ac:picMkLst>
        </pc:picChg>
      </pc:sldChg>
      <pc:sldChg chg="modSp add del mod">
        <pc:chgData name="Pabis Vladimir" userId="88dc0c42-8bcd-482c-b7ff-4a90af045e1e" providerId="ADAL" clId="{33F4D67E-3099-48D1-A3ED-00CCB938DBFE}" dt="2020-11-30T13:46:02.090" v="117" actId="1076"/>
        <pc:sldMkLst>
          <pc:docMk/>
          <pc:sldMk cId="3239284742" sldId="1005"/>
        </pc:sldMkLst>
        <pc:picChg chg="mod">
          <ac:chgData name="Pabis Vladimir" userId="88dc0c42-8bcd-482c-b7ff-4a90af045e1e" providerId="ADAL" clId="{33F4D67E-3099-48D1-A3ED-00CCB938DBFE}" dt="2020-11-30T13:46:02.090" v="117" actId="1076"/>
          <ac:picMkLst>
            <pc:docMk/>
            <pc:sldMk cId="3239284742" sldId="1005"/>
            <ac:picMk id="4" creationId="{E5529D10-08DD-41ED-8455-EC235781B51E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3:54.978" v="6075" actId="1076"/>
        <pc:sldMkLst>
          <pc:docMk/>
          <pc:sldMk cId="388999947" sldId="1006"/>
        </pc:sldMkLst>
        <pc:picChg chg="mod">
          <ac:chgData name="Pabis Vladimir" userId="88dc0c42-8bcd-482c-b7ff-4a90af045e1e" providerId="ADAL" clId="{33F4D67E-3099-48D1-A3ED-00CCB938DBFE}" dt="2020-12-04T13:43:54.978" v="6075" actId="1076"/>
          <ac:picMkLst>
            <pc:docMk/>
            <pc:sldMk cId="388999947" sldId="1006"/>
            <ac:picMk id="4" creationId="{3496A4E3-0BFC-40DC-AA32-F481C486D077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3:41.857" v="6073" actId="1076"/>
        <pc:sldMkLst>
          <pc:docMk/>
          <pc:sldMk cId="1021814693" sldId="1007"/>
        </pc:sldMkLst>
        <pc:picChg chg="mod">
          <ac:chgData name="Pabis Vladimir" userId="88dc0c42-8bcd-482c-b7ff-4a90af045e1e" providerId="ADAL" clId="{33F4D67E-3099-48D1-A3ED-00CCB938DBFE}" dt="2020-12-04T13:43:41.857" v="6073" actId="1076"/>
          <ac:picMkLst>
            <pc:docMk/>
            <pc:sldMk cId="1021814693" sldId="1007"/>
            <ac:picMk id="5" creationId="{EF3BF807-EEC2-4BD0-8DDF-D53299F460DD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3:35.850" v="6072" actId="1076"/>
        <pc:sldMkLst>
          <pc:docMk/>
          <pc:sldMk cId="3489556525" sldId="1008"/>
        </pc:sldMkLst>
        <pc:picChg chg="mod">
          <ac:chgData name="Pabis Vladimir" userId="88dc0c42-8bcd-482c-b7ff-4a90af045e1e" providerId="ADAL" clId="{33F4D67E-3099-48D1-A3ED-00CCB938DBFE}" dt="2020-12-04T13:43:35.850" v="6072" actId="1076"/>
          <ac:picMkLst>
            <pc:docMk/>
            <pc:sldMk cId="3489556525" sldId="1008"/>
            <ac:picMk id="4" creationId="{A2CCA6D4-27A3-44D1-A219-E0A2C007F1FA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3:27.514" v="6071" actId="1076"/>
        <pc:sldMkLst>
          <pc:docMk/>
          <pc:sldMk cId="242800350" sldId="1009"/>
        </pc:sldMkLst>
        <pc:picChg chg="mod">
          <ac:chgData name="Pabis Vladimir" userId="88dc0c42-8bcd-482c-b7ff-4a90af045e1e" providerId="ADAL" clId="{33F4D67E-3099-48D1-A3ED-00CCB938DBFE}" dt="2020-12-04T13:43:27.514" v="6071" actId="1076"/>
          <ac:picMkLst>
            <pc:docMk/>
            <pc:sldMk cId="242800350" sldId="1009"/>
            <ac:picMk id="5" creationId="{BED083F6-3252-4821-ABCB-3DA8C8652271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3:24.250" v="6070" actId="1076"/>
        <pc:sldMkLst>
          <pc:docMk/>
          <pc:sldMk cId="2125041074" sldId="1011"/>
        </pc:sldMkLst>
        <pc:picChg chg="mod">
          <ac:chgData name="Pabis Vladimir" userId="88dc0c42-8bcd-482c-b7ff-4a90af045e1e" providerId="ADAL" clId="{33F4D67E-3099-48D1-A3ED-00CCB938DBFE}" dt="2020-12-04T13:43:24.250" v="6070" actId="1076"/>
          <ac:picMkLst>
            <pc:docMk/>
            <pc:sldMk cId="2125041074" sldId="1011"/>
            <ac:picMk id="5" creationId="{F8E814CA-3DCD-4F23-96A6-A971F2531A87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3:18.098" v="6069" actId="1076"/>
        <pc:sldMkLst>
          <pc:docMk/>
          <pc:sldMk cId="3536839820" sldId="1012"/>
        </pc:sldMkLst>
        <pc:picChg chg="mod">
          <ac:chgData name="Pabis Vladimir" userId="88dc0c42-8bcd-482c-b7ff-4a90af045e1e" providerId="ADAL" clId="{33F4D67E-3099-48D1-A3ED-00CCB938DBFE}" dt="2020-12-04T13:43:18.098" v="6069" actId="1076"/>
          <ac:picMkLst>
            <pc:docMk/>
            <pc:sldMk cId="3536839820" sldId="1012"/>
            <ac:picMk id="4" creationId="{E67F7084-06CB-425D-AAB7-ACA90B4B5C11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3:14.218" v="6068" actId="1076"/>
        <pc:sldMkLst>
          <pc:docMk/>
          <pc:sldMk cId="4188486887" sldId="1013"/>
        </pc:sldMkLst>
        <pc:picChg chg="mod">
          <ac:chgData name="Pabis Vladimir" userId="88dc0c42-8bcd-482c-b7ff-4a90af045e1e" providerId="ADAL" clId="{33F4D67E-3099-48D1-A3ED-00CCB938DBFE}" dt="2020-12-04T13:43:14.218" v="6068" actId="1076"/>
          <ac:picMkLst>
            <pc:docMk/>
            <pc:sldMk cId="4188486887" sldId="1013"/>
            <ac:picMk id="5" creationId="{8BDAF9FB-0BBF-4BD0-8527-6D4B686754E4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3:08.770" v="6067" actId="1076"/>
        <pc:sldMkLst>
          <pc:docMk/>
          <pc:sldMk cId="1083105414" sldId="1014"/>
        </pc:sldMkLst>
        <pc:picChg chg="mod">
          <ac:chgData name="Pabis Vladimir" userId="88dc0c42-8bcd-482c-b7ff-4a90af045e1e" providerId="ADAL" clId="{33F4D67E-3099-48D1-A3ED-00CCB938DBFE}" dt="2020-12-04T13:43:08.770" v="6067" actId="1076"/>
          <ac:picMkLst>
            <pc:docMk/>
            <pc:sldMk cId="1083105414" sldId="1014"/>
            <ac:picMk id="4" creationId="{6C7A3D3E-0A75-4589-9605-1BFA0EF01204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2:55.162" v="6066" actId="1076"/>
        <pc:sldMkLst>
          <pc:docMk/>
          <pc:sldMk cId="1637227854" sldId="1015"/>
        </pc:sldMkLst>
        <pc:picChg chg="mod">
          <ac:chgData name="Pabis Vladimir" userId="88dc0c42-8bcd-482c-b7ff-4a90af045e1e" providerId="ADAL" clId="{33F4D67E-3099-48D1-A3ED-00CCB938DBFE}" dt="2020-12-04T13:42:55.162" v="6066" actId="1076"/>
          <ac:picMkLst>
            <pc:docMk/>
            <pc:sldMk cId="1637227854" sldId="1015"/>
            <ac:picMk id="5" creationId="{02247DC8-8775-4CD8-95A8-2097A8557FC9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2:37.218" v="6061" actId="1076"/>
        <pc:sldMkLst>
          <pc:docMk/>
          <pc:sldMk cId="1546156848" sldId="1017"/>
        </pc:sldMkLst>
        <pc:picChg chg="mod">
          <ac:chgData name="Pabis Vladimir" userId="88dc0c42-8bcd-482c-b7ff-4a90af045e1e" providerId="ADAL" clId="{33F4D67E-3099-48D1-A3ED-00CCB938DBFE}" dt="2020-12-04T13:42:37.218" v="6061" actId="1076"/>
          <ac:picMkLst>
            <pc:docMk/>
            <pc:sldMk cId="1546156848" sldId="1017"/>
            <ac:picMk id="4" creationId="{51C216A9-8827-4673-9A03-48407FB0C680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2:48.218" v="6065" actId="1076"/>
        <pc:sldMkLst>
          <pc:docMk/>
          <pc:sldMk cId="752606493" sldId="1018"/>
        </pc:sldMkLst>
        <pc:picChg chg="mod">
          <ac:chgData name="Pabis Vladimir" userId="88dc0c42-8bcd-482c-b7ff-4a90af045e1e" providerId="ADAL" clId="{33F4D67E-3099-48D1-A3ED-00CCB938DBFE}" dt="2020-12-04T13:42:48.218" v="6065" actId="1076"/>
          <ac:picMkLst>
            <pc:docMk/>
            <pc:sldMk cId="752606493" sldId="1018"/>
            <ac:picMk id="5" creationId="{524BCB6C-2CB4-483D-94E8-72857A2F1AAA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10.386" v="6076" actId="1076"/>
        <pc:sldMkLst>
          <pc:docMk/>
          <pc:sldMk cId="4209228248" sldId="1019"/>
        </pc:sldMkLst>
        <pc:picChg chg="mod">
          <ac:chgData name="Pabis Vladimir" userId="88dc0c42-8bcd-482c-b7ff-4a90af045e1e" providerId="ADAL" clId="{33F4D67E-3099-48D1-A3ED-00CCB938DBFE}" dt="2020-12-04T13:44:10.386" v="6076" actId="1076"/>
          <ac:picMkLst>
            <pc:docMk/>
            <pc:sldMk cId="4209228248" sldId="1019"/>
            <ac:picMk id="4" creationId="{61C5A1C6-B7C7-4EC3-9782-0945A0AFEF3C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17.402" v="6079" actId="1076"/>
        <pc:sldMkLst>
          <pc:docMk/>
          <pc:sldMk cId="140480890" sldId="1020"/>
        </pc:sldMkLst>
        <pc:picChg chg="mod">
          <ac:chgData name="Pabis Vladimir" userId="88dc0c42-8bcd-482c-b7ff-4a90af045e1e" providerId="ADAL" clId="{33F4D67E-3099-48D1-A3ED-00CCB938DBFE}" dt="2020-12-04T13:44:17.402" v="6079" actId="1076"/>
          <ac:picMkLst>
            <pc:docMk/>
            <pc:sldMk cId="140480890" sldId="1020"/>
            <ac:picMk id="5" creationId="{4FFE3096-0B25-4549-8DD4-888345AD9DE5}"/>
          </ac:picMkLst>
        </pc:picChg>
        <pc:picChg chg="mod">
          <ac:chgData name="Pabis Vladimir" userId="88dc0c42-8bcd-482c-b7ff-4a90af045e1e" providerId="ADAL" clId="{33F4D67E-3099-48D1-A3ED-00CCB938DBFE}" dt="2020-12-04T13:44:15.306" v="6078" actId="1076"/>
          <ac:picMkLst>
            <pc:docMk/>
            <pc:sldMk cId="140480890" sldId="1020"/>
            <ac:picMk id="6" creationId="{2E18151B-AF87-4155-9962-30F922067391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23.826" v="6080" actId="1076"/>
        <pc:sldMkLst>
          <pc:docMk/>
          <pc:sldMk cId="690310378" sldId="1021"/>
        </pc:sldMkLst>
        <pc:picChg chg="mod">
          <ac:chgData name="Pabis Vladimir" userId="88dc0c42-8bcd-482c-b7ff-4a90af045e1e" providerId="ADAL" clId="{33F4D67E-3099-48D1-A3ED-00CCB938DBFE}" dt="2020-12-04T13:44:23.826" v="6080" actId="1076"/>
          <ac:picMkLst>
            <pc:docMk/>
            <pc:sldMk cId="690310378" sldId="1021"/>
            <ac:picMk id="4" creationId="{E127A940-7774-40F1-9213-967D846E11DF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27.666" v="6081" actId="1076"/>
        <pc:sldMkLst>
          <pc:docMk/>
          <pc:sldMk cId="2177515318" sldId="1022"/>
        </pc:sldMkLst>
        <pc:picChg chg="mod">
          <ac:chgData name="Pabis Vladimir" userId="88dc0c42-8bcd-482c-b7ff-4a90af045e1e" providerId="ADAL" clId="{33F4D67E-3099-48D1-A3ED-00CCB938DBFE}" dt="2020-12-04T13:44:27.666" v="6081" actId="1076"/>
          <ac:picMkLst>
            <pc:docMk/>
            <pc:sldMk cId="2177515318" sldId="1022"/>
            <ac:picMk id="5" creationId="{CA9C488E-13CA-4920-8D31-EFAE8570CCB0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32.697" v="6082" actId="1076"/>
        <pc:sldMkLst>
          <pc:docMk/>
          <pc:sldMk cId="1500466524" sldId="1023"/>
        </pc:sldMkLst>
        <pc:picChg chg="mod">
          <ac:chgData name="Pabis Vladimir" userId="88dc0c42-8bcd-482c-b7ff-4a90af045e1e" providerId="ADAL" clId="{33F4D67E-3099-48D1-A3ED-00CCB938DBFE}" dt="2020-12-04T13:44:32.697" v="6082" actId="1076"/>
          <ac:picMkLst>
            <pc:docMk/>
            <pc:sldMk cId="1500466524" sldId="1023"/>
            <ac:picMk id="4" creationId="{E61845F9-B0C4-490B-A6FE-E7014F742282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36.362" v="6083" actId="1076"/>
        <pc:sldMkLst>
          <pc:docMk/>
          <pc:sldMk cId="1606042778" sldId="1024"/>
        </pc:sldMkLst>
        <pc:picChg chg="mod">
          <ac:chgData name="Pabis Vladimir" userId="88dc0c42-8bcd-482c-b7ff-4a90af045e1e" providerId="ADAL" clId="{33F4D67E-3099-48D1-A3ED-00CCB938DBFE}" dt="2020-12-04T13:44:36.362" v="6083" actId="1076"/>
          <ac:picMkLst>
            <pc:docMk/>
            <pc:sldMk cId="1606042778" sldId="1024"/>
            <ac:picMk id="5" creationId="{C26DDA39-E090-44B5-858B-D7A8C40B15E8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39.377" v="6084" actId="1076"/>
        <pc:sldMkLst>
          <pc:docMk/>
          <pc:sldMk cId="2618334213" sldId="1025"/>
        </pc:sldMkLst>
        <pc:picChg chg="mod">
          <ac:chgData name="Pabis Vladimir" userId="88dc0c42-8bcd-482c-b7ff-4a90af045e1e" providerId="ADAL" clId="{33F4D67E-3099-48D1-A3ED-00CCB938DBFE}" dt="2020-12-04T13:44:39.377" v="6084" actId="1076"/>
          <ac:picMkLst>
            <pc:docMk/>
            <pc:sldMk cId="2618334213" sldId="1025"/>
            <ac:picMk id="4" creationId="{AC3E6E9F-F4E4-47B5-A74B-10F9025AAFA3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43.114" v="6085" actId="1076"/>
        <pc:sldMkLst>
          <pc:docMk/>
          <pc:sldMk cId="1310223837" sldId="1026"/>
        </pc:sldMkLst>
        <pc:picChg chg="mod">
          <ac:chgData name="Pabis Vladimir" userId="88dc0c42-8bcd-482c-b7ff-4a90af045e1e" providerId="ADAL" clId="{33F4D67E-3099-48D1-A3ED-00CCB938DBFE}" dt="2020-12-04T13:44:43.114" v="6085" actId="1076"/>
          <ac:picMkLst>
            <pc:docMk/>
            <pc:sldMk cId="1310223837" sldId="1026"/>
            <ac:picMk id="4" creationId="{7673561F-D393-419F-B38D-FC5B0B20ADD9}"/>
          </ac:picMkLst>
        </pc:picChg>
      </pc:sldChg>
      <pc:sldChg chg="modSp add del mod">
        <pc:chgData name="Pabis Vladimir" userId="88dc0c42-8bcd-482c-b7ff-4a90af045e1e" providerId="ADAL" clId="{33F4D67E-3099-48D1-A3ED-00CCB938DBFE}" dt="2020-12-04T13:44:55.050" v="6087" actId="1076"/>
        <pc:sldMkLst>
          <pc:docMk/>
          <pc:sldMk cId="646802109" sldId="1027"/>
        </pc:sldMkLst>
        <pc:picChg chg="mod">
          <ac:chgData name="Pabis Vladimir" userId="88dc0c42-8bcd-482c-b7ff-4a90af045e1e" providerId="ADAL" clId="{33F4D67E-3099-48D1-A3ED-00CCB938DBFE}" dt="2020-12-04T13:44:55.050" v="6087" actId="1076"/>
          <ac:picMkLst>
            <pc:docMk/>
            <pc:sldMk cId="646802109" sldId="1027"/>
            <ac:picMk id="5" creationId="{876229C9-96A8-4068-A692-9886371EE6A8}"/>
          </ac:picMkLst>
        </pc:picChg>
      </pc:sldChg>
      <pc:sldChg chg="del">
        <pc:chgData name="Pabis Vladimir" userId="88dc0c42-8bcd-482c-b7ff-4a90af045e1e" providerId="ADAL" clId="{33F4D67E-3099-48D1-A3ED-00CCB938DBFE}" dt="2020-12-01T09:22:37.671" v="2331" actId="47"/>
        <pc:sldMkLst>
          <pc:docMk/>
          <pc:sldMk cId="3798674571" sldId="1028"/>
        </pc:sldMkLst>
      </pc:sldChg>
      <pc:sldChg chg="del">
        <pc:chgData name="Pabis Vladimir" userId="88dc0c42-8bcd-482c-b7ff-4a90af045e1e" providerId="ADAL" clId="{33F4D67E-3099-48D1-A3ED-00CCB938DBFE}" dt="2020-12-01T09:22:39.591" v="2333" actId="47"/>
        <pc:sldMkLst>
          <pc:docMk/>
          <pc:sldMk cId="1845904226" sldId="1029"/>
        </pc:sldMkLst>
      </pc:sldChg>
      <pc:sldChg chg="modSp add mod">
        <pc:chgData name="Pabis Vladimir" userId="88dc0c42-8bcd-482c-b7ff-4a90af045e1e" providerId="ADAL" clId="{33F4D67E-3099-48D1-A3ED-00CCB938DBFE}" dt="2020-12-04T13:44:59.194" v="6088" actId="1076"/>
        <pc:sldMkLst>
          <pc:docMk/>
          <pc:sldMk cId="1895854209" sldId="1030"/>
        </pc:sldMkLst>
        <pc:picChg chg="mod">
          <ac:chgData name="Pabis Vladimir" userId="88dc0c42-8bcd-482c-b7ff-4a90af045e1e" providerId="ADAL" clId="{33F4D67E-3099-48D1-A3ED-00CCB938DBFE}" dt="2020-12-04T13:44:59.194" v="6088" actId="1076"/>
          <ac:picMkLst>
            <pc:docMk/>
            <pc:sldMk cId="1895854209" sldId="1030"/>
            <ac:picMk id="4" creationId="{0701D95D-49E8-43DF-AD26-71635CA019D8}"/>
          </ac:picMkLst>
        </pc:picChg>
      </pc:sldChg>
      <pc:sldChg chg="modSp add mod">
        <pc:chgData name="Pabis Vladimir" userId="88dc0c42-8bcd-482c-b7ff-4a90af045e1e" providerId="ADAL" clId="{33F4D67E-3099-48D1-A3ED-00CCB938DBFE}" dt="2020-12-04T13:45:05.930" v="6090" actId="1076"/>
        <pc:sldMkLst>
          <pc:docMk/>
          <pc:sldMk cId="1281128910" sldId="1031"/>
        </pc:sldMkLst>
        <pc:spChg chg="mod">
          <ac:chgData name="Pabis Vladimir" userId="88dc0c42-8bcd-482c-b7ff-4a90af045e1e" providerId="ADAL" clId="{33F4D67E-3099-48D1-A3ED-00CCB938DBFE}" dt="2020-12-04T13:34:51.776" v="6057" actId="3626"/>
          <ac:spMkLst>
            <pc:docMk/>
            <pc:sldMk cId="1281128910" sldId="1031"/>
            <ac:spMk id="2" creationId="{8B029484-0BB1-4031-9EBC-B9F58846980F}"/>
          </ac:spMkLst>
        </pc:spChg>
        <pc:picChg chg="mod">
          <ac:chgData name="Pabis Vladimir" userId="88dc0c42-8bcd-482c-b7ff-4a90af045e1e" providerId="ADAL" clId="{33F4D67E-3099-48D1-A3ED-00CCB938DBFE}" dt="2020-12-04T13:45:05.930" v="6090" actId="1076"/>
          <ac:picMkLst>
            <pc:docMk/>
            <pc:sldMk cId="1281128910" sldId="1031"/>
            <ac:picMk id="5" creationId="{6BCE6728-2996-441B-9774-0352F114E256}"/>
          </ac:picMkLst>
        </pc:picChg>
      </pc:sldChg>
      <pc:sldChg chg="modSp add mod ord">
        <pc:chgData name="Pabis Vladimir" userId="88dc0c42-8bcd-482c-b7ff-4a90af045e1e" providerId="ADAL" clId="{33F4D67E-3099-48D1-A3ED-00CCB938DBFE}" dt="2020-12-04T13:45:02.193" v="6089" actId="1076"/>
        <pc:sldMkLst>
          <pc:docMk/>
          <pc:sldMk cId="2077750421" sldId="1032"/>
        </pc:sldMkLst>
        <pc:picChg chg="mod">
          <ac:chgData name="Pabis Vladimir" userId="88dc0c42-8bcd-482c-b7ff-4a90af045e1e" providerId="ADAL" clId="{33F4D67E-3099-48D1-A3ED-00CCB938DBFE}" dt="2020-12-04T13:45:02.193" v="6089" actId="1076"/>
          <ac:picMkLst>
            <pc:docMk/>
            <pc:sldMk cId="2077750421" sldId="1032"/>
            <ac:picMk id="4" creationId="{FA3BC7AC-B1D9-45FF-833F-0EE0A5DB9A31}"/>
          </ac:picMkLst>
        </pc:picChg>
      </pc:sldChg>
      <pc:sldChg chg="modSp add del mod">
        <pc:chgData name="Pabis Vladimir" userId="88dc0c42-8bcd-482c-b7ff-4a90af045e1e" providerId="ADAL" clId="{33F4D67E-3099-48D1-A3ED-00CCB938DBFE}" dt="2020-12-01T09:16:06.376" v="2316" actId="47"/>
        <pc:sldMkLst>
          <pc:docMk/>
          <pc:sldMk cId="698034906" sldId="1033"/>
        </pc:sldMkLst>
        <pc:picChg chg="mod">
          <ac:chgData name="Pabis Vladimir" userId="88dc0c42-8bcd-482c-b7ff-4a90af045e1e" providerId="ADAL" clId="{33F4D67E-3099-48D1-A3ED-00CCB938DBFE}" dt="2020-11-30T13:47:12.059" v="130" actId="1076"/>
          <ac:picMkLst>
            <pc:docMk/>
            <pc:sldMk cId="698034906" sldId="1033"/>
            <ac:picMk id="5" creationId="{6BCE6728-2996-441B-9774-0352F114E256}"/>
          </ac:picMkLst>
        </pc:picChg>
      </pc:sldChg>
      <pc:sldChg chg="modSp add mod">
        <pc:chgData name="Pabis Vladimir" userId="88dc0c42-8bcd-482c-b7ff-4a90af045e1e" providerId="ADAL" clId="{33F4D67E-3099-48D1-A3ED-00CCB938DBFE}" dt="2020-11-30T13:47:18.195" v="131" actId="1076"/>
        <pc:sldMkLst>
          <pc:docMk/>
          <pc:sldMk cId="4147216869" sldId="1034"/>
        </pc:sldMkLst>
        <pc:picChg chg="mod">
          <ac:chgData name="Pabis Vladimir" userId="88dc0c42-8bcd-482c-b7ff-4a90af045e1e" providerId="ADAL" clId="{33F4D67E-3099-48D1-A3ED-00CCB938DBFE}" dt="2020-11-30T13:47:18.195" v="131" actId="1076"/>
          <ac:picMkLst>
            <pc:docMk/>
            <pc:sldMk cId="4147216869" sldId="1034"/>
            <ac:picMk id="4" creationId="{9193FA8E-B936-4ACB-9F09-8B294AD230B7}"/>
          </ac:picMkLst>
        </pc:picChg>
      </pc:sldChg>
      <pc:sldChg chg="add">
        <pc:chgData name="Pabis Vladimir" userId="88dc0c42-8bcd-482c-b7ff-4a90af045e1e" providerId="ADAL" clId="{33F4D67E-3099-48D1-A3ED-00CCB938DBFE}" dt="2020-11-30T13:06:41.386" v="51"/>
        <pc:sldMkLst>
          <pc:docMk/>
          <pc:sldMk cId="3352036859" sldId="1035"/>
        </pc:sldMkLst>
      </pc:sldChg>
      <pc:sldChg chg="modSp add mod">
        <pc:chgData name="Pabis Vladimir" userId="88dc0c42-8bcd-482c-b7ff-4a90af045e1e" providerId="ADAL" clId="{33F4D67E-3099-48D1-A3ED-00CCB938DBFE}" dt="2020-12-04T13:45:21.906" v="6091" actId="1076"/>
        <pc:sldMkLst>
          <pc:docMk/>
          <pc:sldMk cId="2142806332" sldId="1036"/>
        </pc:sldMkLst>
        <pc:picChg chg="mod">
          <ac:chgData name="Pabis Vladimir" userId="88dc0c42-8bcd-482c-b7ff-4a90af045e1e" providerId="ADAL" clId="{33F4D67E-3099-48D1-A3ED-00CCB938DBFE}" dt="2020-12-04T13:45:21.906" v="6091" actId="1076"/>
          <ac:picMkLst>
            <pc:docMk/>
            <pc:sldMk cId="2142806332" sldId="1036"/>
            <ac:picMk id="4" creationId="{D2871CE9-E473-4515-B652-9A4B89EDB1D9}"/>
          </ac:picMkLst>
        </pc:picChg>
      </pc:sldChg>
      <pc:sldChg chg="modSp add mod">
        <pc:chgData name="Pabis Vladimir" userId="88dc0c42-8bcd-482c-b7ff-4a90af045e1e" providerId="ADAL" clId="{33F4D67E-3099-48D1-A3ED-00CCB938DBFE}" dt="2020-12-04T13:45:24.354" v="6092" actId="1076"/>
        <pc:sldMkLst>
          <pc:docMk/>
          <pc:sldMk cId="3344587085" sldId="1037"/>
        </pc:sldMkLst>
        <pc:picChg chg="mod">
          <ac:chgData name="Pabis Vladimir" userId="88dc0c42-8bcd-482c-b7ff-4a90af045e1e" providerId="ADAL" clId="{33F4D67E-3099-48D1-A3ED-00CCB938DBFE}" dt="2020-12-04T13:45:24.354" v="6092" actId="1076"/>
          <ac:picMkLst>
            <pc:docMk/>
            <pc:sldMk cId="3344587085" sldId="1037"/>
            <ac:picMk id="4" creationId="{558694B1-BEA0-403B-8E9C-C47C94651576}"/>
          </ac:picMkLst>
        </pc:picChg>
      </pc:sldChg>
      <pc:sldChg chg="modSp add mod">
        <pc:chgData name="Pabis Vladimir" userId="88dc0c42-8bcd-482c-b7ff-4a90af045e1e" providerId="ADAL" clId="{33F4D67E-3099-48D1-A3ED-00CCB938DBFE}" dt="2020-11-30T13:47:31.315" v="134" actId="1076"/>
        <pc:sldMkLst>
          <pc:docMk/>
          <pc:sldMk cId="1298932945" sldId="1038"/>
        </pc:sldMkLst>
        <pc:picChg chg="mod">
          <ac:chgData name="Pabis Vladimir" userId="88dc0c42-8bcd-482c-b7ff-4a90af045e1e" providerId="ADAL" clId="{33F4D67E-3099-48D1-A3ED-00CCB938DBFE}" dt="2020-11-30T13:47:31.315" v="134" actId="1076"/>
          <ac:picMkLst>
            <pc:docMk/>
            <pc:sldMk cId="1298932945" sldId="1038"/>
            <ac:picMk id="4" creationId="{46EA991D-52ED-4498-86DE-7F320C68D16E}"/>
          </ac:picMkLst>
        </pc:picChg>
      </pc:sldChg>
      <pc:sldChg chg="modSp add mod">
        <pc:chgData name="Pabis Vladimir" userId="88dc0c42-8bcd-482c-b7ff-4a90af045e1e" providerId="ADAL" clId="{33F4D67E-3099-48D1-A3ED-00CCB938DBFE}" dt="2020-12-04T13:45:35.650" v="6093" actId="1076"/>
        <pc:sldMkLst>
          <pc:docMk/>
          <pc:sldMk cId="1535197068" sldId="1039"/>
        </pc:sldMkLst>
        <pc:picChg chg="mod">
          <ac:chgData name="Pabis Vladimir" userId="88dc0c42-8bcd-482c-b7ff-4a90af045e1e" providerId="ADAL" clId="{33F4D67E-3099-48D1-A3ED-00CCB938DBFE}" dt="2020-12-04T13:45:35.650" v="6093" actId="1076"/>
          <ac:picMkLst>
            <pc:docMk/>
            <pc:sldMk cId="1535197068" sldId="1039"/>
            <ac:picMk id="4" creationId="{155AA9E2-4EF7-4B80-B65D-2F29259CCCC4}"/>
          </ac:picMkLst>
        </pc:picChg>
      </pc:sldChg>
      <pc:sldChg chg="modSp add mod">
        <pc:chgData name="Pabis Vladimir" userId="88dc0c42-8bcd-482c-b7ff-4a90af045e1e" providerId="ADAL" clId="{33F4D67E-3099-48D1-A3ED-00CCB938DBFE}" dt="2020-12-04T13:45:43.418" v="6095" actId="1076"/>
        <pc:sldMkLst>
          <pc:docMk/>
          <pc:sldMk cId="3904601705" sldId="1040"/>
        </pc:sldMkLst>
        <pc:picChg chg="mod">
          <ac:chgData name="Pabis Vladimir" userId="88dc0c42-8bcd-482c-b7ff-4a90af045e1e" providerId="ADAL" clId="{33F4D67E-3099-48D1-A3ED-00CCB938DBFE}" dt="2020-12-04T13:45:39.842" v="6094" actId="1076"/>
          <ac:picMkLst>
            <pc:docMk/>
            <pc:sldMk cId="3904601705" sldId="1040"/>
            <ac:picMk id="4" creationId="{1A7306E5-207F-48ED-89DA-7A8D7B5A9192}"/>
          </ac:picMkLst>
        </pc:picChg>
        <pc:picChg chg="mod">
          <ac:chgData name="Pabis Vladimir" userId="88dc0c42-8bcd-482c-b7ff-4a90af045e1e" providerId="ADAL" clId="{33F4D67E-3099-48D1-A3ED-00CCB938DBFE}" dt="2020-12-04T13:45:43.418" v="6095" actId="1076"/>
          <ac:picMkLst>
            <pc:docMk/>
            <pc:sldMk cId="3904601705" sldId="1040"/>
            <ac:picMk id="6" creationId="{5B9BE167-1755-4725-82B8-94BBA360183E}"/>
          </ac:picMkLst>
        </pc:picChg>
      </pc:sldChg>
      <pc:sldChg chg="modSp add mod">
        <pc:chgData name="Pabis Vladimir" userId="88dc0c42-8bcd-482c-b7ff-4a90af045e1e" providerId="ADAL" clId="{33F4D67E-3099-48D1-A3ED-00CCB938DBFE}" dt="2020-12-04T14:48:04.542" v="8498" actId="1076"/>
        <pc:sldMkLst>
          <pc:docMk/>
          <pc:sldMk cId="72623388" sldId="1041"/>
        </pc:sldMkLst>
        <pc:spChg chg="mod">
          <ac:chgData name="Pabis Vladimir" userId="88dc0c42-8bcd-482c-b7ff-4a90af045e1e" providerId="ADAL" clId="{33F4D67E-3099-48D1-A3ED-00CCB938DBFE}" dt="2020-12-04T14:48:04.542" v="8498" actId="1076"/>
          <ac:spMkLst>
            <pc:docMk/>
            <pc:sldMk cId="72623388" sldId="1041"/>
            <ac:spMk id="2" creationId="{8B029484-0BB1-4031-9EBC-B9F58846980F}"/>
          </ac:spMkLst>
        </pc:spChg>
        <pc:picChg chg="mod">
          <ac:chgData name="Pabis Vladimir" userId="88dc0c42-8bcd-482c-b7ff-4a90af045e1e" providerId="ADAL" clId="{33F4D67E-3099-48D1-A3ED-00CCB938DBFE}" dt="2020-12-04T13:46:07.561" v="6100" actId="1076"/>
          <ac:picMkLst>
            <pc:docMk/>
            <pc:sldMk cId="72623388" sldId="1041"/>
            <ac:picMk id="4" creationId="{A4350422-0CD9-43C0-A30D-00AC144848ED}"/>
          </ac:picMkLst>
        </pc:picChg>
        <pc:picChg chg="mod">
          <ac:chgData name="Pabis Vladimir" userId="88dc0c42-8bcd-482c-b7ff-4a90af045e1e" providerId="ADAL" clId="{33F4D67E-3099-48D1-A3ED-00CCB938DBFE}" dt="2020-12-04T13:46:07.561" v="6100" actId="1076"/>
          <ac:picMkLst>
            <pc:docMk/>
            <pc:sldMk cId="72623388" sldId="1041"/>
            <ac:picMk id="6" creationId="{22A0EA9C-9290-4C62-8695-D15A61880F53}"/>
          </ac:picMkLst>
        </pc:picChg>
      </pc:sldChg>
      <pc:sldChg chg="modSp add mod">
        <pc:chgData name="Pabis Vladimir" userId="88dc0c42-8bcd-482c-b7ff-4a90af045e1e" providerId="ADAL" clId="{33F4D67E-3099-48D1-A3ED-00CCB938DBFE}" dt="2020-12-04T13:47:03.618" v="6116" actId="1076"/>
        <pc:sldMkLst>
          <pc:docMk/>
          <pc:sldMk cId="21292354" sldId="1042"/>
        </pc:sldMkLst>
        <pc:picChg chg="mod">
          <ac:chgData name="Pabis Vladimir" userId="88dc0c42-8bcd-482c-b7ff-4a90af045e1e" providerId="ADAL" clId="{33F4D67E-3099-48D1-A3ED-00CCB938DBFE}" dt="2020-12-04T13:47:03.618" v="6116" actId="1076"/>
          <ac:picMkLst>
            <pc:docMk/>
            <pc:sldMk cId="21292354" sldId="1042"/>
            <ac:picMk id="5" creationId="{84ED7B35-FA88-4D0A-9D4E-D8719CDA53EF}"/>
          </ac:picMkLst>
        </pc:picChg>
        <pc:picChg chg="mod">
          <ac:chgData name="Pabis Vladimir" userId="88dc0c42-8bcd-482c-b7ff-4a90af045e1e" providerId="ADAL" clId="{33F4D67E-3099-48D1-A3ED-00CCB938DBFE}" dt="2020-12-04T13:47:02.378" v="6115" actId="1076"/>
          <ac:picMkLst>
            <pc:docMk/>
            <pc:sldMk cId="21292354" sldId="1042"/>
            <ac:picMk id="7" creationId="{47F54E08-1A28-49A4-ACE7-E6FA714A7AE7}"/>
          </ac:picMkLst>
        </pc:picChg>
      </pc:sldChg>
      <pc:sldChg chg="modSp add mod">
        <pc:chgData name="Pabis Vladimir" userId="88dc0c42-8bcd-482c-b7ff-4a90af045e1e" providerId="ADAL" clId="{33F4D67E-3099-48D1-A3ED-00CCB938DBFE}" dt="2020-12-04T13:47:29.234" v="6125" actId="1076"/>
        <pc:sldMkLst>
          <pc:docMk/>
          <pc:sldMk cId="591186742" sldId="1043"/>
        </pc:sldMkLst>
        <pc:picChg chg="mod">
          <ac:chgData name="Pabis Vladimir" userId="88dc0c42-8bcd-482c-b7ff-4a90af045e1e" providerId="ADAL" clId="{33F4D67E-3099-48D1-A3ED-00CCB938DBFE}" dt="2020-12-04T13:47:18.018" v="6120" actId="1076"/>
          <ac:picMkLst>
            <pc:docMk/>
            <pc:sldMk cId="591186742" sldId="1043"/>
            <ac:picMk id="7" creationId="{4C737F8B-D03F-4F72-B54D-C08D983FF260}"/>
          </ac:picMkLst>
        </pc:picChg>
        <pc:picChg chg="mod">
          <ac:chgData name="Pabis Vladimir" userId="88dc0c42-8bcd-482c-b7ff-4a90af045e1e" providerId="ADAL" clId="{33F4D67E-3099-48D1-A3ED-00CCB938DBFE}" dt="2020-12-04T13:47:29.234" v="6125" actId="1076"/>
          <ac:picMkLst>
            <pc:docMk/>
            <pc:sldMk cId="591186742" sldId="1043"/>
            <ac:picMk id="8" creationId="{E70D45BF-8BE4-4E2C-996B-9AA1BA67149A}"/>
          </ac:picMkLst>
        </pc:picChg>
      </pc:sldChg>
      <pc:sldChg chg="new del">
        <pc:chgData name="Pabis Vladimir" userId="88dc0c42-8bcd-482c-b7ff-4a90af045e1e" providerId="ADAL" clId="{33F4D67E-3099-48D1-A3ED-00CCB938DBFE}" dt="2020-11-30T13:10:39.582" v="57" actId="47"/>
        <pc:sldMkLst>
          <pc:docMk/>
          <pc:sldMk cId="1024531052" sldId="1044"/>
        </pc:sldMkLst>
      </pc:sldChg>
      <pc:sldChg chg="add del">
        <pc:chgData name="Pabis Vladimir" userId="88dc0c42-8bcd-482c-b7ff-4a90af045e1e" providerId="ADAL" clId="{33F4D67E-3099-48D1-A3ED-00CCB938DBFE}" dt="2020-11-30T13:06:52.951" v="52" actId="47"/>
        <pc:sldMkLst>
          <pc:docMk/>
          <pc:sldMk cId="1262682942" sldId="1044"/>
        </pc:sldMkLst>
      </pc:sldChg>
      <pc:sldChg chg="addSp delSp modSp add mod">
        <pc:chgData name="Pabis Vladimir" userId="88dc0c42-8bcd-482c-b7ff-4a90af045e1e" providerId="ADAL" clId="{33F4D67E-3099-48D1-A3ED-00CCB938DBFE}" dt="2020-12-04T14:48:11.519" v="8500" actId="1076"/>
        <pc:sldMkLst>
          <pc:docMk/>
          <pc:sldMk cId="2295528100" sldId="1045"/>
        </pc:sldMkLst>
        <pc:spChg chg="mod">
          <ac:chgData name="Pabis Vladimir" userId="88dc0c42-8bcd-482c-b7ff-4a90af045e1e" providerId="ADAL" clId="{33F4D67E-3099-48D1-A3ED-00CCB938DBFE}" dt="2020-12-04T14:48:11.519" v="8500" actId="1076"/>
          <ac:spMkLst>
            <pc:docMk/>
            <pc:sldMk cId="2295528100" sldId="1045"/>
            <ac:spMk id="2" creationId="{8B029484-0BB1-4031-9EBC-B9F58846980F}"/>
          </ac:spMkLst>
        </pc:spChg>
        <pc:picChg chg="del mod">
          <ac:chgData name="Pabis Vladimir" userId="88dc0c42-8bcd-482c-b7ff-4a90af045e1e" providerId="ADAL" clId="{33F4D67E-3099-48D1-A3ED-00CCB938DBFE}" dt="2020-11-30T13:19:01.571" v="77" actId="478"/>
          <ac:picMkLst>
            <pc:docMk/>
            <pc:sldMk cId="2295528100" sldId="1045"/>
            <ac:picMk id="4" creationId="{A4350422-0CD9-43C0-A30D-00AC144848ED}"/>
          </ac:picMkLst>
        </pc:picChg>
        <pc:picChg chg="add mod">
          <ac:chgData name="Pabis Vladimir" userId="88dc0c42-8bcd-482c-b7ff-4a90af045e1e" providerId="ADAL" clId="{33F4D67E-3099-48D1-A3ED-00CCB938DBFE}" dt="2020-12-04T13:46:40.473" v="6111" actId="14100"/>
          <ac:picMkLst>
            <pc:docMk/>
            <pc:sldMk cId="2295528100" sldId="1045"/>
            <ac:picMk id="5" creationId="{DE07A638-D25E-48A6-BFC5-F95515A383CD}"/>
          </ac:picMkLst>
        </pc:picChg>
        <pc:picChg chg="del">
          <ac:chgData name="Pabis Vladimir" userId="88dc0c42-8bcd-482c-b7ff-4a90af045e1e" providerId="ADAL" clId="{33F4D67E-3099-48D1-A3ED-00CCB938DBFE}" dt="2020-11-30T13:11:41.259" v="66" actId="478"/>
          <ac:picMkLst>
            <pc:docMk/>
            <pc:sldMk cId="2295528100" sldId="1045"/>
            <ac:picMk id="6" creationId="{22A0EA9C-9290-4C62-8695-D15A61880F53}"/>
          </ac:picMkLst>
        </pc:picChg>
        <pc:picChg chg="add mod">
          <ac:chgData name="Pabis Vladimir" userId="88dc0c42-8bcd-482c-b7ff-4a90af045e1e" providerId="ADAL" clId="{33F4D67E-3099-48D1-A3ED-00CCB938DBFE}" dt="2020-12-04T13:46:21.474" v="6105" actId="14100"/>
          <ac:picMkLst>
            <pc:docMk/>
            <pc:sldMk cId="2295528100" sldId="1045"/>
            <ac:picMk id="8" creationId="{B99494A7-BEAC-4716-8AD5-A703F2529755}"/>
          </ac:picMkLst>
        </pc:picChg>
      </pc:sldChg>
      <pc:sldChg chg="modSp add del mod">
        <pc:chgData name="Pabis Vladimir" userId="88dc0c42-8bcd-482c-b7ff-4a90af045e1e" providerId="ADAL" clId="{33F4D67E-3099-48D1-A3ED-00CCB938DBFE}" dt="2020-12-01T09:05:02.398" v="2058" actId="47"/>
        <pc:sldMkLst>
          <pc:docMk/>
          <pc:sldMk cId="882593106" sldId="1046"/>
        </pc:sldMkLst>
        <pc:graphicFrameChg chg="modGraphic">
          <ac:chgData name="Pabis Vladimir" userId="88dc0c42-8bcd-482c-b7ff-4a90af045e1e" providerId="ADAL" clId="{33F4D67E-3099-48D1-A3ED-00CCB938DBFE}" dt="2020-12-01T08:53:41.737" v="1557" actId="122"/>
          <ac:graphicFrameMkLst>
            <pc:docMk/>
            <pc:sldMk cId="882593106" sldId="1046"/>
            <ac:graphicFrameMk id="3" creationId="{B4AD547C-21D4-4E0A-AA54-04AC19B060EC}"/>
          </ac:graphicFrameMkLst>
        </pc:graphicFrameChg>
      </pc:sldChg>
      <pc:sldChg chg="modSp add mod">
        <pc:chgData name="Pabis Vladimir" userId="88dc0c42-8bcd-482c-b7ff-4a90af045e1e" providerId="ADAL" clId="{33F4D67E-3099-48D1-A3ED-00CCB938DBFE}" dt="2020-12-04T14:56:17.870" v="8615" actId="1076"/>
        <pc:sldMkLst>
          <pc:docMk/>
          <pc:sldMk cId="2743128257" sldId="1046"/>
        </pc:sldMkLst>
        <pc:spChg chg="mod">
          <ac:chgData name="Pabis Vladimir" userId="88dc0c42-8bcd-482c-b7ff-4a90af045e1e" providerId="ADAL" clId="{33F4D67E-3099-48D1-A3ED-00CCB938DBFE}" dt="2020-12-04T14:56:17.870" v="8615" actId="1076"/>
          <ac:spMkLst>
            <pc:docMk/>
            <pc:sldMk cId="2743128257" sldId="1046"/>
            <ac:spMk id="3" creationId="{DC96164B-A496-4C4C-ADF3-68A92720D671}"/>
          </ac:spMkLst>
        </pc:spChg>
        <pc:spChg chg="mod">
          <ac:chgData name="Pabis Vladimir" userId="88dc0c42-8bcd-482c-b7ff-4a90af045e1e" providerId="ADAL" clId="{33F4D67E-3099-48D1-A3ED-00CCB938DBFE}" dt="2020-12-04T13:59:00.113" v="6719" actId="1076"/>
          <ac:spMkLst>
            <pc:docMk/>
            <pc:sldMk cId="2743128257" sldId="1046"/>
            <ac:spMk id="8" creationId="{84BFF583-8834-48BE-A186-9230F06DE272}"/>
          </ac:spMkLst>
        </pc:spChg>
      </pc:sldChg>
      <pc:sldChg chg="modSp add del mod">
        <pc:chgData name="Pabis Vladimir" userId="88dc0c42-8bcd-482c-b7ff-4a90af045e1e" providerId="ADAL" clId="{33F4D67E-3099-48D1-A3ED-00CCB938DBFE}" dt="2020-12-01T09:05:04.046" v="2059" actId="47"/>
        <pc:sldMkLst>
          <pc:docMk/>
          <pc:sldMk cId="915705133" sldId="1047"/>
        </pc:sldMkLst>
        <pc:graphicFrameChg chg="modGraphic">
          <ac:chgData name="Pabis Vladimir" userId="88dc0c42-8bcd-482c-b7ff-4a90af045e1e" providerId="ADAL" clId="{33F4D67E-3099-48D1-A3ED-00CCB938DBFE}" dt="2020-11-30T13:49:28.260" v="144" actId="6549"/>
          <ac:graphicFrameMkLst>
            <pc:docMk/>
            <pc:sldMk cId="915705133" sldId="1047"/>
            <ac:graphicFrameMk id="3" creationId="{B4AD547C-21D4-4E0A-AA54-04AC19B060EC}"/>
          </ac:graphicFrameMkLst>
        </pc:graphicFrameChg>
      </pc:sldChg>
      <pc:sldChg chg="add del">
        <pc:chgData name="Pabis Vladimir" userId="88dc0c42-8bcd-482c-b7ff-4a90af045e1e" providerId="ADAL" clId="{33F4D67E-3099-48D1-A3ED-00CCB938DBFE}" dt="2020-12-01T08:49:48.454" v="1287"/>
        <pc:sldMkLst>
          <pc:docMk/>
          <pc:sldMk cId="3688973614" sldId="1048"/>
        </pc:sldMkLst>
      </pc:sldChg>
      <pc:sldChg chg="modSp add del mod">
        <pc:chgData name="Pabis Vladimir" userId="88dc0c42-8bcd-482c-b7ff-4a90af045e1e" providerId="ADAL" clId="{33F4D67E-3099-48D1-A3ED-00CCB938DBFE}" dt="2020-12-04T13:12:02.005" v="6038" actId="47"/>
        <pc:sldMkLst>
          <pc:docMk/>
          <pc:sldMk cId="3702691153" sldId="1048"/>
        </pc:sldMkLst>
        <pc:graphicFrameChg chg="mod modGraphic">
          <ac:chgData name="Pabis Vladimir" userId="88dc0c42-8bcd-482c-b7ff-4a90af045e1e" providerId="ADAL" clId="{33F4D67E-3099-48D1-A3ED-00CCB938DBFE}" dt="2020-12-01T09:43:09.358" v="4417" actId="20577"/>
          <ac:graphicFrameMkLst>
            <pc:docMk/>
            <pc:sldMk cId="3702691153" sldId="1048"/>
            <ac:graphicFrameMk id="3" creationId="{B4AD547C-21D4-4E0A-AA54-04AC19B060EC}"/>
          </ac:graphicFrameMkLst>
        </pc:graphicFrameChg>
      </pc:sldChg>
      <pc:sldChg chg="add del">
        <pc:chgData name="Pabis Vladimir" userId="88dc0c42-8bcd-482c-b7ff-4a90af045e1e" providerId="ADAL" clId="{33F4D67E-3099-48D1-A3ED-00CCB938DBFE}" dt="2020-12-01T08:49:47.995" v="1286"/>
        <pc:sldMkLst>
          <pc:docMk/>
          <pc:sldMk cId="2014545145" sldId="1049"/>
        </pc:sldMkLst>
      </pc:sldChg>
      <pc:sldChg chg="modSp add del mod">
        <pc:chgData name="Pabis Vladimir" userId="88dc0c42-8bcd-482c-b7ff-4a90af045e1e" providerId="ADAL" clId="{33F4D67E-3099-48D1-A3ED-00CCB938DBFE}" dt="2020-12-04T13:12:03.290" v="6039" actId="47"/>
        <pc:sldMkLst>
          <pc:docMk/>
          <pc:sldMk cId="3564115386" sldId="1049"/>
        </pc:sldMkLst>
        <pc:graphicFrameChg chg="mod modGraphic">
          <ac:chgData name="Pabis Vladimir" userId="88dc0c42-8bcd-482c-b7ff-4a90af045e1e" providerId="ADAL" clId="{33F4D67E-3099-48D1-A3ED-00CCB938DBFE}" dt="2020-12-01T13:49:32.299" v="5839" actId="1076"/>
          <ac:graphicFrameMkLst>
            <pc:docMk/>
            <pc:sldMk cId="3564115386" sldId="1049"/>
            <ac:graphicFrameMk id="3" creationId="{B4AD547C-21D4-4E0A-AA54-04AC19B060EC}"/>
          </ac:graphicFrameMkLst>
        </pc:graphicFrameChg>
      </pc:sldChg>
      <pc:sldChg chg="modSp add mod">
        <pc:chgData name="Pabis Vladimir" userId="88dc0c42-8bcd-482c-b7ff-4a90af045e1e" providerId="ADAL" clId="{33F4D67E-3099-48D1-A3ED-00CCB938DBFE}" dt="2020-12-04T14:56:27.638" v="8616" actId="1076"/>
        <pc:sldMkLst>
          <pc:docMk/>
          <pc:sldMk cId="4213066401" sldId="1058"/>
        </pc:sldMkLst>
        <pc:spChg chg="mod">
          <ac:chgData name="Pabis Vladimir" userId="88dc0c42-8bcd-482c-b7ff-4a90af045e1e" providerId="ADAL" clId="{33F4D67E-3099-48D1-A3ED-00CCB938DBFE}" dt="2020-12-04T14:56:27.638" v="8616" actId="1076"/>
          <ac:spMkLst>
            <pc:docMk/>
            <pc:sldMk cId="4213066401" sldId="1058"/>
            <ac:spMk id="6" creationId="{92B76BE7-4823-4C3E-A37E-2B0BA95CCCF8}"/>
          </ac:spMkLst>
        </pc:spChg>
        <pc:spChg chg="mod">
          <ac:chgData name="Pabis Vladimir" userId="88dc0c42-8bcd-482c-b7ff-4a90af045e1e" providerId="ADAL" clId="{33F4D67E-3099-48D1-A3ED-00CCB938DBFE}" dt="2020-12-04T13:53:22.981" v="6437" actId="20577"/>
          <ac:spMkLst>
            <pc:docMk/>
            <pc:sldMk cId="4213066401" sldId="1058"/>
            <ac:spMk id="8" creationId="{8AC624B4-2B41-4B81-ABF7-D731BEB46E9E}"/>
          </ac:spMkLst>
        </pc:spChg>
      </pc:sldChg>
      <pc:sldChg chg="modSp add mod">
        <pc:chgData name="Pabis Vladimir" userId="88dc0c42-8bcd-482c-b7ff-4a90af045e1e" providerId="ADAL" clId="{33F4D67E-3099-48D1-A3ED-00CCB938DBFE}" dt="2020-12-01T09:51:05.826" v="4697" actId="20577"/>
        <pc:sldMkLst>
          <pc:docMk/>
          <pc:sldMk cId="3828409056" sldId="1059"/>
        </pc:sldMkLst>
        <pc:spChg chg="mod">
          <ac:chgData name="Pabis Vladimir" userId="88dc0c42-8bcd-482c-b7ff-4a90af045e1e" providerId="ADAL" clId="{33F4D67E-3099-48D1-A3ED-00CCB938DBFE}" dt="2020-12-01T09:51:05.826" v="4697" actId="20577"/>
          <ac:spMkLst>
            <pc:docMk/>
            <pc:sldMk cId="3828409056" sldId="1059"/>
            <ac:spMk id="7" creationId="{80BCCD6B-9DBC-43D7-BB15-062A56CF0E04}"/>
          </ac:spMkLst>
        </pc:spChg>
      </pc:sldChg>
      <pc:sldChg chg="addSp delSp modSp add mod ord">
        <pc:chgData name="Pabis Vladimir" userId="88dc0c42-8bcd-482c-b7ff-4a90af045e1e" providerId="ADAL" clId="{33F4D67E-3099-48D1-A3ED-00CCB938DBFE}" dt="2020-12-04T14:56:47.902" v="8617" actId="1076"/>
        <pc:sldMkLst>
          <pc:docMk/>
          <pc:sldMk cId="97664179" sldId="1060"/>
        </pc:sldMkLst>
        <pc:spChg chg="mod">
          <ac:chgData name="Pabis Vladimir" userId="88dc0c42-8bcd-482c-b7ff-4a90af045e1e" providerId="ADAL" clId="{33F4D67E-3099-48D1-A3ED-00CCB938DBFE}" dt="2020-12-04T14:56:47.902" v="8617" actId="1076"/>
          <ac:spMkLst>
            <pc:docMk/>
            <pc:sldMk cId="97664179" sldId="1060"/>
            <ac:spMk id="6" creationId="{62688E5A-5643-4C46-A80D-EC3627E9C375}"/>
          </ac:spMkLst>
        </pc:spChg>
        <pc:spChg chg="mod">
          <ac:chgData name="Pabis Vladimir" userId="88dc0c42-8bcd-482c-b7ff-4a90af045e1e" providerId="ADAL" clId="{33F4D67E-3099-48D1-A3ED-00CCB938DBFE}" dt="2020-12-04T14:09:50.148" v="7736" actId="20577"/>
          <ac:spMkLst>
            <pc:docMk/>
            <pc:sldMk cId="97664179" sldId="1060"/>
            <ac:spMk id="7" creationId="{E46D4A58-FC7A-4FAC-A203-6F36C34CB00A}"/>
          </ac:spMkLst>
        </pc:spChg>
        <pc:spChg chg="add mod">
          <ac:chgData name="Pabis Vladimir" userId="88dc0c42-8bcd-482c-b7ff-4a90af045e1e" providerId="ADAL" clId="{33F4D67E-3099-48D1-A3ED-00CCB938DBFE}" dt="2020-12-04T14:45:48.930" v="8471"/>
          <ac:spMkLst>
            <pc:docMk/>
            <pc:sldMk cId="97664179" sldId="1060"/>
            <ac:spMk id="8" creationId="{7AB37EAA-C773-4270-AF0D-2D26CFC56CFC}"/>
          </ac:spMkLst>
        </pc:spChg>
        <pc:picChg chg="add del">
          <ac:chgData name="Pabis Vladimir" userId="88dc0c42-8bcd-482c-b7ff-4a90af045e1e" providerId="ADAL" clId="{33F4D67E-3099-48D1-A3ED-00CCB938DBFE}" dt="2020-12-01T09:53:13.144" v="4749" actId="478"/>
          <ac:picMkLst>
            <pc:docMk/>
            <pc:sldMk cId="97664179" sldId="1060"/>
            <ac:picMk id="4" creationId="{3B2053A3-CA7B-48B3-B132-AA7E41BC59C0}"/>
          </ac:picMkLst>
        </pc:picChg>
        <pc:picChg chg="add mod">
          <ac:chgData name="Pabis Vladimir" userId="88dc0c42-8bcd-482c-b7ff-4a90af045e1e" providerId="ADAL" clId="{33F4D67E-3099-48D1-A3ED-00CCB938DBFE}" dt="2020-12-01T09:53:17.228" v="4751" actId="14100"/>
          <ac:picMkLst>
            <pc:docMk/>
            <pc:sldMk cId="97664179" sldId="1060"/>
            <ac:picMk id="5" creationId="{5ACAFE58-167E-4BB4-90EF-B4660768E6EB}"/>
          </ac:picMkLst>
        </pc:picChg>
      </pc:sldChg>
      <pc:sldChg chg="addSp modSp add mod">
        <pc:chgData name="Pabis Vladimir" userId="88dc0c42-8bcd-482c-b7ff-4a90af045e1e" providerId="ADAL" clId="{33F4D67E-3099-48D1-A3ED-00CCB938DBFE}" dt="2020-12-04T14:47:26.928" v="8491"/>
        <pc:sldMkLst>
          <pc:docMk/>
          <pc:sldMk cId="2181547569" sldId="1061"/>
        </pc:sldMkLst>
        <pc:spChg chg="add mod">
          <ac:chgData name="Pabis Vladimir" userId="88dc0c42-8bcd-482c-b7ff-4a90af045e1e" providerId="ADAL" clId="{33F4D67E-3099-48D1-A3ED-00CCB938DBFE}" dt="2020-12-04T14:47:26.928" v="8491"/>
          <ac:spMkLst>
            <pc:docMk/>
            <pc:sldMk cId="2181547569" sldId="1061"/>
            <ac:spMk id="4" creationId="{FAAD7812-A435-4354-90D7-B1824125DC2A}"/>
          </ac:spMkLst>
        </pc:spChg>
        <pc:graphicFrameChg chg="mod modGraphic">
          <ac:chgData name="Pabis Vladimir" userId="88dc0c42-8bcd-482c-b7ff-4a90af045e1e" providerId="ADAL" clId="{33F4D67E-3099-48D1-A3ED-00CCB938DBFE}" dt="2020-12-04T13:12:57.461" v="6054" actId="1076"/>
          <ac:graphicFrameMkLst>
            <pc:docMk/>
            <pc:sldMk cId="2181547569" sldId="1061"/>
            <ac:graphicFrameMk id="3" creationId="{B4AD547C-21D4-4E0A-AA54-04AC19B060EC}"/>
          </ac:graphicFrameMkLst>
        </pc:graphicFrameChg>
      </pc:sldChg>
      <pc:sldChg chg="addSp modSp add mod">
        <pc:chgData name="Pabis Vladimir" userId="88dc0c42-8bcd-482c-b7ff-4a90af045e1e" providerId="ADAL" clId="{33F4D67E-3099-48D1-A3ED-00CCB938DBFE}" dt="2020-12-04T14:47:30.084" v="8492"/>
        <pc:sldMkLst>
          <pc:docMk/>
          <pc:sldMk cId="2983873770" sldId="1062"/>
        </pc:sldMkLst>
        <pc:spChg chg="add mod">
          <ac:chgData name="Pabis Vladimir" userId="88dc0c42-8bcd-482c-b7ff-4a90af045e1e" providerId="ADAL" clId="{33F4D67E-3099-48D1-A3ED-00CCB938DBFE}" dt="2020-12-04T14:47:30.084" v="8492"/>
          <ac:spMkLst>
            <pc:docMk/>
            <pc:sldMk cId="2983873770" sldId="1062"/>
            <ac:spMk id="4" creationId="{D43405C2-64BB-4303-B5B3-C53F42B03C81}"/>
          </ac:spMkLst>
        </pc:spChg>
        <pc:graphicFrameChg chg="mod modGraphic">
          <ac:chgData name="Pabis Vladimir" userId="88dc0c42-8bcd-482c-b7ff-4a90af045e1e" providerId="ADAL" clId="{33F4D67E-3099-48D1-A3ED-00CCB938DBFE}" dt="2020-12-04T13:29:23.427" v="6056" actId="14734"/>
          <ac:graphicFrameMkLst>
            <pc:docMk/>
            <pc:sldMk cId="2983873770" sldId="1062"/>
            <ac:graphicFrameMk id="3" creationId="{B4AD547C-21D4-4E0A-AA54-04AC19B060EC}"/>
          </ac:graphicFrameMkLst>
        </pc:graphicFrameChg>
      </pc:sldChg>
      <pc:sldChg chg="addSp modSp add mod">
        <pc:chgData name="Pabis Vladimir" userId="88dc0c42-8bcd-482c-b7ff-4a90af045e1e" providerId="ADAL" clId="{33F4D67E-3099-48D1-A3ED-00CCB938DBFE}" dt="2020-12-04T14:47:33.209" v="8493"/>
        <pc:sldMkLst>
          <pc:docMk/>
          <pc:sldMk cId="4165678208" sldId="1063"/>
        </pc:sldMkLst>
        <pc:spChg chg="add mod">
          <ac:chgData name="Pabis Vladimir" userId="88dc0c42-8bcd-482c-b7ff-4a90af045e1e" providerId="ADAL" clId="{33F4D67E-3099-48D1-A3ED-00CCB938DBFE}" dt="2020-12-04T14:47:33.209" v="8493"/>
          <ac:spMkLst>
            <pc:docMk/>
            <pc:sldMk cId="4165678208" sldId="1063"/>
            <ac:spMk id="4" creationId="{5B1128DD-5FA4-4A8A-B3E1-3116D8C36FD8}"/>
          </ac:spMkLst>
        </pc:spChg>
        <pc:graphicFrameChg chg="mod modGraphic">
          <ac:chgData name="Pabis Vladimir" userId="88dc0c42-8bcd-482c-b7ff-4a90af045e1e" providerId="ADAL" clId="{33F4D67E-3099-48D1-A3ED-00CCB938DBFE}" dt="2020-12-04T13:13:06.390" v="6055" actId="1076"/>
          <ac:graphicFrameMkLst>
            <pc:docMk/>
            <pc:sldMk cId="4165678208" sldId="1063"/>
            <ac:graphicFrameMk id="3" creationId="{B4AD547C-21D4-4E0A-AA54-04AC19B060EC}"/>
          </ac:graphicFrameMkLst>
        </pc:graphicFrameChg>
      </pc:sldChg>
      <pc:sldChg chg="addSp delSp modSp new mod">
        <pc:chgData name="Pabis Vladimir" userId="88dc0c42-8bcd-482c-b7ff-4a90af045e1e" providerId="ADAL" clId="{33F4D67E-3099-48D1-A3ED-00CCB938DBFE}" dt="2020-12-04T14:58:39.822" v="8626" actId="1076"/>
        <pc:sldMkLst>
          <pc:docMk/>
          <pc:sldMk cId="432317385" sldId="1064"/>
        </pc:sldMkLst>
        <pc:spChg chg="del mod">
          <ac:chgData name="Pabis Vladimir" userId="88dc0c42-8bcd-482c-b7ff-4a90af045e1e" providerId="ADAL" clId="{33F4D67E-3099-48D1-A3ED-00CCB938DBFE}" dt="2020-12-04T14:10:34.521" v="7737" actId="931"/>
          <ac:spMkLst>
            <pc:docMk/>
            <pc:sldMk cId="432317385" sldId="1064"/>
            <ac:spMk id="2" creationId="{D77CE371-1D71-4BB5-9782-DCD9C1A7F75B}"/>
          </ac:spMkLst>
        </pc:spChg>
        <pc:spChg chg="mod">
          <ac:chgData name="Pabis Vladimir" userId="88dc0c42-8bcd-482c-b7ff-4a90af045e1e" providerId="ADAL" clId="{33F4D67E-3099-48D1-A3ED-00CCB938DBFE}" dt="2020-12-04T14:58:39.822" v="8626" actId="1076"/>
          <ac:spMkLst>
            <pc:docMk/>
            <pc:sldMk cId="432317385" sldId="1064"/>
            <ac:spMk id="3" creationId="{A3F25A2C-6E70-4BF5-AB7B-0AC190877EFD}"/>
          </ac:spMkLst>
        </pc:spChg>
        <pc:spChg chg="mod">
          <ac:chgData name="Pabis Vladimir" userId="88dc0c42-8bcd-482c-b7ff-4a90af045e1e" providerId="ADAL" clId="{33F4D67E-3099-48D1-A3ED-00CCB938DBFE}" dt="2020-12-04T14:54:16.832" v="8600" actId="20577"/>
          <ac:spMkLst>
            <pc:docMk/>
            <pc:sldMk cId="432317385" sldId="1064"/>
            <ac:spMk id="5" creationId="{D9A26081-AED1-416B-B906-A8FACD055CDA}"/>
          </ac:spMkLst>
        </pc:spChg>
        <pc:picChg chg="add mod">
          <ac:chgData name="Pabis Vladimir" userId="88dc0c42-8bcd-482c-b7ff-4a90af045e1e" providerId="ADAL" clId="{33F4D67E-3099-48D1-A3ED-00CCB938DBFE}" dt="2020-12-04T14:10:38.720" v="7738" actId="27614"/>
          <ac:picMkLst>
            <pc:docMk/>
            <pc:sldMk cId="432317385" sldId="1064"/>
            <ac:picMk id="7" creationId="{EBC89C62-AA80-41BE-89AB-6E8986B2C41B}"/>
          </ac:picMkLst>
        </pc:picChg>
      </pc:sldChg>
      <pc:sldChg chg="addSp delSp modSp add mod">
        <pc:chgData name="Pabis Vladimir" userId="88dc0c42-8bcd-482c-b7ff-4a90af045e1e" providerId="ADAL" clId="{33F4D67E-3099-48D1-A3ED-00CCB938DBFE}" dt="2020-12-04T14:59:37.374" v="8636" actId="1076"/>
        <pc:sldMkLst>
          <pc:docMk/>
          <pc:sldMk cId="1188021849" sldId="1065"/>
        </pc:sldMkLst>
        <pc:spChg chg="del mod">
          <ac:chgData name="Pabis Vladimir" userId="88dc0c42-8bcd-482c-b7ff-4a90af045e1e" providerId="ADAL" clId="{33F4D67E-3099-48D1-A3ED-00CCB938DBFE}" dt="2020-12-04T14:59:15.925" v="8632" actId="478"/>
          <ac:spMkLst>
            <pc:docMk/>
            <pc:sldMk cId="1188021849" sldId="1065"/>
            <ac:spMk id="5" creationId="{D9A26081-AED1-416B-B906-A8FACD055CDA}"/>
          </ac:spMkLst>
        </pc:spChg>
        <pc:spChg chg="add del mod">
          <ac:chgData name="Pabis Vladimir" userId="88dc0c42-8bcd-482c-b7ff-4a90af045e1e" providerId="ADAL" clId="{33F4D67E-3099-48D1-A3ED-00CCB938DBFE}" dt="2020-12-04T14:59:13.187" v="8630"/>
          <ac:spMkLst>
            <pc:docMk/>
            <pc:sldMk cId="1188021849" sldId="1065"/>
            <ac:spMk id="6" creationId="{ACADF91F-A476-481D-A5EF-3949A08B214D}"/>
          </ac:spMkLst>
        </pc:spChg>
        <pc:spChg chg="add del mod">
          <ac:chgData name="Pabis Vladimir" userId="88dc0c42-8bcd-482c-b7ff-4a90af045e1e" providerId="ADAL" clId="{33F4D67E-3099-48D1-A3ED-00CCB938DBFE}" dt="2020-12-04T14:59:13.187" v="8630"/>
          <ac:spMkLst>
            <pc:docMk/>
            <pc:sldMk cId="1188021849" sldId="1065"/>
            <ac:spMk id="8" creationId="{F18CD1B4-593F-4124-847D-5918F8160ED1}"/>
          </ac:spMkLst>
        </pc:spChg>
        <pc:spChg chg="add del mod">
          <ac:chgData name="Pabis Vladimir" userId="88dc0c42-8bcd-482c-b7ff-4a90af045e1e" providerId="ADAL" clId="{33F4D67E-3099-48D1-A3ED-00CCB938DBFE}" dt="2020-12-04T14:59:13.187" v="8630"/>
          <ac:spMkLst>
            <pc:docMk/>
            <pc:sldMk cId="1188021849" sldId="1065"/>
            <ac:spMk id="9" creationId="{6E1D1C40-6EE1-4645-90F0-2033950C5849}"/>
          </ac:spMkLst>
        </pc:spChg>
        <pc:picChg chg="add mod">
          <ac:chgData name="Pabis Vladimir" userId="88dc0c42-8bcd-482c-b7ff-4a90af045e1e" providerId="ADAL" clId="{33F4D67E-3099-48D1-A3ED-00CCB938DBFE}" dt="2020-12-04T14:59:37.374" v="8636" actId="1076"/>
          <ac:picMkLst>
            <pc:docMk/>
            <pc:sldMk cId="1188021849" sldId="1065"/>
            <ac:picMk id="2" creationId="{B2F5935F-E0D8-479E-B4CF-FDC5FCC5F43D}"/>
          </ac:picMkLst>
        </pc:picChg>
      </pc:sldChg>
    </pc:docChg>
  </pc:docChgLst>
  <pc:docChgLst>
    <pc:chgData name="Huskova Lenka" userId="23a73249-0e43-4097-9256-7c93650f6c24" providerId="ADAL" clId="{5409F468-83E0-407C-AA67-5E6DA872817B}"/>
    <pc:docChg chg="undo redo custSel mod addSld delSld modSld sldOrd">
      <pc:chgData name="Huskova Lenka" userId="23a73249-0e43-4097-9256-7c93650f6c24" providerId="ADAL" clId="{5409F468-83E0-407C-AA67-5E6DA872817B}" dt="2020-05-07T10:11:07.120" v="3702" actId="14100"/>
      <pc:docMkLst>
        <pc:docMk/>
      </pc:docMkLst>
      <pc:sldChg chg="modSp mod">
        <pc:chgData name="Huskova Lenka" userId="23a73249-0e43-4097-9256-7c93650f6c24" providerId="ADAL" clId="{5409F468-83E0-407C-AA67-5E6DA872817B}" dt="2020-05-01T21:19:01.997" v="53" actId="20577"/>
        <pc:sldMkLst>
          <pc:docMk/>
          <pc:sldMk cId="413322221" sldId="273"/>
        </pc:sldMkLst>
        <pc:spChg chg="mod">
          <ac:chgData name="Huskova Lenka" userId="23a73249-0e43-4097-9256-7c93650f6c24" providerId="ADAL" clId="{5409F468-83E0-407C-AA67-5E6DA872817B}" dt="2020-05-01T21:19:01.997" v="53" actId="20577"/>
          <ac:spMkLst>
            <pc:docMk/>
            <pc:sldMk cId="413322221" sldId="273"/>
            <ac:spMk id="12" creationId="{9CA046D3-4479-4756-B840-FCBA48500DD4}"/>
          </ac:spMkLst>
        </pc:spChg>
      </pc:sldChg>
      <pc:sldChg chg="addSp delSp modSp mod modClrScheme chgLayout">
        <pc:chgData name="Huskova Lenka" userId="23a73249-0e43-4097-9256-7c93650f6c24" providerId="ADAL" clId="{5409F468-83E0-407C-AA67-5E6DA872817B}" dt="2020-05-02T21:15:57.801" v="434" actId="1076"/>
        <pc:sldMkLst>
          <pc:docMk/>
          <pc:sldMk cId="2358634710" sldId="562"/>
        </pc:sldMkLst>
        <pc:spChg chg="mod ord">
          <ac:chgData name="Huskova Lenka" userId="23a73249-0e43-4097-9256-7c93650f6c24" providerId="ADAL" clId="{5409F468-83E0-407C-AA67-5E6DA872817B}" dt="2020-05-02T21:14:51.957" v="425" actId="26606"/>
          <ac:spMkLst>
            <pc:docMk/>
            <pc:sldMk cId="2358634710" sldId="562"/>
            <ac:spMk id="2" creationId="{00000000-0000-0000-0000-000000000000}"/>
          </ac:spMkLst>
        </pc:spChg>
        <pc:spChg chg="mod">
          <ac:chgData name="Huskova Lenka" userId="23a73249-0e43-4097-9256-7c93650f6c24" providerId="ADAL" clId="{5409F468-83E0-407C-AA67-5E6DA872817B}" dt="2020-05-02T21:14:51.957" v="425" actId="26606"/>
          <ac:spMkLst>
            <pc:docMk/>
            <pc:sldMk cId="2358634710" sldId="562"/>
            <ac:spMk id="6" creationId="{00000000-0000-0000-0000-000000000000}"/>
          </ac:spMkLst>
        </pc:spChg>
        <pc:spChg chg="mod">
          <ac:chgData name="Huskova Lenka" userId="23a73249-0e43-4097-9256-7c93650f6c24" providerId="ADAL" clId="{5409F468-83E0-407C-AA67-5E6DA872817B}" dt="2020-05-02T21:14:51.957" v="425" actId="26606"/>
          <ac:spMkLst>
            <pc:docMk/>
            <pc:sldMk cId="2358634710" sldId="562"/>
            <ac:spMk id="7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2T21:15:57.801" v="434" actId="1076"/>
          <ac:picMkLst>
            <pc:docMk/>
            <pc:sldMk cId="2358634710" sldId="562"/>
            <ac:picMk id="3" creationId="{8BB44F19-0EB3-4FC3-B7FB-E64722C3E7D4}"/>
          </ac:picMkLst>
        </pc:picChg>
        <pc:picChg chg="add mod">
          <ac:chgData name="Huskova Lenka" userId="23a73249-0e43-4097-9256-7c93650f6c24" providerId="ADAL" clId="{5409F468-83E0-407C-AA67-5E6DA872817B}" dt="2020-05-02T21:15:51.776" v="433" actId="1076"/>
          <ac:picMkLst>
            <pc:docMk/>
            <pc:sldMk cId="2358634710" sldId="562"/>
            <ac:picMk id="4" creationId="{EEF49F05-913E-418A-94BB-7FEDA4A5A201}"/>
          </ac:picMkLst>
        </pc:picChg>
        <pc:picChg chg="del">
          <ac:chgData name="Huskova Lenka" userId="23a73249-0e43-4097-9256-7c93650f6c24" providerId="ADAL" clId="{5409F468-83E0-407C-AA67-5E6DA872817B}" dt="2020-05-02T21:12:31.870" v="421" actId="478"/>
          <ac:picMkLst>
            <pc:docMk/>
            <pc:sldMk cId="2358634710" sldId="562"/>
            <ac:picMk id="5" creationId="{8D3DF6C9-CCC8-4B96-A118-9C514E0D8D73}"/>
          </ac:picMkLst>
        </pc:picChg>
        <pc:picChg chg="del">
          <ac:chgData name="Huskova Lenka" userId="23a73249-0e43-4097-9256-7c93650f6c24" providerId="ADAL" clId="{5409F468-83E0-407C-AA67-5E6DA872817B}" dt="2020-05-02T21:12:32.391" v="422" actId="478"/>
          <ac:picMkLst>
            <pc:docMk/>
            <pc:sldMk cId="2358634710" sldId="562"/>
            <ac:picMk id="10" creationId="{E857D1D8-0E0B-4025-A7F3-B2CC621875E9}"/>
          </ac:picMkLst>
        </pc:picChg>
      </pc:sldChg>
      <pc:sldChg chg="addSp delSp modSp mod addCm delCm">
        <pc:chgData name="Huskova Lenka" userId="23a73249-0e43-4097-9256-7c93650f6c24" providerId="ADAL" clId="{5409F468-83E0-407C-AA67-5E6DA872817B}" dt="2020-05-03T14:34:24.741" v="1761" actId="1076"/>
        <pc:sldMkLst>
          <pc:docMk/>
          <pc:sldMk cId="3373183121" sldId="573"/>
        </pc:sldMkLst>
        <pc:spChg chg="del mod">
          <ac:chgData name="Huskova Lenka" userId="23a73249-0e43-4097-9256-7c93650f6c24" providerId="ADAL" clId="{5409F468-83E0-407C-AA67-5E6DA872817B}" dt="2020-05-02T19:43:55.497" v="303" actId="478"/>
          <ac:spMkLst>
            <pc:docMk/>
            <pc:sldMk cId="3373183121" sldId="573"/>
            <ac:spMk id="3" creationId="{F67C05D0-8DA8-4890-ADF7-C2B55E9F881C}"/>
          </ac:spMkLst>
        </pc:spChg>
        <pc:spChg chg="add mod">
          <ac:chgData name="Huskova Lenka" userId="23a73249-0e43-4097-9256-7c93650f6c24" providerId="ADAL" clId="{5409F468-83E0-407C-AA67-5E6DA872817B}" dt="2020-05-02T20:53:51.988" v="406" actId="1076"/>
          <ac:spMkLst>
            <pc:docMk/>
            <pc:sldMk cId="3373183121" sldId="573"/>
            <ac:spMk id="5" creationId="{A2393A4A-6C86-4929-844C-C308392F6F41}"/>
          </ac:spMkLst>
        </pc:spChg>
        <pc:graphicFrameChg chg="mod modGraphic">
          <ac:chgData name="Huskova Lenka" userId="23a73249-0e43-4097-9256-7c93650f6c24" providerId="ADAL" clId="{5409F468-83E0-407C-AA67-5E6DA872817B}" dt="2020-05-03T14:34:24.741" v="1761" actId="1076"/>
          <ac:graphicFrameMkLst>
            <pc:docMk/>
            <pc:sldMk cId="3373183121" sldId="573"/>
            <ac:graphicFrameMk id="4" creationId="{61E31210-1FB4-4F8A-B36C-0F3BA86CEA33}"/>
          </ac:graphicFrameMkLst>
        </pc:graphicFrameChg>
      </pc:sldChg>
      <pc:sldChg chg="modSp mod">
        <pc:chgData name="Huskova Lenka" userId="23a73249-0e43-4097-9256-7c93650f6c24" providerId="ADAL" clId="{5409F468-83E0-407C-AA67-5E6DA872817B}" dt="2020-05-01T21:10:46.551" v="4" actId="20577"/>
        <pc:sldMkLst>
          <pc:docMk/>
          <pc:sldMk cId="853383921" sldId="575"/>
        </pc:sldMkLst>
        <pc:spChg chg="mod">
          <ac:chgData name="Huskova Lenka" userId="23a73249-0e43-4097-9256-7c93650f6c24" providerId="ADAL" clId="{5409F468-83E0-407C-AA67-5E6DA872817B}" dt="2020-05-01T21:10:46.551" v="4" actId="20577"/>
          <ac:spMkLst>
            <pc:docMk/>
            <pc:sldMk cId="853383921" sldId="575"/>
            <ac:spMk id="12" creationId="{9CA046D3-4479-4756-B840-FCBA48500DD4}"/>
          </ac:spMkLst>
        </pc:spChg>
      </pc:sldChg>
      <pc:sldChg chg="modSp mod">
        <pc:chgData name="Huskova Lenka" userId="23a73249-0e43-4097-9256-7c93650f6c24" providerId="ADAL" clId="{5409F468-83E0-407C-AA67-5E6DA872817B}" dt="2020-05-03T22:44:55.250" v="3674" actId="20577"/>
        <pc:sldMkLst>
          <pc:docMk/>
          <pc:sldMk cId="1823643687" sldId="581"/>
        </pc:sldMkLst>
        <pc:spChg chg="mod">
          <ac:chgData name="Huskova Lenka" userId="23a73249-0e43-4097-9256-7c93650f6c24" providerId="ADAL" clId="{5409F468-83E0-407C-AA67-5E6DA872817B}" dt="2020-05-03T22:44:55.250" v="3674" actId="20577"/>
          <ac:spMkLst>
            <pc:docMk/>
            <pc:sldMk cId="1823643687" sldId="581"/>
            <ac:spMk id="11" creationId="{8C000FE5-F588-4C52-9002-B0B8A4CC6BF8}"/>
          </ac:spMkLst>
        </pc:spChg>
        <pc:spChg chg="mod">
          <ac:chgData name="Huskova Lenka" userId="23a73249-0e43-4097-9256-7c93650f6c24" providerId="ADAL" clId="{5409F468-83E0-407C-AA67-5E6DA872817B}" dt="2020-05-03T22:39:29.186" v="3534" actId="20577"/>
          <ac:spMkLst>
            <pc:docMk/>
            <pc:sldMk cId="1823643687" sldId="581"/>
            <ac:spMk id="12" creationId="{CBEF9763-DA43-478C-B9F1-61D4A879F7DA}"/>
          </ac:spMkLst>
        </pc:spChg>
      </pc:sldChg>
      <pc:sldChg chg="modSp mod">
        <pc:chgData name="Huskova Lenka" userId="23a73249-0e43-4097-9256-7c93650f6c24" providerId="ADAL" clId="{5409F468-83E0-407C-AA67-5E6DA872817B}" dt="2020-05-03T14:34:39.906" v="1765" actId="20577"/>
        <pc:sldMkLst>
          <pc:docMk/>
          <pc:sldMk cId="2128168144" sldId="582"/>
        </pc:sldMkLst>
        <pc:spChg chg="mod">
          <ac:chgData name="Huskova Lenka" userId="23a73249-0e43-4097-9256-7c93650f6c24" providerId="ADAL" clId="{5409F468-83E0-407C-AA67-5E6DA872817B}" dt="2020-05-03T14:34:36.400" v="1763" actId="20577"/>
          <ac:spMkLst>
            <pc:docMk/>
            <pc:sldMk cId="2128168144" sldId="582"/>
            <ac:spMk id="6" creationId="{5FCB24E7-2F43-4747-90E5-1310EB538FD9}"/>
          </ac:spMkLst>
        </pc:spChg>
        <pc:spChg chg="mod">
          <ac:chgData name="Huskova Lenka" userId="23a73249-0e43-4097-9256-7c93650f6c24" providerId="ADAL" clId="{5409F468-83E0-407C-AA67-5E6DA872817B}" dt="2020-05-03T14:34:39.906" v="1765" actId="20577"/>
          <ac:spMkLst>
            <pc:docMk/>
            <pc:sldMk cId="2128168144" sldId="582"/>
            <ac:spMk id="7" creationId="{00000000-0000-0000-0000-000000000000}"/>
          </ac:spMkLst>
        </pc:spChg>
      </pc:sldChg>
      <pc:sldChg chg="modSp mod">
        <pc:chgData name="Huskova Lenka" userId="23a73249-0e43-4097-9256-7c93650f6c24" providerId="ADAL" clId="{5409F468-83E0-407C-AA67-5E6DA872817B}" dt="2020-05-03T13:53:13.925" v="844" actId="20577"/>
        <pc:sldMkLst>
          <pc:docMk/>
          <pc:sldMk cId="121751321" sldId="583"/>
        </pc:sldMkLst>
        <pc:spChg chg="mod">
          <ac:chgData name="Huskova Lenka" userId="23a73249-0e43-4097-9256-7c93650f6c24" providerId="ADAL" clId="{5409F468-83E0-407C-AA67-5E6DA872817B}" dt="2020-05-03T13:53:13.925" v="844" actId="20577"/>
          <ac:spMkLst>
            <pc:docMk/>
            <pc:sldMk cId="121751321" sldId="583"/>
            <ac:spMk id="12" creationId="{104BA4FB-C39D-4BF3-BD38-BB8292B44A93}"/>
          </ac:spMkLst>
        </pc:spChg>
        <pc:spChg chg="mod">
          <ac:chgData name="Huskova Lenka" userId="23a73249-0e43-4097-9256-7c93650f6c24" providerId="ADAL" clId="{5409F468-83E0-407C-AA67-5E6DA872817B}" dt="2020-05-03T13:52:10.063" v="839" actId="20577"/>
          <ac:spMkLst>
            <pc:docMk/>
            <pc:sldMk cId="121751321" sldId="583"/>
            <ac:spMk id="13" creationId="{9595672A-92FA-481B-AB26-6780E8E99BD5}"/>
          </ac:spMkLst>
        </pc:spChg>
      </pc:sldChg>
      <pc:sldChg chg="modSp mod">
        <pc:chgData name="Huskova Lenka" userId="23a73249-0e43-4097-9256-7c93650f6c24" providerId="ADAL" clId="{5409F468-83E0-407C-AA67-5E6DA872817B}" dt="2020-05-04T08:24:43.267" v="3686" actId="13926"/>
        <pc:sldMkLst>
          <pc:docMk/>
          <pc:sldMk cId="1808892191" sldId="584"/>
        </pc:sldMkLst>
        <pc:spChg chg="mod">
          <ac:chgData name="Huskova Lenka" userId="23a73249-0e43-4097-9256-7c93650f6c24" providerId="ADAL" clId="{5409F468-83E0-407C-AA67-5E6DA872817B}" dt="2020-05-04T08:24:43.267" v="3686" actId="13926"/>
          <ac:spMkLst>
            <pc:docMk/>
            <pc:sldMk cId="1808892191" sldId="584"/>
            <ac:spMk id="2" creationId="{486C2EC4-E03E-47B7-A913-8712F81EF82E}"/>
          </ac:spMkLst>
        </pc:spChg>
        <pc:spChg chg="mod">
          <ac:chgData name="Huskova Lenka" userId="23a73249-0e43-4097-9256-7c93650f6c24" providerId="ADAL" clId="{5409F468-83E0-407C-AA67-5E6DA872817B}" dt="2020-05-01T21:11:15.266" v="8" actId="20577"/>
          <ac:spMkLst>
            <pc:docMk/>
            <pc:sldMk cId="1808892191" sldId="584"/>
            <ac:spMk id="11" creationId="{1C465EA7-4B3D-4C2C-8FB7-179291E1E14F}"/>
          </ac:spMkLst>
        </pc:spChg>
        <pc:spChg chg="mod">
          <ac:chgData name="Huskova Lenka" userId="23a73249-0e43-4097-9256-7c93650f6c24" providerId="ADAL" clId="{5409F468-83E0-407C-AA67-5E6DA872817B}" dt="2020-05-03T22:41:26.554" v="3551" actId="13926"/>
          <ac:spMkLst>
            <pc:docMk/>
            <pc:sldMk cId="1808892191" sldId="584"/>
            <ac:spMk id="12" creationId="{8C6513D7-07F0-46CB-9732-F2EDDDABAAF5}"/>
          </ac:spMkLst>
        </pc:spChg>
        <pc:spChg chg="mod">
          <ac:chgData name="Huskova Lenka" userId="23a73249-0e43-4097-9256-7c93650f6c24" providerId="ADAL" clId="{5409F468-83E0-407C-AA67-5E6DA872817B}" dt="2020-05-01T21:12:19.003" v="24" actId="5793"/>
          <ac:spMkLst>
            <pc:docMk/>
            <pc:sldMk cId="1808892191" sldId="584"/>
            <ac:spMk id="14" creationId="{343C101C-07AB-4469-9B1D-A63ECE8A8AAC}"/>
          </ac:spMkLst>
        </pc:spChg>
      </pc:sldChg>
      <pc:sldChg chg="modSp mod">
        <pc:chgData name="Huskova Lenka" userId="23a73249-0e43-4097-9256-7c93650f6c24" providerId="ADAL" clId="{5409F468-83E0-407C-AA67-5E6DA872817B}" dt="2020-05-01T21:17:56.250" v="48" actId="20577"/>
        <pc:sldMkLst>
          <pc:docMk/>
          <pc:sldMk cId="2187783732" sldId="586"/>
        </pc:sldMkLst>
        <pc:spChg chg="mod">
          <ac:chgData name="Huskova Lenka" userId="23a73249-0e43-4097-9256-7c93650f6c24" providerId="ADAL" clId="{5409F468-83E0-407C-AA67-5E6DA872817B}" dt="2020-05-01T21:17:56.250" v="48" actId="20577"/>
          <ac:spMkLst>
            <pc:docMk/>
            <pc:sldMk cId="2187783732" sldId="586"/>
            <ac:spMk id="12" creationId="{9CA046D3-4479-4756-B840-FCBA48500DD4}"/>
          </ac:spMkLst>
        </pc:spChg>
      </pc:sldChg>
      <pc:sldChg chg="modSp mod">
        <pc:chgData name="Huskova Lenka" userId="23a73249-0e43-4097-9256-7c93650f6c24" providerId="ADAL" clId="{5409F468-83E0-407C-AA67-5E6DA872817B}" dt="2020-05-01T21:19:45.596" v="59" actId="20577"/>
        <pc:sldMkLst>
          <pc:docMk/>
          <pc:sldMk cId="1227199509" sldId="587"/>
        </pc:sldMkLst>
        <pc:spChg chg="mod">
          <ac:chgData name="Huskova Lenka" userId="23a73249-0e43-4097-9256-7c93650f6c24" providerId="ADAL" clId="{5409F468-83E0-407C-AA67-5E6DA872817B}" dt="2020-05-01T21:19:45.596" v="59" actId="20577"/>
          <ac:spMkLst>
            <pc:docMk/>
            <pc:sldMk cId="1227199509" sldId="587"/>
            <ac:spMk id="12" creationId="{9CA046D3-4479-4756-B840-FCBA48500DD4}"/>
          </ac:spMkLst>
        </pc:spChg>
      </pc:sldChg>
      <pc:sldChg chg="modSp mod">
        <pc:chgData name="Huskova Lenka" userId="23a73249-0e43-4097-9256-7c93650f6c24" providerId="ADAL" clId="{5409F468-83E0-407C-AA67-5E6DA872817B}" dt="2020-05-03T22:41:59.716" v="3569" actId="20577"/>
        <pc:sldMkLst>
          <pc:docMk/>
          <pc:sldMk cId="135703134" sldId="588"/>
        </pc:sldMkLst>
        <pc:spChg chg="mod">
          <ac:chgData name="Huskova Lenka" userId="23a73249-0e43-4097-9256-7c93650f6c24" providerId="ADAL" clId="{5409F468-83E0-407C-AA67-5E6DA872817B}" dt="2020-05-01T21:12:25.815" v="25" actId="20577"/>
          <ac:spMkLst>
            <pc:docMk/>
            <pc:sldMk cId="135703134" sldId="588"/>
            <ac:spMk id="10" creationId="{FCF29BFD-EE47-46A6-ADC1-9051F90E1EA9}"/>
          </ac:spMkLst>
        </pc:spChg>
        <pc:spChg chg="mod">
          <ac:chgData name="Huskova Lenka" userId="23a73249-0e43-4097-9256-7c93650f6c24" providerId="ADAL" clId="{5409F468-83E0-407C-AA67-5E6DA872817B}" dt="2020-05-01T21:12:28.714" v="26" actId="20577"/>
          <ac:spMkLst>
            <pc:docMk/>
            <pc:sldMk cId="135703134" sldId="588"/>
            <ac:spMk id="11" creationId="{961BD0FC-5F40-472E-BFEE-5B067937CEEE}"/>
          </ac:spMkLst>
        </pc:spChg>
        <pc:spChg chg="mod">
          <ac:chgData name="Huskova Lenka" userId="23a73249-0e43-4097-9256-7c93650f6c24" providerId="ADAL" clId="{5409F468-83E0-407C-AA67-5E6DA872817B}" dt="2020-05-03T22:41:59.716" v="3569" actId="20577"/>
          <ac:spMkLst>
            <pc:docMk/>
            <pc:sldMk cId="135703134" sldId="588"/>
            <ac:spMk id="12" creationId="{74DB8C28-43D4-40D6-9A36-79C8191257DA}"/>
          </ac:spMkLst>
        </pc:spChg>
        <pc:spChg chg="mod">
          <ac:chgData name="Huskova Lenka" userId="23a73249-0e43-4097-9256-7c93650f6c24" providerId="ADAL" clId="{5409F468-83E0-407C-AA67-5E6DA872817B}" dt="2020-05-03T22:41:48.518" v="3553" actId="13926"/>
          <ac:spMkLst>
            <pc:docMk/>
            <pc:sldMk cId="135703134" sldId="588"/>
            <ac:spMk id="13" creationId="{DD6713BA-DC01-4654-A843-511BC79C6F62}"/>
          </ac:spMkLst>
        </pc:spChg>
      </pc:sldChg>
      <pc:sldChg chg="addSp delSp modSp mod">
        <pc:chgData name="Huskova Lenka" userId="23a73249-0e43-4097-9256-7c93650f6c24" providerId="ADAL" clId="{5409F468-83E0-407C-AA67-5E6DA872817B}" dt="2020-05-02T22:24:09.310" v="798" actId="962"/>
        <pc:sldMkLst>
          <pc:docMk/>
          <pc:sldMk cId="1227984518" sldId="589"/>
        </pc:sldMkLst>
        <pc:spChg chg="add del mod">
          <ac:chgData name="Huskova Lenka" userId="23a73249-0e43-4097-9256-7c93650f6c24" providerId="ADAL" clId="{5409F468-83E0-407C-AA67-5E6DA872817B}" dt="2020-05-02T22:24:07.815" v="796"/>
          <ac:spMkLst>
            <pc:docMk/>
            <pc:sldMk cId="1227984518" sldId="589"/>
            <ac:spMk id="5" creationId="{2E07D468-BFDA-4812-9DFB-89DF64001F8A}"/>
          </ac:spMkLst>
        </pc:spChg>
        <pc:picChg chg="add mod">
          <ac:chgData name="Huskova Lenka" userId="23a73249-0e43-4097-9256-7c93650f6c24" providerId="ADAL" clId="{5409F468-83E0-407C-AA67-5E6DA872817B}" dt="2020-05-02T22:24:09.310" v="798" actId="962"/>
          <ac:picMkLst>
            <pc:docMk/>
            <pc:sldMk cId="1227984518" sldId="589"/>
            <ac:picMk id="8" creationId="{F032F49D-EB8E-4B3F-A03F-9A3EE0709064}"/>
          </ac:picMkLst>
        </pc:picChg>
        <pc:picChg chg="del">
          <ac:chgData name="Huskova Lenka" userId="23a73249-0e43-4097-9256-7c93650f6c24" providerId="ADAL" clId="{5409F468-83E0-407C-AA67-5E6DA872817B}" dt="2020-05-02T21:51:15.541" v="635" actId="478"/>
          <ac:picMkLst>
            <pc:docMk/>
            <pc:sldMk cId="1227984518" sldId="589"/>
            <ac:picMk id="10" creationId="{A4B037BC-68FA-4292-A0D6-C2F222E69A4F}"/>
          </ac:picMkLst>
        </pc:picChg>
      </pc:sldChg>
      <pc:sldChg chg="addSp delSp modSp mod">
        <pc:chgData name="Huskova Lenka" userId="23a73249-0e43-4097-9256-7c93650f6c24" providerId="ADAL" clId="{5409F468-83E0-407C-AA67-5E6DA872817B}" dt="2020-05-03T14:23:25.700" v="1631" actId="14100"/>
        <pc:sldMkLst>
          <pc:docMk/>
          <pc:sldMk cId="1676168612" sldId="594"/>
        </pc:sldMkLst>
        <pc:spChg chg="mod">
          <ac:chgData name="Huskova Lenka" userId="23a73249-0e43-4097-9256-7c93650f6c24" providerId="ADAL" clId="{5409F468-83E0-407C-AA67-5E6DA872817B}" dt="2020-05-02T21:58:23.776" v="683" actId="1076"/>
          <ac:spMkLst>
            <pc:docMk/>
            <pc:sldMk cId="1676168612" sldId="594"/>
            <ac:spMk id="7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3T14:23:25.700" v="1631" actId="14100"/>
          <ac:picMkLst>
            <pc:docMk/>
            <pc:sldMk cId="1676168612" sldId="594"/>
            <ac:picMk id="4" creationId="{88C87B6F-73A9-4250-B364-C5B6107D43C8}"/>
          </ac:picMkLst>
        </pc:picChg>
        <pc:picChg chg="del">
          <ac:chgData name="Huskova Lenka" userId="23a73249-0e43-4097-9256-7c93650f6c24" providerId="ADAL" clId="{5409F468-83E0-407C-AA67-5E6DA872817B}" dt="2020-05-02T21:39:43.143" v="523" actId="478"/>
          <ac:picMkLst>
            <pc:docMk/>
            <pc:sldMk cId="1676168612" sldId="594"/>
            <ac:picMk id="5" creationId="{A0F3C544-7082-445E-B751-9A241C47398F}"/>
          </ac:picMkLst>
        </pc:picChg>
        <pc:picChg chg="add mod">
          <ac:chgData name="Huskova Lenka" userId="23a73249-0e43-4097-9256-7c93650f6c24" providerId="ADAL" clId="{5409F468-83E0-407C-AA67-5E6DA872817B}" dt="2020-05-02T21:58:14.606" v="682" actId="14100"/>
          <ac:picMkLst>
            <pc:docMk/>
            <pc:sldMk cId="1676168612" sldId="594"/>
            <ac:picMk id="8" creationId="{96D57CA8-5643-43EC-9BEA-A83674A79333}"/>
          </ac:picMkLst>
        </pc:picChg>
        <pc:picChg chg="del">
          <ac:chgData name="Huskova Lenka" userId="23a73249-0e43-4097-9256-7c93650f6c24" providerId="ADAL" clId="{5409F468-83E0-407C-AA67-5E6DA872817B}" dt="2020-05-02T21:39:43.905" v="524" actId="478"/>
          <ac:picMkLst>
            <pc:docMk/>
            <pc:sldMk cId="1676168612" sldId="594"/>
            <ac:picMk id="9" creationId="{C1113640-3B7A-41F5-BD50-532201D82429}"/>
          </ac:picMkLst>
        </pc:picChg>
      </pc:sldChg>
      <pc:sldChg chg="addSp delSp modSp mod modClrScheme chgLayout">
        <pc:chgData name="Huskova Lenka" userId="23a73249-0e43-4097-9256-7c93650f6c24" providerId="ADAL" clId="{5409F468-83E0-407C-AA67-5E6DA872817B}" dt="2020-05-02T21:26:18.899" v="477" actId="1076"/>
        <pc:sldMkLst>
          <pc:docMk/>
          <pc:sldMk cId="3404417710" sldId="595"/>
        </pc:sldMkLst>
        <pc:spChg chg="mod ord">
          <ac:chgData name="Huskova Lenka" userId="23a73249-0e43-4097-9256-7c93650f6c24" providerId="ADAL" clId="{5409F468-83E0-407C-AA67-5E6DA872817B}" dt="2020-05-02T21:20:51.123" v="449" actId="26606"/>
          <ac:spMkLst>
            <pc:docMk/>
            <pc:sldMk cId="3404417710" sldId="595"/>
            <ac:spMk id="2" creationId="{00000000-0000-0000-0000-000000000000}"/>
          </ac:spMkLst>
        </pc:spChg>
        <pc:spChg chg="mod">
          <ac:chgData name="Huskova Lenka" userId="23a73249-0e43-4097-9256-7c93650f6c24" providerId="ADAL" clId="{5409F468-83E0-407C-AA67-5E6DA872817B}" dt="2020-05-02T21:20:51.123" v="449" actId="26606"/>
          <ac:spMkLst>
            <pc:docMk/>
            <pc:sldMk cId="3404417710" sldId="595"/>
            <ac:spMk id="6" creationId="{00000000-0000-0000-0000-000000000000}"/>
          </ac:spMkLst>
        </pc:spChg>
        <pc:spChg chg="mod">
          <ac:chgData name="Huskova Lenka" userId="23a73249-0e43-4097-9256-7c93650f6c24" providerId="ADAL" clId="{5409F468-83E0-407C-AA67-5E6DA872817B}" dt="2020-05-02T21:24:44.582" v="461" actId="14100"/>
          <ac:spMkLst>
            <pc:docMk/>
            <pc:sldMk cId="3404417710" sldId="595"/>
            <ac:spMk id="7" creationId="{00000000-0000-0000-0000-000000000000}"/>
          </ac:spMkLst>
        </pc:spChg>
        <pc:picChg chg="add mod ord">
          <ac:chgData name="Huskova Lenka" userId="23a73249-0e43-4097-9256-7c93650f6c24" providerId="ADAL" clId="{5409F468-83E0-407C-AA67-5E6DA872817B}" dt="2020-05-02T21:26:12.662" v="475" actId="1076"/>
          <ac:picMkLst>
            <pc:docMk/>
            <pc:sldMk cId="3404417710" sldId="595"/>
            <ac:picMk id="3" creationId="{9F5B2AF0-523D-48FD-A679-2C5F67FC45EA}"/>
          </ac:picMkLst>
        </pc:picChg>
        <pc:picChg chg="add mod">
          <ac:chgData name="Huskova Lenka" userId="23a73249-0e43-4097-9256-7c93650f6c24" providerId="ADAL" clId="{5409F468-83E0-407C-AA67-5E6DA872817B}" dt="2020-05-02T21:26:18.899" v="477" actId="1076"/>
          <ac:picMkLst>
            <pc:docMk/>
            <pc:sldMk cId="3404417710" sldId="595"/>
            <ac:picMk id="4" creationId="{15C5779F-3CAC-4BFC-8A26-E33AF99CB9D2}"/>
          </ac:picMkLst>
        </pc:picChg>
        <pc:picChg chg="del">
          <ac:chgData name="Huskova Lenka" userId="23a73249-0e43-4097-9256-7c93650f6c24" providerId="ADAL" clId="{5409F468-83E0-407C-AA67-5E6DA872817B}" dt="2020-05-02T21:16:04.473" v="435" actId="478"/>
          <ac:picMkLst>
            <pc:docMk/>
            <pc:sldMk cId="3404417710" sldId="595"/>
            <ac:picMk id="5" creationId="{373CD1A7-8811-414E-9AF4-E2325119BB63}"/>
          </ac:picMkLst>
        </pc:picChg>
        <pc:picChg chg="add mod">
          <ac:chgData name="Huskova Lenka" userId="23a73249-0e43-4097-9256-7c93650f6c24" providerId="ADAL" clId="{5409F468-83E0-407C-AA67-5E6DA872817B}" dt="2020-05-02T21:26:01.174" v="471" actId="1076"/>
          <ac:picMkLst>
            <pc:docMk/>
            <pc:sldMk cId="3404417710" sldId="595"/>
            <ac:picMk id="8" creationId="{9101EA03-ABA3-420C-9333-90347BB648C6}"/>
          </ac:picMkLst>
        </pc:picChg>
        <pc:picChg chg="del">
          <ac:chgData name="Huskova Lenka" userId="23a73249-0e43-4097-9256-7c93650f6c24" providerId="ADAL" clId="{5409F468-83E0-407C-AA67-5E6DA872817B}" dt="2020-05-02T21:16:05.285" v="436" actId="478"/>
          <ac:picMkLst>
            <pc:docMk/>
            <pc:sldMk cId="3404417710" sldId="595"/>
            <ac:picMk id="9" creationId="{B4FE3A9A-1128-4205-97C7-735DB4EDED48}"/>
          </ac:picMkLst>
        </pc:picChg>
      </pc:sldChg>
      <pc:sldChg chg="addSp delSp modSp mod">
        <pc:chgData name="Huskova Lenka" userId="23a73249-0e43-4097-9256-7c93650f6c24" providerId="ADAL" clId="{5409F468-83E0-407C-AA67-5E6DA872817B}" dt="2020-05-02T21:58:50.870" v="694" actId="1076"/>
        <pc:sldMkLst>
          <pc:docMk/>
          <pc:sldMk cId="1574518041" sldId="596"/>
        </pc:sldMkLst>
        <pc:spChg chg="mod">
          <ac:chgData name="Huskova Lenka" userId="23a73249-0e43-4097-9256-7c93650f6c24" providerId="ADAL" clId="{5409F468-83E0-407C-AA67-5E6DA872817B}" dt="2020-05-02T21:55:07.541" v="644" actId="14100"/>
          <ac:spMkLst>
            <pc:docMk/>
            <pc:sldMk cId="1574518041" sldId="596"/>
            <ac:spMk id="7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2T21:58:45.595" v="690" actId="14100"/>
          <ac:picMkLst>
            <pc:docMk/>
            <pc:sldMk cId="1574518041" sldId="596"/>
            <ac:picMk id="4" creationId="{3786FFA8-A40A-4287-BBB6-51CAD83BED80}"/>
          </ac:picMkLst>
        </pc:picChg>
        <pc:picChg chg="add mod">
          <ac:chgData name="Huskova Lenka" userId="23a73249-0e43-4097-9256-7c93650f6c24" providerId="ADAL" clId="{5409F468-83E0-407C-AA67-5E6DA872817B}" dt="2020-05-02T21:58:50.870" v="694" actId="1076"/>
          <ac:picMkLst>
            <pc:docMk/>
            <pc:sldMk cId="1574518041" sldId="596"/>
            <ac:picMk id="8" creationId="{4805E93D-5193-4E5E-9C28-C6C068CAF3F5}"/>
          </ac:picMkLst>
        </pc:picChg>
        <pc:picChg chg="del">
          <ac:chgData name="Huskova Lenka" userId="23a73249-0e43-4097-9256-7c93650f6c24" providerId="ADAL" clId="{5409F468-83E0-407C-AA67-5E6DA872817B}" dt="2020-05-02T21:40:39.662" v="526" actId="478"/>
          <ac:picMkLst>
            <pc:docMk/>
            <pc:sldMk cId="1574518041" sldId="596"/>
            <ac:picMk id="11" creationId="{2AE959BE-25A6-4C1D-85EE-7ED9EA6F87C5}"/>
          </ac:picMkLst>
        </pc:picChg>
        <pc:picChg chg="del">
          <ac:chgData name="Huskova Lenka" userId="23a73249-0e43-4097-9256-7c93650f6c24" providerId="ADAL" clId="{5409F468-83E0-407C-AA67-5E6DA872817B}" dt="2020-05-02T21:40:40.376" v="527" actId="478"/>
          <ac:picMkLst>
            <pc:docMk/>
            <pc:sldMk cId="1574518041" sldId="596"/>
            <ac:picMk id="13" creationId="{D9E27016-FBCA-4A82-9CB6-06D106F03393}"/>
          </ac:picMkLst>
        </pc:picChg>
      </pc:sldChg>
      <pc:sldChg chg="addSp delSp modSp mod">
        <pc:chgData name="Huskova Lenka" userId="23a73249-0e43-4097-9256-7c93650f6c24" providerId="ADAL" clId="{5409F468-83E0-407C-AA67-5E6DA872817B}" dt="2020-05-02T22:06:11.563" v="792" actId="1076"/>
        <pc:sldMkLst>
          <pc:docMk/>
          <pc:sldMk cId="1785478647" sldId="597"/>
        </pc:sldMkLst>
        <pc:picChg chg="add mod">
          <ac:chgData name="Huskova Lenka" userId="23a73249-0e43-4097-9256-7c93650f6c24" providerId="ADAL" clId="{5409F468-83E0-407C-AA67-5E6DA872817B}" dt="2020-05-02T22:06:11.563" v="792" actId="1076"/>
          <ac:picMkLst>
            <pc:docMk/>
            <pc:sldMk cId="1785478647" sldId="597"/>
            <ac:picMk id="3" creationId="{59F54CA0-E467-436F-BFB5-80B08615CD45}"/>
          </ac:picMkLst>
        </pc:picChg>
        <pc:picChg chg="add mod">
          <ac:chgData name="Huskova Lenka" userId="23a73249-0e43-4097-9256-7c93650f6c24" providerId="ADAL" clId="{5409F468-83E0-407C-AA67-5E6DA872817B}" dt="2020-05-02T22:06:10.012" v="791" actId="1076"/>
          <ac:picMkLst>
            <pc:docMk/>
            <pc:sldMk cId="1785478647" sldId="597"/>
            <ac:picMk id="5" creationId="{573446A1-9C32-4E5F-9A92-E8C712AB953D}"/>
          </ac:picMkLst>
        </pc:picChg>
        <pc:picChg chg="del">
          <ac:chgData name="Huskova Lenka" userId="23a73249-0e43-4097-9256-7c93650f6c24" providerId="ADAL" clId="{5409F468-83E0-407C-AA67-5E6DA872817B}" dt="2020-05-02T21:40:53.212" v="534" actId="478"/>
          <ac:picMkLst>
            <pc:docMk/>
            <pc:sldMk cId="1785478647" sldId="597"/>
            <ac:picMk id="15" creationId="{07E65127-0CFE-46CE-88D1-EAD1596EC60A}"/>
          </ac:picMkLst>
        </pc:picChg>
        <pc:picChg chg="del">
          <ac:chgData name="Huskova Lenka" userId="23a73249-0e43-4097-9256-7c93650f6c24" providerId="ADAL" clId="{5409F468-83E0-407C-AA67-5E6DA872817B}" dt="2020-05-02T21:40:52.588" v="533" actId="478"/>
          <ac:picMkLst>
            <pc:docMk/>
            <pc:sldMk cId="1785478647" sldId="597"/>
            <ac:picMk id="17" creationId="{446F10AF-35CB-4A5F-B6A5-10997C644A78}"/>
          </ac:picMkLst>
        </pc:picChg>
      </pc:sldChg>
      <pc:sldChg chg="del">
        <pc:chgData name="Huskova Lenka" userId="23a73249-0e43-4097-9256-7c93650f6c24" providerId="ADAL" clId="{5409F468-83E0-407C-AA67-5E6DA872817B}" dt="2020-05-02T19:45:59.690" v="304" actId="47"/>
        <pc:sldMkLst>
          <pc:docMk/>
          <pc:sldMk cId="679298646" sldId="601"/>
        </pc:sldMkLst>
      </pc:sldChg>
      <pc:sldChg chg="addSp delSp modSp mod">
        <pc:chgData name="Huskova Lenka" userId="23a73249-0e43-4097-9256-7c93650f6c24" providerId="ADAL" clId="{5409F468-83E0-407C-AA67-5E6DA872817B}" dt="2020-05-02T22:24:13.517" v="800" actId="27614"/>
        <pc:sldMkLst>
          <pc:docMk/>
          <pc:sldMk cId="3078078879" sldId="602"/>
        </pc:sldMkLst>
        <pc:spChg chg="add del mod">
          <ac:chgData name="Huskova Lenka" userId="23a73249-0e43-4097-9256-7c93650f6c24" providerId="ADAL" clId="{5409F468-83E0-407C-AA67-5E6DA872817B}" dt="2020-05-02T22:24:11.872" v="799"/>
          <ac:spMkLst>
            <pc:docMk/>
            <pc:sldMk cId="3078078879" sldId="602"/>
            <ac:spMk id="5" creationId="{46697376-C8FD-4CA1-B044-F92F5E95437B}"/>
          </ac:spMkLst>
        </pc:spChg>
        <pc:picChg chg="add mod">
          <ac:chgData name="Huskova Lenka" userId="23a73249-0e43-4097-9256-7c93650f6c24" providerId="ADAL" clId="{5409F468-83E0-407C-AA67-5E6DA872817B}" dt="2020-05-02T22:24:13.517" v="800" actId="27614"/>
          <ac:picMkLst>
            <pc:docMk/>
            <pc:sldMk cId="3078078879" sldId="602"/>
            <ac:picMk id="8" creationId="{91324D2A-B084-49CE-896D-1A8FACD10387}"/>
          </ac:picMkLst>
        </pc:picChg>
        <pc:picChg chg="del">
          <ac:chgData name="Huskova Lenka" userId="23a73249-0e43-4097-9256-7c93650f6c24" providerId="ADAL" clId="{5409F468-83E0-407C-AA67-5E6DA872817B}" dt="2020-05-02T21:51:13.270" v="634" actId="478"/>
          <ac:picMkLst>
            <pc:docMk/>
            <pc:sldMk cId="3078078879" sldId="602"/>
            <ac:picMk id="10" creationId="{5161F821-B4F3-44D6-8FBA-932A8F0A8628}"/>
          </ac:picMkLst>
        </pc:picChg>
      </pc:sldChg>
      <pc:sldChg chg="del">
        <pc:chgData name="Huskova Lenka" userId="23a73249-0e43-4097-9256-7c93650f6c24" providerId="ADAL" clId="{5409F468-83E0-407C-AA67-5E6DA872817B}" dt="2020-05-02T21:29:01.773" v="478" actId="47"/>
        <pc:sldMkLst>
          <pc:docMk/>
          <pc:sldMk cId="2694883042" sldId="605"/>
        </pc:sldMkLst>
      </pc:sldChg>
      <pc:sldChg chg="modSp del mod">
        <pc:chgData name="Huskova Lenka" userId="23a73249-0e43-4097-9256-7c93650f6c24" providerId="ADAL" clId="{5409F468-83E0-407C-AA67-5E6DA872817B}" dt="2020-05-03T13:59:19.555" v="994" actId="47"/>
        <pc:sldMkLst>
          <pc:docMk/>
          <pc:sldMk cId="3509476317" sldId="606"/>
        </pc:sldMkLst>
        <pc:spChg chg="mod">
          <ac:chgData name="Huskova Lenka" userId="23a73249-0e43-4097-9256-7c93650f6c24" providerId="ADAL" clId="{5409F468-83E0-407C-AA67-5E6DA872817B}" dt="2020-05-01T21:15:30.086" v="33" actId="20577"/>
          <ac:spMkLst>
            <pc:docMk/>
            <pc:sldMk cId="3509476317" sldId="606"/>
            <ac:spMk id="11" creationId="{8C000FE5-F588-4C52-9002-B0B8A4CC6BF8}"/>
          </ac:spMkLst>
        </pc:spChg>
        <pc:spChg chg="mod">
          <ac:chgData name="Huskova Lenka" userId="23a73249-0e43-4097-9256-7c93650f6c24" providerId="ADAL" clId="{5409F468-83E0-407C-AA67-5E6DA872817B}" dt="2020-05-01T21:15:33.316" v="34" actId="20577"/>
          <ac:spMkLst>
            <pc:docMk/>
            <pc:sldMk cId="3509476317" sldId="606"/>
            <ac:spMk id="12" creationId="{CBEF9763-DA43-478C-B9F1-61D4A879F7DA}"/>
          </ac:spMkLst>
        </pc:spChg>
      </pc:sldChg>
      <pc:sldChg chg="addSp delSp modSp mod">
        <pc:chgData name="Huskova Lenka" userId="23a73249-0e43-4097-9256-7c93650f6c24" providerId="ADAL" clId="{5409F468-83E0-407C-AA67-5E6DA872817B}" dt="2020-05-07T10:11:07.120" v="3702" actId="14100"/>
        <pc:sldMkLst>
          <pc:docMk/>
          <pc:sldMk cId="2281591649" sldId="607"/>
        </pc:sldMkLst>
        <pc:spChg chg="mod">
          <ac:chgData name="Huskova Lenka" userId="23a73249-0e43-4097-9256-7c93650f6c24" providerId="ADAL" clId="{5409F468-83E0-407C-AA67-5E6DA872817B}" dt="2020-05-02T21:57:06.854" v="668" actId="207"/>
          <ac:spMkLst>
            <pc:docMk/>
            <pc:sldMk cId="2281591649" sldId="607"/>
            <ac:spMk id="8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7T10:11:07.120" v="3702" actId="14100"/>
          <ac:picMkLst>
            <pc:docMk/>
            <pc:sldMk cId="2281591649" sldId="607"/>
            <ac:picMk id="4" creationId="{7AEA5FD5-9C07-4908-B59A-13CE6282F8D2}"/>
          </ac:picMkLst>
        </pc:picChg>
        <pc:picChg chg="del">
          <ac:chgData name="Huskova Lenka" userId="23a73249-0e43-4097-9256-7c93650f6c24" providerId="ADAL" clId="{5409F468-83E0-407C-AA67-5E6DA872817B}" dt="2020-05-02T19:46:26.414" v="309" actId="478"/>
          <ac:picMkLst>
            <pc:docMk/>
            <pc:sldMk cId="2281591649" sldId="607"/>
            <ac:picMk id="5" creationId="{0D8240D2-45AF-4159-9E8C-9537645F8062}"/>
          </ac:picMkLst>
        </pc:picChg>
      </pc:sldChg>
      <pc:sldChg chg="addSp delSp modSp mod">
        <pc:chgData name="Huskova Lenka" userId="23a73249-0e43-4097-9256-7c93650f6c24" providerId="ADAL" clId="{5409F468-83E0-407C-AA67-5E6DA872817B}" dt="2020-05-07T07:56:28.014" v="3697" actId="14100"/>
        <pc:sldMkLst>
          <pc:docMk/>
          <pc:sldMk cId="1921961092" sldId="608"/>
        </pc:sldMkLst>
        <pc:spChg chg="mod">
          <ac:chgData name="Huskova Lenka" userId="23a73249-0e43-4097-9256-7c93650f6c24" providerId="ADAL" clId="{5409F468-83E0-407C-AA67-5E6DA872817B}" dt="2020-05-02T21:57:03.127" v="667" actId="207"/>
          <ac:spMkLst>
            <pc:docMk/>
            <pc:sldMk cId="1921961092" sldId="608"/>
            <ac:spMk id="8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7T07:56:28.014" v="3697" actId="14100"/>
          <ac:picMkLst>
            <pc:docMk/>
            <pc:sldMk cId="1921961092" sldId="608"/>
            <ac:picMk id="4" creationId="{0CC4E5DD-3B08-4B1B-B00D-A7D0A57BB78E}"/>
          </ac:picMkLst>
        </pc:picChg>
        <pc:picChg chg="del">
          <ac:chgData name="Huskova Lenka" userId="23a73249-0e43-4097-9256-7c93650f6c24" providerId="ADAL" clId="{5409F468-83E0-407C-AA67-5E6DA872817B}" dt="2020-05-02T19:46:24.168" v="308" actId="478"/>
          <ac:picMkLst>
            <pc:docMk/>
            <pc:sldMk cId="1921961092" sldId="608"/>
            <ac:picMk id="5" creationId="{2F74F002-7600-4AE1-8540-9BB59B8B92AA}"/>
          </ac:picMkLst>
        </pc:picChg>
        <pc:picChg chg="del">
          <ac:chgData name="Huskova Lenka" userId="23a73249-0e43-4097-9256-7c93650f6c24" providerId="ADAL" clId="{5409F468-83E0-407C-AA67-5E6DA872817B}" dt="2020-05-02T19:46:23.359" v="307" actId="478"/>
          <ac:picMkLst>
            <pc:docMk/>
            <pc:sldMk cId="1921961092" sldId="608"/>
            <ac:picMk id="9" creationId="{B6CCEBA3-7B90-4307-8110-DD40F550D050}"/>
          </ac:picMkLst>
        </pc:picChg>
      </pc:sldChg>
      <pc:sldChg chg="addSp delSp modSp mod">
        <pc:chgData name="Huskova Lenka" userId="23a73249-0e43-4097-9256-7c93650f6c24" providerId="ADAL" clId="{5409F468-83E0-407C-AA67-5E6DA872817B}" dt="2020-05-02T21:39:20.951" v="522" actId="6549"/>
        <pc:sldMkLst>
          <pc:docMk/>
          <pc:sldMk cId="1120125019" sldId="609"/>
        </pc:sldMkLst>
        <pc:spChg chg="mod">
          <ac:chgData name="Huskova Lenka" userId="23a73249-0e43-4097-9256-7c93650f6c24" providerId="ADAL" clId="{5409F468-83E0-407C-AA67-5E6DA872817B}" dt="2020-05-02T21:39:20.951" v="522" actId="6549"/>
          <ac:spMkLst>
            <pc:docMk/>
            <pc:sldMk cId="1120125019" sldId="609"/>
            <ac:spMk id="7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2T21:37:54.018" v="502" actId="1076"/>
          <ac:picMkLst>
            <pc:docMk/>
            <pc:sldMk cId="1120125019" sldId="609"/>
            <ac:picMk id="3" creationId="{D3E0948F-7363-4506-9DD4-033E22CD0048}"/>
          </ac:picMkLst>
        </pc:picChg>
        <pc:picChg chg="add mod">
          <ac:chgData name="Huskova Lenka" userId="23a73249-0e43-4097-9256-7c93650f6c24" providerId="ADAL" clId="{5409F468-83E0-407C-AA67-5E6DA872817B}" dt="2020-05-02T21:37:56.417" v="503" actId="1076"/>
          <ac:picMkLst>
            <pc:docMk/>
            <pc:sldMk cId="1120125019" sldId="609"/>
            <ac:picMk id="4" creationId="{73D1E380-850B-496C-8FCB-4FF70107AC96}"/>
          </ac:picMkLst>
        </pc:picChg>
        <pc:picChg chg="del">
          <ac:chgData name="Huskova Lenka" userId="23a73249-0e43-4097-9256-7c93650f6c24" providerId="ADAL" clId="{5409F468-83E0-407C-AA67-5E6DA872817B}" dt="2020-05-02T21:29:14.915" v="479" actId="478"/>
          <ac:picMkLst>
            <pc:docMk/>
            <pc:sldMk cId="1120125019" sldId="609"/>
            <ac:picMk id="5" creationId="{C859E4FF-F523-4916-B9DD-64D0D3C29FC6}"/>
          </ac:picMkLst>
        </pc:picChg>
        <pc:picChg chg="del">
          <ac:chgData name="Huskova Lenka" userId="23a73249-0e43-4097-9256-7c93650f6c24" providerId="ADAL" clId="{5409F468-83E0-407C-AA67-5E6DA872817B}" dt="2020-05-02T21:29:15.682" v="480" actId="478"/>
          <ac:picMkLst>
            <pc:docMk/>
            <pc:sldMk cId="1120125019" sldId="609"/>
            <ac:picMk id="10" creationId="{25DDF616-8449-40F2-9777-3D28ED41CABA}"/>
          </ac:picMkLst>
        </pc:picChg>
      </pc:sldChg>
      <pc:sldChg chg="del">
        <pc:chgData name="Huskova Lenka" userId="23a73249-0e43-4097-9256-7c93650f6c24" providerId="ADAL" clId="{5409F468-83E0-407C-AA67-5E6DA872817B}" dt="2020-05-02T21:40:42.457" v="528" actId="47"/>
        <pc:sldMkLst>
          <pc:docMk/>
          <pc:sldMk cId="3817898702" sldId="610"/>
        </pc:sldMkLst>
      </pc:sldChg>
      <pc:sldChg chg="delSp del mod">
        <pc:chgData name="Huskova Lenka" userId="23a73249-0e43-4097-9256-7c93650f6c24" providerId="ADAL" clId="{5409F468-83E0-407C-AA67-5E6DA872817B}" dt="2020-05-02T21:49:43.826" v="628" actId="47"/>
        <pc:sldMkLst>
          <pc:docMk/>
          <pc:sldMk cId="56640309" sldId="611"/>
        </pc:sldMkLst>
        <pc:picChg chg="del">
          <ac:chgData name="Huskova Lenka" userId="23a73249-0e43-4097-9256-7c93650f6c24" providerId="ADAL" clId="{5409F468-83E0-407C-AA67-5E6DA872817B}" dt="2020-05-02T21:40:54.413" v="535" actId="478"/>
          <ac:picMkLst>
            <pc:docMk/>
            <pc:sldMk cId="56640309" sldId="611"/>
            <ac:picMk id="4" creationId="{0D7E28D4-35CC-48D3-B32E-97986A836F89}"/>
          </ac:picMkLst>
        </pc:picChg>
        <pc:picChg chg="del">
          <ac:chgData name="Huskova Lenka" userId="23a73249-0e43-4097-9256-7c93650f6c24" providerId="ADAL" clId="{5409F468-83E0-407C-AA67-5E6DA872817B}" dt="2020-05-02T21:40:55.033" v="536" actId="478"/>
          <ac:picMkLst>
            <pc:docMk/>
            <pc:sldMk cId="56640309" sldId="611"/>
            <ac:picMk id="9" creationId="{81F9BA5E-5BA6-453E-960E-BF52E245A596}"/>
          </ac:picMkLst>
        </pc:picChg>
      </pc:sldChg>
      <pc:sldChg chg="delSp del mod">
        <pc:chgData name="Huskova Lenka" userId="23a73249-0e43-4097-9256-7c93650f6c24" providerId="ADAL" clId="{5409F468-83E0-407C-AA67-5E6DA872817B}" dt="2020-05-02T21:41:22.285" v="552" actId="47"/>
        <pc:sldMkLst>
          <pc:docMk/>
          <pc:sldMk cId="1120339251" sldId="612"/>
        </pc:sldMkLst>
        <pc:picChg chg="del">
          <ac:chgData name="Huskova Lenka" userId="23a73249-0e43-4097-9256-7c93650f6c24" providerId="ADAL" clId="{5409F468-83E0-407C-AA67-5E6DA872817B}" dt="2020-05-02T21:40:57.736" v="538" actId="478"/>
          <ac:picMkLst>
            <pc:docMk/>
            <pc:sldMk cId="1120339251" sldId="612"/>
            <ac:picMk id="5" creationId="{32043F8C-F409-4B95-914F-0D94665C07AB}"/>
          </ac:picMkLst>
        </pc:picChg>
        <pc:picChg chg="del">
          <ac:chgData name="Huskova Lenka" userId="23a73249-0e43-4097-9256-7c93650f6c24" providerId="ADAL" clId="{5409F468-83E0-407C-AA67-5E6DA872817B}" dt="2020-05-02T21:40:58.214" v="539" actId="478"/>
          <ac:picMkLst>
            <pc:docMk/>
            <pc:sldMk cId="1120339251" sldId="612"/>
            <ac:picMk id="11" creationId="{93F425C9-A613-461A-9517-E05123C53F9A}"/>
          </ac:picMkLst>
        </pc:picChg>
        <pc:picChg chg="del">
          <ac:chgData name="Huskova Lenka" userId="23a73249-0e43-4097-9256-7c93650f6c24" providerId="ADAL" clId="{5409F468-83E0-407C-AA67-5E6DA872817B}" dt="2020-05-02T21:40:57.233" v="537" actId="478"/>
          <ac:picMkLst>
            <pc:docMk/>
            <pc:sldMk cId="1120339251" sldId="612"/>
            <ac:picMk id="13" creationId="{F945E581-0181-4B17-87D4-401FA624D0E0}"/>
          </ac:picMkLst>
        </pc:picChg>
        <pc:picChg chg="del">
          <ac:chgData name="Huskova Lenka" userId="23a73249-0e43-4097-9256-7c93650f6c24" providerId="ADAL" clId="{5409F468-83E0-407C-AA67-5E6DA872817B}" dt="2020-05-02T21:40:58.706" v="540" actId="478"/>
          <ac:picMkLst>
            <pc:docMk/>
            <pc:sldMk cId="1120339251" sldId="612"/>
            <ac:picMk id="15" creationId="{FA0083F0-692C-4096-84F1-9D94833A0D02}"/>
          </ac:picMkLst>
        </pc:picChg>
      </pc:sldChg>
      <pc:sldChg chg="delSp del mod">
        <pc:chgData name="Huskova Lenka" userId="23a73249-0e43-4097-9256-7c93650f6c24" providerId="ADAL" clId="{5409F468-83E0-407C-AA67-5E6DA872817B}" dt="2020-05-02T21:41:23.095" v="553" actId="47"/>
        <pc:sldMkLst>
          <pc:docMk/>
          <pc:sldMk cId="3066969280" sldId="613"/>
        </pc:sldMkLst>
        <pc:picChg chg="del">
          <ac:chgData name="Huskova Lenka" userId="23a73249-0e43-4097-9256-7c93650f6c24" providerId="ADAL" clId="{5409F468-83E0-407C-AA67-5E6DA872817B}" dt="2020-05-02T21:41:01.847" v="543" actId="478"/>
          <ac:picMkLst>
            <pc:docMk/>
            <pc:sldMk cId="3066969280" sldId="613"/>
            <ac:picMk id="4" creationId="{60B4B760-44C3-45EE-A3EE-07F14A9A6D57}"/>
          </ac:picMkLst>
        </pc:picChg>
        <pc:picChg chg="del">
          <ac:chgData name="Huskova Lenka" userId="23a73249-0e43-4097-9256-7c93650f6c24" providerId="ADAL" clId="{5409F468-83E0-407C-AA67-5E6DA872817B}" dt="2020-05-02T21:41:01.179" v="542" actId="478"/>
          <ac:picMkLst>
            <pc:docMk/>
            <pc:sldMk cId="3066969280" sldId="613"/>
            <ac:picMk id="10" creationId="{D0A130F3-7C83-4737-975A-301E62857AAB}"/>
          </ac:picMkLst>
        </pc:picChg>
        <pc:picChg chg="del">
          <ac:chgData name="Huskova Lenka" userId="23a73249-0e43-4097-9256-7c93650f6c24" providerId="ADAL" clId="{5409F468-83E0-407C-AA67-5E6DA872817B}" dt="2020-05-02T21:41:00.477" v="541" actId="478"/>
          <ac:picMkLst>
            <pc:docMk/>
            <pc:sldMk cId="3066969280" sldId="613"/>
            <ac:picMk id="14" creationId="{2FE2E3A8-8497-4C0D-AB84-DD61ECE12F6B}"/>
          </ac:picMkLst>
        </pc:picChg>
        <pc:picChg chg="del">
          <ac:chgData name="Huskova Lenka" userId="23a73249-0e43-4097-9256-7c93650f6c24" providerId="ADAL" clId="{5409F468-83E0-407C-AA67-5E6DA872817B}" dt="2020-05-02T21:41:02.379" v="544" actId="478"/>
          <ac:picMkLst>
            <pc:docMk/>
            <pc:sldMk cId="3066969280" sldId="613"/>
            <ac:picMk id="17" creationId="{34CD66D0-C611-43CD-BC65-3B4901E1A64B}"/>
          </ac:picMkLst>
        </pc:picChg>
      </pc:sldChg>
      <pc:sldChg chg="delSp del mod">
        <pc:chgData name="Huskova Lenka" userId="23a73249-0e43-4097-9256-7c93650f6c24" providerId="ADAL" clId="{5409F468-83E0-407C-AA67-5E6DA872817B}" dt="2020-05-02T21:41:24.690" v="554" actId="47"/>
        <pc:sldMkLst>
          <pc:docMk/>
          <pc:sldMk cId="254634622" sldId="614"/>
        </pc:sldMkLst>
        <pc:picChg chg="del">
          <ac:chgData name="Huskova Lenka" userId="23a73249-0e43-4097-9256-7c93650f6c24" providerId="ADAL" clId="{5409F468-83E0-407C-AA67-5E6DA872817B}" dt="2020-05-02T21:41:05.166" v="546" actId="478"/>
          <ac:picMkLst>
            <pc:docMk/>
            <pc:sldMk cId="254634622" sldId="614"/>
            <ac:picMk id="11" creationId="{59ECD5E4-A95A-4E7C-AA4B-1659EB793EAD}"/>
          </ac:picMkLst>
        </pc:picChg>
        <pc:picChg chg="del">
          <ac:chgData name="Huskova Lenka" userId="23a73249-0e43-4097-9256-7c93650f6c24" providerId="ADAL" clId="{5409F468-83E0-407C-AA67-5E6DA872817B}" dt="2020-05-02T21:41:05.628" v="547" actId="478"/>
          <ac:picMkLst>
            <pc:docMk/>
            <pc:sldMk cId="254634622" sldId="614"/>
            <ac:picMk id="13" creationId="{AE4C64FF-FDA0-4685-A35A-FC24DEB9EFA7}"/>
          </ac:picMkLst>
        </pc:picChg>
        <pc:picChg chg="del">
          <ac:chgData name="Huskova Lenka" userId="23a73249-0e43-4097-9256-7c93650f6c24" providerId="ADAL" clId="{5409F468-83E0-407C-AA67-5E6DA872817B}" dt="2020-05-02T21:41:04.636" v="545" actId="478"/>
          <ac:picMkLst>
            <pc:docMk/>
            <pc:sldMk cId="254634622" sldId="614"/>
            <ac:picMk id="15" creationId="{9BC8D996-A0F6-4303-BE7B-01DDA1212A7A}"/>
          </ac:picMkLst>
        </pc:picChg>
      </pc:sldChg>
      <pc:sldChg chg="delSp del mod">
        <pc:chgData name="Huskova Lenka" userId="23a73249-0e43-4097-9256-7c93650f6c24" providerId="ADAL" clId="{5409F468-83E0-407C-AA67-5E6DA872817B}" dt="2020-05-02T21:41:25.725" v="555" actId="47"/>
        <pc:sldMkLst>
          <pc:docMk/>
          <pc:sldMk cId="2726508479" sldId="615"/>
        </pc:sldMkLst>
        <pc:picChg chg="del">
          <ac:chgData name="Huskova Lenka" userId="23a73249-0e43-4097-9256-7c93650f6c24" providerId="ADAL" clId="{5409F468-83E0-407C-AA67-5E6DA872817B}" dt="2020-05-02T21:41:09.179" v="550" actId="478"/>
          <ac:picMkLst>
            <pc:docMk/>
            <pc:sldMk cId="2726508479" sldId="615"/>
            <ac:picMk id="4" creationId="{A781843D-6D8A-479E-8996-40A890468EB6}"/>
          </ac:picMkLst>
        </pc:picChg>
        <pc:picChg chg="del">
          <ac:chgData name="Huskova Lenka" userId="23a73249-0e43-4097-9256-7c93650f6c24" providerId="ADAL" clId="{5409F468-83E0-407C-AA67-5E6DA872817B}" dt="2020-05-02T21:41:10.451" v="551" actId="478"/>
          <ac:picMkLst>
            <pc:docMk/>
            <pc:sldMk cId="2726508479" sldId="615"/>
            <ac:picMk id="9" creationId="{45FEC3E4-429B-40EB-82B4-B929BE079B39}"/>
          </ac:picMkLst>
        </pc:picChg>
        <pc:picChg chg="del">
          <ac:chgData name="Huskova Lenka" userId="23a73249-0e43-4097-9256-7c93650f6c24" providerId="ADAL" clId="{5409F468-83E0-407C-AA67-5E6DA872817B}" dt="2020-05-02T21:41:07.147" v="548" actId="478"/>
          <ac:picMkLst>
            <pc:docMk/>
            <pc:sldMk cId="2726508479" sldId="615"/>
            <ac:picMk id="12" creationId="{7F1281D5-C4E5-4CB2-8E78-1A62AE81EF14}"/>
          </ac:picMkLst>
        </pc:picChg>
        <pc:picChg chg="del">
          <ac:chgData name="Huskova Lenka" userId="23a73249-0e43-4097-9256-7c93650f6c24" providerId="ADAL" clId="{5409F468-83E0-407C-AA67-5E6DA872817B}" dt="2020-05-02T21:41:07.660" v="549" actId="478"/>
          <ac:picMkLst>
            <pc:docMk/>
            <pc:sldMk cId="2726508479" sldId="615"/>
            <ac:picMk id="16" creationId="{44CFFB73-E81A-49B6-829E-9222CC6D1B43}"/>
          </ac:picMkLst>
        </pc:picChg>
      </pc:sldChg>
      <pc:sldChg chg="del">
        <pc:chgData name="Huskova Lenka" userId="23a73249-0e43-4097-9256-7c93650f6c24" providerId="ADAL" clId="{5409F468-83E0-407C-AA67-5E6DA872817B}" dt="2020-05-02T21:40:46.531" v="529" actId="47"/>
        <pc:sldMkLst>
          <pc:docMk/>
          <pc:sldMk cId="931109387" sldId="616"/>
        </pc:sldMkLst>
      </pc:sldChg>
      <pc:sldChg chg="del">
        <pc:chgData name="Huskova Lenka" userId="23a73249-0e43-4097-9256-7c93650f6c24" providerId="ADAL" clId="{5409F468-83E0-407C-AA67-5E6DA872817B}" dt="2020-05-02T21:40:47.242" v="530" actId="47"/>
        <pc:sldMkLst>
          <pc:docMk/>
          <pc:sldMk cId="1780591821" sldId="617"/>
        </pc:sldMkLst>
      </pc:sldChg>
      <pc:sldChg chg="del">
        <pc:chgData name="Huskova Lenka" userId="23a73249-0e43-4097-9256-7c93650f6c24" providerId="ADAL" clId="{5409F468-83E0-407C-AA67-5E6DA872817B}" dt="2020-05-02T21:40:47.948" v="531" actId="47"/>
        <pc:sldMkLst>
          <pc:docMk/>
          <pc:sldMk cId="4140102532" sldId="618"/>
        </pc:sldMkLst>
      </pc:sldChg>
      <pc:sldChg chg="del">
        <pc:chgData name="Huskova Lenka" userId="23a73249-0e43-4097-9256-7c93650f6c24" providerId="ADAL" clId="{5409F468-83E0-407C-AA67-5E6DA872817B}" dt="2020-05-02T21:40:48.613" v="532" actId="47"/>
        <pc:sldMkLst>
          <pc:docMk/>
          <pc:sldMk cId="2852253801" sldId="619"/>
        </pc:sldMkLst>
      </pc:sldChg>
      <pc:sldChg chg="del">
        <pc:chgData name="Huskova Lenka" userId="23a73249-0e43-4097-9256-7c93650f6c24" providerId="ADAL" clId="{5409F468-83E0-407C-AA67-5E6DA872817B}" dt="2020-05-02T21:51:07.226" v="632" actId="47"/>
        <pc:sldMkLst>
          <pc:docMk/>
          <pc:sldMk cId="32319995" sldId="620"/>
        </pc:sldMkLst>
      </pc:sldChg>
      <pc:sldChg chg="del">
        <pc:chgData name="Huskova Lenka" userId="23a73249-0e43-4097-9256-7c93650f6c24" providerId="ADAL" clId="{5409F468-83E0-407C-AA67-5E6DA872817B}" dt="2020-05-02T21:51:08.414" v="633" actId="47"/>
        <pc:sldMkLst>
          <pc:docMk/>
          <pc:sldMk cId="638522278" sldId="621"/>
        </pc:sldMkLst>
      </pc:sldChg>
      <pc:sldChg chg="addSp delSp modSp mod ord">
        <pc:chgData name="Huskova Lenka" userId="23a73249-0e43-4097-9256-7c93650f6c24" providerId="ADAL" clId="{5409F468-83E0-407C-AA67-5E6DA872817B}" dt="2020-05-02T22:30:04.949" v="837" actId="20577"/>
        <pc:sldMkLst>
          <pc:docMk/>
          <pc:sldMk cId="4260349257" sldId="622"/>
        </pc:sldMkLst>
        <pc:spChg chg="add del mod">
          <ac:chgData name="Huskova Lenka" userId="23a73249-0e43-4097-9256-7c93650f6c24" providerId="ADAL" clId="{5409F468-83E0-407C-AA67-5E6DA872817B}" dt="2020-05-02T22:24:00.709" v="793"/>
          <ac:spMkLst>
            <pc:docMk/>
            <pc:sldMk cId="4260349257" sldId="622"/>
            <ac:spMk id="5" creationId="{83D6FF41-47DB-4328-9692-D69CEF183382}"/>
          </ac:spMkLst>
        </pc:spChg>
        <pc:spChg chg="mod">
          <ac:chgData name="Huskova Lenka" userId="23a73249-0e43-4097-9256-7c93650f6c24" providerId="ADAL" clId="{5409F468-83E0-407C-AA67-5E6DA872817B}" dt="2020-05-02T22:30:04.949" v="837" actId="20577"/>
          <ac:spMkLst>
            <pc:docMk/>
            <pc:sldMk cId="4260349257" sldId="622"/>
            <ac:spMk id="7" creationId="{00000000-0000-0000-0000-000000000000}"/>
          </ac:spMkLst>
        </pc:spChg>
        <pc:spChg chg="add del mod">
          <ac:chgData name="Huskova Lenka" userId="23a73249-0e43-4097-9256-7c93650f6c24" providerId="ADAL" clId="{5409F468-83E0-407C-AA67-5E6DA872817B}" dt="2020-05-02T22:24:27.191" v="806"/>
          <ac:spMkLst>
            <pc:docMk/>
            <pc:sldMk cId="4260349257" sldId="622"/>
            <ac:spMk id="12" creationId="{8BF3DC13-4151-4BA6-901D-AE6C580023CB}"/>
          </ac:spMkLst>
        </pc:spChg>
        <pc:spChg chg="add del mod">
          <ac:chgData name="Huskova Lenka" userId="23a73249-0e43-4097-9256-7c93650f6c24" providerId="ADAL" clId="{5409F468-83E0-407C-AA67-5E6DA872817B}" dt="2020-05-02T22:25:13.405" v="811" actId="931"/>
          <ac:spMkLst>
            <pc:docMk/>
            <pc:sldMk cId="4260349257" sldId="622"/>
            <ac:spMk id="16" creationId="{3A9F00E3-85EF-49A1-9F85-803C8F03BA4F}"/>
          </ac:spMkLst>
        </pc:spChg>
        <pc:spChg chg="add del mod">
          <ac:chgData name="Huskova Lenka" userId="23a73249-0e43-4097-9256-7c93650f6c24" providerId="ADAL" clId="{5409F468-83E0-407C-AA67-5E6DA872817B}" dt="2020-05-02T22:26:38.843" v="815"/>
          <ac:spMkLst>
            <pc:docMk/>
            <pc:sldMk cId="4260349257" sldId="622"/>
            <ac:spMk id="20" creationId="{ACD5A36B-5529-442D-96FD-962333E10691}"/>
          </ac:spMkLst>
        </pc:spChg>
        <pc:spChg chg="add del mod">
          <ac:chgData name="Huskova Lenka" userId="23a73249-0e43-4097-9256-7c93650f6c24" providerId="ADAL" clId="{5409F468-83E0-407C-AA67-5E6DA872817B}" dt="2020-05-02T22:27:13.609" v="819" actId="931"/>
          <ac:spMkLst>
            <pc:docMk/>
            <pc:sldMk cId="4260349257" sldId="622"/>
            <ac:spMk id="24" creationId="{AFC6F302-1817-4179-A3C7-53AD699E11A9}"/>
          </ac:spMkLst>
        </pc:spChg>
        <pc:spChg chg="add del mod">
          <ac:chgData name="Huskova Lenka" userId="23a73249-0e43-4097-9256-7c93650f6c24" providerId="ADAL" clId="{5409F468-83E0-407C-AA67-5E6DA872817B}" dt="2020-05-02T22:27:38.957" v="823"/>
          <ac:spMkLst>
            <pc:docMk/>
            <pc:sldMk cId="4260349257" sldId="622"/>
            <ac:spMk id="28" creationId="{39BDC8AF-A165-4F22-8867-1AA0FE03D7BD}"/>
          </ac:spMkLst>
        </pc:spChg>
        <pc:spChg chg="add del mod">
          <ac:chgData name="Huskova Lenka" userId="23a73249-0e43-4097-9256-7c93650f6c24" providerId="ADAL" clId="{5409F468-83E0-407C-AA67-5E6DA872817B}" dt="2020-05-02T22:27:42.271" v="824" actId="478"/>
          <ac:spMkLst>
            <pc:docMk/>
            <pc:sldMk cId="4260349257" sldId="622"/>
            <ac:spMk id="29" creationId="{D7CDAD37-6B66-4890-A4E2-031E042DA35A}"/>
          </ac:spMkLst>
        </pc:spChg>
        <pc:spChg chg="add del mod">
          <ac:chgData name="Huskova Lenka" userId="23a73249-0e43-4097-9256-7c93650f6c24" providerId="ADAL" clId="{5409F468-83E0-407C-AA67-5E6DA872817B}" dt="2020-05-02T22:27:50.076" v="825" actId="478"/>
          <ac:spMkLst>
            <pc:docMk/>
            <pc:sldMk cId="4260349257" sldId="622"/>
            <ac:spMk id="30" creationId="{554EE56F-544E-40F7-B3DC-2B443356FE1D}"/>
          </ac:spMkLst>
        </pc:spChg>
        <pc:spChg chg="add del mod">
          <ac:chgData name="Huskova Lenka" userId="23a73249-0e43-4097-9256-7c93650f6c24" providerId="ADAL" clId="{5409F468-83E0-407C-AA67-5E6DA872817B}" dt="2020-05-02T22:28:24.487" v="826" actId="931"/>
          <ac:spMkLst>
            <pc:docMk/>
            <pc:sldMk cId="4260349257" sldId="622"/>
            <ac:spMk id="31" creationId="{55010B3E-A9D8-4100-AAD4-4A88732B4C5D}"/>
          </ac:spMkLst>
        </pc:spChg>
        <pc:spChg chg="add del mod">
          <ac:chgData name="Huskova Lenka" userId="23a73249-0e43-4097-9256-7c93650f6c24" providerId="ADAL" clId="{5409F468-83E0-407C-AA67-5E6DA872817B}" dt="2020-05-02T22:29:02.834" v="832" actId="478"/>
          <ac:spMkLst>
            <pc:docMk/>
            <pc:sldMk cId="4260349257" sldId="622"/>
            <ac:spMk id="34" creationId="{E9C2EF6C-35FA-4FE0-8291-4F41A094086B}"/>
          </ac:spMkLst>
        </pc:spChg>
        <pc:spChg chg="add del mod">
          <ac:chgData name="Huskova Lenka" userId="23a73249-0e43-4097-9256-7c93650f6c24" providerId="ADAL" clId="{5409F468-83E0-407C-AA67-5E6DA872817B}" dt="2020-05-02T22:29:04.440" v="833" actId="478"/>
          <ac:spMkLst>
            <pc:docMk/>
            <pc:sldMk cId="4260349257" sldId="622"/>
            <ac:spMk id="35" creationId="{A4FE3FC7-6666-4B4A-93A2-4003E4276331}"/>
          </ac:spMkLst>
        </pc:spChg>
        <pc:picChg chg="add del mod">
          <ac:chgData name="Huskova Lenka" userId="23a73249-0e43-4097-9256-7c93650f6c24" providerId="ADAL" clId="{5409F468-83E0-407C-AA67-5E6DA872817B}" dt="2020-05-02T22:24:24.868" v="805" actId="478"/>
          <ac:picMkLst>
            <pc:docMk/>
            <pc:sldMk cId="4260349257" sldId="622"/>
            <ac:picMk id="8" creationId="{E91EC6CC-7796-4C77-B8AF-540CE0EF0C6A}"/>
          </ac:picMkLst>
        </pc:picChg>
        <pc:picChg chg="del">
          <ac:chgData name="Huskova Lenka" userId="23a73249-0e43-4097-9256-7c93650f6c24" providerId="ADAL" clId="{5409F468-83E0-407C-AA67-5E6DA872817B}" dt="2020-05-02T21:51:17.024" v="636" actId="478"/>
          <ac:picMkLst>
            <pc:docMk/>
            <pc:sldMk cId="4260349257" sldId="622"/>
            <ac:picMk id="9" creationId="{A6AD2996-E029-476C-B1CB-189EC4DAAB52}"/>
          </ac:picMkLst>
        </pc:picChg>
        <pc:picChg chg="add del mod">
          <ac:chgData name="Huskova Lenka" userId="23a73249-0e43-4097-9256-7c93650f6c24" providerId="ADAL" clId="{5409F468-83E0-407C-AA67-5E6DA872817B}" dt="2020-05-02T22:24:22.925" v="804" actId="478"/>
          <ac:picMkLst>
            <pc:docMk/>
            <pc:sldMk cId="4260349257" sldId="622"/>
            <ac:picMk id="10" creationId="{D3FD05E7-D8F3-4372-8CBD-1B3544511972}"/>
          </ac:picMkLst>
        </pc:picChg>
        <pc:picChg chg="add del mod">
          <ac:chgData name="Huskova Lenka" userId="23a73249-0e43-4097-9256-7c93650f6c24" providerId="ADAL" clId="{5409F468-83E0-407C-AA67-5E6DA872817B}" dt="2020-05-02T22:24:55.115" v="810" actId="478"/>
          <ac:picMkLst>
            <pc:docMk/>
            <pc:sldMk cId="4260349257" sldId="622"/>
            <ac:picMk id="14" creationId="{60D833DD-EE21-4A4C-983F-A5D1361FC8D7}"/>
          </ac:picMkLst>
        </pc:picChg>
        <pc:picChg chg="add del mod">
          <ac:chgData name="Huskova Lenka" userId="23a73249-0e43-4097-9256-7c93650f6c24" providerId="ADAL" clId="{5409F468-83E0-407C-AA67-5E6DA872817B}" dt="2020-05-02T22:25:16.684" v="814" actId="478"/>
          <ac:picMkLst>
            <pc:docMk/>
            <pc:sldMk cId="4260349257" sldId="622"/>
            <ac:picMk id="18" creationId="{B076DC8A-8E33-43B6-85D6-DC1D79B56009}"/>
          </ac:picMkLst>
        </pc:picChg>
        <pc:picChg chg="add del mod">
          <ac:chgData name="Huskova Lenka" userId="23a73249-0e43-4097-9256-7c93650f6c24" providerId="ADAL" clId="{5409F468-83E0-407C-AA67-5E6DA872817B}" dt="2020-05-02T22:26:59.270" v="818" actId="478"/>
          <ac:picMkLst>
            <pc:docMk/>
            <pc:sldMk cId="4260349257" sldId="622"/>
            <ac:picMk id="22" creationId="{E57706D5-C8F9-41A8-B9EC-59C9500DF628}"/>
          </ac:picMkLst>
        </pc:picChg>
        <pc:picChg chg="add del mod">
          <ac:chgData name="Huskova Lenka" userId="23a73249-0e43-4097-9256-7c93650f6c24" providerId="ADAL" clId="{5409F468-83E0-407C-AA67-5E6DA872817B}" dt="2020-05-02T22:27:25.889" v="822" actId="478"/>
          <ac:picMkLst>
            <pc:docMk/>
            <pc:sldMk cId="4260349257" sldId="622"/>
            <ac:picMk id="26" creationId="{F49DCFD4-75A6-446D-BD5A-CC178DCA8504}"/>
          </ac:picMkLst>
        </pc:picChg>
        <pc:picChg chg="add mod">
          <ac:chgData name="Huskova Lenka" userId="23a73249-0e43-4097-9256-7c93650f6c24" providerId="ADAL" clId="{5409F468-83E0-407C-AA67-5E6DA872817B}" dt="2020-05-02T22:28:48.328" v="830" actId="14100"/>
          <ac:picMkLst>
            <pc:docMk/>
            <pc:sldMk cId="4260349257" sldId="622"/>
            <ac:picMk id="33" creationId="{71AB60CE-CCAF-4722-B23C-A3D680A387D9}"/>
          </ac:picMkLst>
        </pc:picChg>
      </pc:sldChg>
      <pc:sldChg chg="addSp delSp modSp new mod modClrScheme chgLayout">
        <pc:chgData name="Huskova Lenka" userId="23a73249-0e43-4097-9256-7c93650f6c24" providerId="ADAL" clId="{5409F468-83E0-407C-AA67-5E6DA872817B}" dt="2020-05-04T08:24:05.214" v="3685" actId="1076"/>
        <pc:sldMkLst>
          <pc:docMk/>
          <pc:sldMk cId="3329799170" sldId="623"/>
        </pc:sldMkLst>
        <pc:spChg chg="mod modVis">
          <ac:chgData name="Huskova Lenka" userId="23a73249-0e43-4097-9256-7c93650f6c24" providerId="ADAL" clId="{5409F468-83E0-407C-AA67-5E6DA872817B}" dt="2020-05-02T19:26:12.216" v="69" actId="26606"/>
          <ac:spMkLst>
            <pc:docMk/>
            <pc:sldMk cId="3329799170" sldId="623"/>
            <ac:spMk id="2" creationId="{CE9BCEB3-57D1-44D8-84D2-979B30CDE626}"/>
          </ac:spMkLst>
        </pc:spChg>
        <pc:spChg chg="del">
          <ac:chgData name="Huskova Lenka" userId="23a73249-0e43-4097-9256-7c93650f6c24" providerId="ADAL" clId="{5409F468-83E0-407C-AA67-5E6DA872817B}" dt="2020-05-02T19:25:31.409" v="61"/>
          <ac:spMkLst>
            <pc:docMk/>
            <pc:sldMk cId="3329799170" sldId="623"/>
            <ac:spMk id="3" creationId="{E4B5E957-79A6-45C0-B165-5618F475DA02}"/>
          </ac:spMkLst>
        </pc:spChg>
        <pc:spChg chg="add del mod">
          <ac:chgData name="Huskova Lenka" userId="23a73249-0e43-4097-9256-7c93650f6c24" providerId="ADAL" clId="{5409F468-83E0-407C-AA67-5E6DA872817B}" dt="2020-05-03T21:06:37.943" v="3028"/>
          <ac:spMkLst>
            <pc:docMk/>
            <pc:sldMk cId="3329799170" sldId="623"/>
            <ac:spMk id="4" creationId="{0418DA07-3B4D-455F-80B3-9C7E56CB6193}"/>
          </ac:spMkLst>
        </pc:spChg>
        <pc:spChg chg="del">
          <ac:chgData name="Huskova Lenka" userId="23a73249-0e43-4097-9256-7c93650f6c24" providerId="ADAL" clId="{5409F468-83E0-407C-AA67-5E6DA872817B}" dt="2020-05-02T19:25:31.409" v="61"/>
          <ac:spMkLst>
            <pc:docMk/>
            <pc:sldMk cId="3329799170" sldId="623"/>
            <ac:spMk id="4" creationId="{09D98A36-20CC-4EFA-AD47-BA474F8FA31D}"/>
          </ac:spMkLst>
        </pc:spChg>
        <pc:spChg chg="add del mod">
          <ac:chgData name="Huskova Lenka" userId="23a73249-0e43-4097-9256-7c93650f6c24" providerId="ADAL" clId="{5409F468-83E0-407C-AA67-5E6DA872817B}" dt="2020-05-03T21:07:37.344" v="3031" actId="931"/>
          <ac:spMkLst>
            <pc:docMk/>
            <pc:sldMk cId="3329799170" sldId="623"/>
            <ac:spMk id="5" creationId="{42017E7D-911F-4BC8-8B33-021FBE5DDBE5}"/>
          </ac:spMkLst>
        </pc:spChg>
        <pc:spChg chg="add del mod">
          <ac:chgData name="Huskova Lenka" userId="23a73249-0e43-4097-9256-7c93650f6c24" providerId="ADAL" clId="{5409F468-83E0-407C-AA67-5E6DA872817B}" dt="2020-05-02T19:26:12.216" v="69" actId="26606"/>
          <ac:spMkLst>
            <pc:docMk/>
            <pc:sldMk cId="3329799170" sldId="623"/>
            <ac:spMk id="5" creationId="{89B14714-AABA-4634-BF09-54E7ACC45305}"/>
          </ac:spMkLst>
        </pc:spChg>
        <pc:spChg chg="add del mod">
          <ac:chgData name="Huskova Lenka" userId="23a73249-0e43-4097-9256-7c93650f6c24" providerId="ADAL" clId="{5409F468-83E0-407C-AA67-5E6DA872817B}" dt="2020-05-02T19:26:12.216" v="69" actId="26606"/>
          <ac:spMkLst>
            <pc:docMk/>
            <pc:sldMk cId="3329799170" sldId="623"/>
            <ac:spMk id="6" creationId="{782AC346-8E2D-4092-8F62-1F0291163819}"/>
          </ac:spMkLst>
        </pc:spChg>
        <pc:spChg chg="add mod">
          <ac:chgData name="Huskova Lenka" userId="23a73249-0e43-4097-9256-7c93650f6c24" providerId="ADAL" clId="{5409F468-83E0-407C-AA67-5E6DA872817B}" dt="2020-05-04T08:24:05.214" v="3685" actId="1076"/>
          <ac:spMkLst>
            <pc:docMk/>
            <pc:sldMk cId="3329799170" sldId="623"/>
            <ac:spMk id="7" creationId="{BABF5ECB-25BE-4532-9269-5EF4178334F9}"/>
          </ac:spMkLst>
        </pc:spChg>
        <pc:spChg chg="add mod">
          <ac:chgData name="Huskova Lenka" userId="23a73249-0e43-4097-9256-7c93650f6c24" providerId="ADAL" clId="{5409F468-83E0-407C-AA67-5E6DA872817B}" dt="2020-05-03T21:39:49.344" v="3184" actId="1076"/>
          <ac:spMkLst>
            <pc:docMk/>
            <pc:sldMk cId="3329799170" sldId="623"/>
            <ac:spMk id="8" creationId="{D945483D-CA2D-466F-A546-E42387DB65E2}"/>
          </ac:spMkLst>
        </pc:spChg>
        <pc:spChg chg="add del mod">
          <ac:chgData name="Huskova Lenka" userId="23a73249-0e43-4097-9256-7c93650f6c24" providerId="ADAL" clId="{5409F468-83E0-407C-AA67-5E6DA872817B}" dt="2020-05-02T19:26:05.574" v="64" actId="26606"/>
          <ac:spMkLst>
            <pc:docMk/>
            <pc:sldMk cId="3329799170" sldId="623"/>
            <ac:spMk id="11" creationId="{B774FACB-49CD-445F-99E4-84E60D2954AC}"/>
          </ac:spMkLst>
        </pc:spChg>
        <pc:spChg chg="add del mod">
          <ac:chgData name="Huskova Lenka" userId="23a73249-0e43-4097-9256-7c93650f6c24" providerId="ADAL" clId="{5409F468-83E0-407C-AA67-5E6DA872817B}" dt="2020-05-03T21:13:59.021" v="3065" actId="931"/>
          <ac:spMkLst>
            <pc:docMk/>
            <pc:sldMk cId="3329799170" sldId="623"/>
            <ac:spMk id="11" creationId="{DB92AE4F-51E2-4E75-979E-0DA807474279}"/>
          </ac:spMkLst>
        </pc:spChg>
        <pc:spChg chg="add del mod">
          <ac:chgData name="Huskova Lenka" userId="23a73249-0e43-4097-9256-7c93650f6c24" providerId="ADAL" clId="{5409F468-83E0-407C-AA67-5E6DA872817B}" dt="2020-05-03T21:23:40.495" v="3121" actId="478"/>
          <ac:spMkLst>
            <pc:docMk/>
            <pc:sldMk cId="3329799170" sldId="623"/>
            <ac:spMk id="15" creationId="{623398BC-8511-4B7B-9AC0-F85B3DDADE3B}"/>
          </ac:spMkLst>
        </pc:spChg>
        <pc:spChg chg="add del mod">
          <ac:chgData name="Huskova Lenka" userId="23a73249-0e43-4097-9256-7c93650f6c24" providerId="ADAL" clId="{5409F468-83E0-407C-AA67-5E6DA872817B}" dt="2020-05-03T21:23:39.254" v="3117" actId="478"/>
          <ac:spMkLst>
            <pc:docMk/>
            <pc:sldMk cId="3329799170" sldId="623"/>
            <ac:spMk id="19" creationId="{24A5003B-F6CD-4814-948A-0702D46B0B65}"/>
          </ac:spMkLst>
        </pc:spChg>
        <pc:picChg chg="add del mod">
          <ac:chgData name="Huskova Lenka" userId="23a73249-0e43-4097-9256-7c93650f6c24" providerId="ADAL" clId="{5409F468-83E0-407C-AA67-5E6DA872817B}" dt="2020-05-03T21:08:00.220" v="3034" actId="478"/>
          <ac:picMkLst>
            <pc:docMk/>
            <pc:sldMk cId="3329799170" sldId="623"/>
            <ac:picMk id="3" creationId="{0BBF3A42-9990-44E6-9230-2AF161A65588}"/>
          </ac:picMkLst>
        </pc:picChg>
        <pc:picChg chg="add del mod">
          <ac:chgData name="Huskova Lenka" userId="23a73249-0e43-4097-9256-7c93650f6c24" providerId="ADAL" clId="{5409F468-83E0-407C-AA67-5E6DA872817B}" dt="2020-05-03T21:13:48.499" v="3064" actId="478"/>
          <ac:picMkLst>
            <pc:docMk/>
            <pc:sldMk cId="3329799170" sldId="623"/>
            <ac:picMk id="9" creationId="{EADB597E-25F7-460D-BDB8-E4E3224032D1}"/>
          </ac:picMkLst>
        </pc:picChg>
        <pc:picChg chg="add del mod">
          <ac:chgData name="Huskova Lenka" userId="23a73249-0e43-4097-9256-7c93650f6c24" providerId="ADAL" clId="{5409F468-83E0-407C-AA67-5E6DA872817B}" dt="2020-05-03T21:24:18.003" v="3132" actId="478"/>
          <ac:picMkLst>
            <pc:docMk/>
            <pc:sldMk cId="3329799170" sldId="623"/>
            <ac:picMk id="13" creationId="{D9C1EED8-A4BC-4180-9879-4FBFA4A4032D}"/>
          </ac:picMkLst>
        </pc:picChg>
        <pc:picChg chg="add del mod">
          <ac:chgData name="Huskova Lenka" userId="23a73249-0e43-4097-9256-7c93650f6c24" providerId="ADAL" clId="{5409F468-83E0-407C-AA67-5E6DA872817B}" dt="2020-05-03T21:23:39.661" v="3119" actId="931"/>
          <ac:picMkLst>
            <pc:docMk/>
            <pc:sldMk cId="3329799170" sldId="623"/>
            <ac:picMk id="17" creationId="{27D40353-F777-4066-9F55-51BA4A5ED96F}"/>
          </ac:picMkLst>
        </pc:picChg>
        <pc:picChg chg="add del mod">
          <ac:chgData name="Huskova Lenka" userId="23a73249-0e43-4097-9256-7c93650f6c24" providerId="ADAL" clId="{5409F468-83E0-407C-AA67-5E6DA872817B}" dt="2020-05-03T21:21:27.370" v="3104" actId="931"/>
          <ac:picMkLst>
            <pc:docMk/>
            <pc:sldMk cId="3329799170" sldId="623"/>
            <ac:picMk id="21" creationId="{BE53B5E2-CFA3-4E80-9657-032DFBB4B1BD}"/>
          </ac:picMkLst>
        </pc:picChg>
        <pc:picChg chg="add del mod">
          <ac:chgData name="Huskova Lenka" userId="23a73249-0e43-4097-9256-7c93650f6c24" providerId="ADAL" clId="{5409F468-83E0-407C-AA67-5E6DA872817B}" dt="2020-05-03T21:23:37.443" v="3113" actId="931"/>
          <ac:picMkLst>
            <pc:docMk/>
            <pc:sldMk cId="3329799170" sldId="623"/>
            <ac:picMk id="23" creationId="{23CBAFB0-CD42-4347-9019-019D616044C2}"/>
          </ac:picMkLst>
        </pc:picChg>
        <pc:picChg chg="add mod">
          <ac:chgData name="Huskova Lenka" userId="23a73249-0e43-4097-9256-7c93650f6c24" providerId="ADAL" clId="{5409F468-83E0-407C-AA67-5E6DA872817B}" dt="2020-05-03T21:39:57.992" v="3187" actId="14100"/>
          <ac:picMkLst>
            <pc:docMk/>
            <pc:sldMk cId="3329799170" sldId="623"/>
            <ac:picMk id="24" creationId="{A0EC603C-3C51-401C-8CE2-C6574206729C}"/>
          </ac:picMkLst>
        </pc:picChg>
      </pc:sldChg>
      <pc:sldChg chg="addSp modSp add mod modClrScheme chgLayout">
        <pc:chgData name="Huskova Lenka" userId="23a73249-0e43-4097-9256-7c93650f6c24" providerId="ADAL" clId="{5409F468-83E0-407C-AA67-5E6DA872817B}" dt="2020-05-02T21:56:56.801" v="666" actId="207"/>
        <pc:sldMkLst>
          <pc:docMk/>
          <pc:sldMk cId="553451088" sldId="624"/>
        </pc:sldMkLst>
        <pc:spChg chg="mod ord">
          <ac:chgData name="Huskova Lenka" userId="23a73249-0e43-4097-9256-7c93650f6c24" providerId="ADAL" clId="{5409F468-83E0-407C-AA67-5E6DA872817B}" dt="2020-05-02T21:56:46.986" v="662" actId="26606"/>
          <ac:spMkLst>
            <pc:docMk/>
            <pc:sldMk cId="553451088" sldId="624"/>
            <ac:spMk id="2" creationId="{00000000-0000-0000-0000-000000000000}"/>
          </ac:spMkLst>
        </pc:spChg>
        <pc:spChg chg="mod">
          <ac:chgData name="Huskova Lenka" userId="23a73249-0e43-4097-9256-7c93650f6c24" providerId="ADAL" clId="{5409F468-83E0-407C-AA67-5E6DA872817B}" dt="2020-05-02T21:56:46.986" v="662" actId="26606"/>
          <ac:spMkLst>
            <pc:docMk/>
            <pc:sldMk cId="553451088" sldId="624"/>
            <ac:spMk id="3" creationId="{00000000-0000-0000-0000-000000000000}"/>
          </ac:spMkLst>
        </pc:spChg>
        <pc:spChg chg="mod ord">
          <ac:chgData name="Huskova Lenka" userId="23a73249-0e43-4097-9256-7c93650f6c24" providerId="ADAL" clId="{5409F468-83E0-407C-AA67-5E6DA872817B}" dt="2020-05-02T21:56:56.801" v="666" actId="207"/>
          <ac:spMkLst>
            <pc:docMk/>
            <pc:sldMk cId="553451088" sldId="624"/>
            <ac:spMk id="8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2T21:56:51.830" v="665" actId="1076"/>
          <ac:picMkLst>
            <pc:docMk/>
            <pc:sldMk cId="553451088" sldId="624"/>
            <ac:picMk id="5" creationId="{E6131F07-482C-4267-940F-84D644E1587E}"/>
          </ac:picMkLst>
        </pc:picChg>
      </pc:sldChg>
      <pc:sldChg chg="addSp modSp add mod">
        <pc:chgData name="Huskova Lenka" userId="23a73249-0e43-4097-9256-7c93650f6c24" providerId="ADAL" clId="{5409F468-83E0-407C-AA67-5E6DA872817B}" dt="2020-05-02T21:59:30.937" v="704" actId="1076"/>
        <pc:sldMkLst>
          <pc:docMk/>
          <pc:sldMk cId="1242102885" sldId="625"/>
        </pc:sldMkLst>
        <pc:spChg chg="mod">
          <ac:chgData name="Huskova Lenka" userId="23a73249-0e43-4097-9256-7c93650f6c24" providerId="ADAL" clId="{5409F468-83E0-407C-AA67-5E6DA872817B}" dt="2020-05-02T21:50:34.559" v="629"/>
          <ac:spMkLst>
            <pc:docMk/>
            <pc:sldMk cId="1242102885" sldId="625"/>
            <ac:spMk id="7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2T21:59:29.337" v="703" actId="1076"/>
          <ac:picMkLst>
            <pc:docMk/>
            <pc:sldMk cId="1242102885" sldId="625"/>
            <ac:picMk id="4" creationId="{A079A01A-FC08-4DD4-9284-AFD23A6FEA75}"/>
          </ac:picMkLst>
        </pc:picChg>
        <pc:picChg chg="add mod">
          <ac:chgData name="Huskova Lenka" userId="23a73249-0e43-4097-9256-7c93650f6c24" providerId="ADAL" clId="{5409F468-83E0-407C-AA67-5E6DA872817B}" dt="2020-05-02T21:59:30.937" v="704" actId="1076"/>
          <ac:picMkLst>
            <pc:docMk/>
            <pc:sldMk cId="1242102885" sldId="625"/>
            <ac:picMk id="8" creationId="{9610EF40-F6E2-40D4-A4F4-7DCEEEA64423}"/>
          </ac:picMkLst>
        </pc:picChg>
      </pc:sldChg>
      <pc:sldChg chg="addSp delSp modSp add mod modClrScheme chgLayout">
        <pc:chgData name="Huskova Lenka" userId="23a73249-0e43-4097-9256-7c93650f6c24" providerId="ADAL" clId="{5409F468-83E0-407C-AA67-5E6DA872817B}" dt="2020-05-03T14:27:26.071" v="1707" actId="1076"/>
        <pc:sldMkLst>
          <pc:docMk/>
          <pc:sldMk cId="3441997400" sldId="626"/>
        </pc:sldMkLst>
        <pc:spChg chg="mod ord">
          <ac:chgData name="Huskova Lenka" userId="23a73249-0e43-4097-9256-7c93650f6c24" providerId="ADAL" clId="{5409F468-83E0-407C-AA67-5E6DA872817B}" dt="2020-05-02T21:59:47.100" v="709" actId="26606"/>
          <ac:spMkLst>
            <pc:docMk/>
            <pc:sldMk cId="3441997400" sldId="626"/>
            <ac:spMk id="2" creationId="{00000000-0000-0000-0000-000000000000}"/>
          </ac:spMkLst>
        </pc:spChg>
        <pc:spChg chg="mod">
          <ac:chgData name="Huskova Lenka" userId="23a73249-0e43-4097-9256-7c93650f6c24" providerId="ADAL" clId="{5409F468-83E0-407C-AA67-5E6DA872817B}" dt="2020-05-02T21:59:47.100" v="709" actId="26606"/>
          <ac:spMkLst>
            <pc:docMk/>
            <pc:sldMk cId="3441997400" sldId="626"/>
            <ac:spMk id="6" creationId="{00000000-0000-0000-0000-000000000000}"/>
          </ac:spMkLst>
        </pc:spChg>
        <pc:spChg chg="mod">
          <ac:chgData name="Huskova Lenka" userId="23a73249-0e43-4097-9256-7c93650f6c24" providerId="ADAL" clId="{5409F468-83E0-407C-AA67-5E6DA872817B}" dt="2020-05-02T21:59:47.100" v="709" actId="26606"/>
          <ac:spMkLst>
            <pc:docMk/>
            <pc:sldMk cId="3441997400" sldId="626"/>
            <ac:spMk id="7" creationId="{00000000-0000-0000-0000-000000000000}"/>
          </ac:spMkLst>
        </pc:spChg>
        <pc:picChg chg="add del mod ord">
          <ac:chgData name="Huskova Lenka" userId="23a73249-0e43-4097-9256-7c93650f6c24" providerId="ADAL" clId="{5409F468-83E0-407C-AA67-5E6DA872817B}" dt="2020-05-02T22:00:15.523" v="719" actId="478"/>
          <ac:picMkLst>
            <pc:docMk/>
            <pc:sldMk cId="3441997400" sldId="626"/>
            <ac:picMk id="4" creationId="{33FEFD28-A255-4F07-956C-866EB8EDC6EC}"/>
          </ac:picMkLst>
        </pc:picChg>
        <pc:picChg chg="add mod">
          <ac:chgData name="Huskova Lenka" userId="23a73249-0e43-4097-9256-7c93650f6c24" providerId="ADAL" clId="{5409F468-83E0-407C-AA67-5E6DA872817B}" dt="2020-05-03T14:26:57.041" v="1705" actId="1076"/>
          <ac:picMkLst>
            <pc:docMk/>
            <pc:sldMk cId="3441997400" sldId="626"/>
            <ac:picMk id="8" creationId="{1034AF31-FC3F-41B7-A97A-2D8217AD1D25}"/>
          </ac:picMkLst>
        </pc:picChg>
        <pc:picChg chg="add mod">
          <ac:chgData name="Huskova Lenka" userId="23a73249-0e43-4097-9256-7c93650f6c24" providerId="ADAL" clId="{5409F468-83E0-407C-AA67-5E6DA872817B}" dt="2020-05-03T14:27:13.592" v="1706" actId="1076"/>
          <ac:picMkLst>
            <pc:docMk/>
            <pc:sldMk cId="3441997400" sldId="626"/>
            <ac:picMk id="9" creationId="{65A8FE35-96E7-4A1B-97AC-D60196BDCA82}"/>
          </ac:picMkLst>
        </pc:picChg>
        <pc:picChg chg="add mod">
          <ac:chgData name="Huskova Lenka" userId="23a73249-0e43-4097-9256-7c93650f6c24" providerId="ADAL" clId="{5409F468-83E0-407C-AA67-5E6DA872817B}" dt="2020-05-02T22:01:19.555" v="745" actId="1076"/>
          <ac:picMkLst>
            <pc:docMk/>
            <pc:sldMk cId="3441997400" sldId="626"/>
            <ac:picMk id="11" creationId="{411EC85F-E2E8-4A3B-AF00-41FA8EBA2004}"/>
          </ac:picMkLst>
        </pc:picChg>
        <pc:picChg chg="add mod">
          <ac:chgData name="Huskova Lenka" userId="23a73249-0e43-4097-9256-7c93650f6c24" providerId="ADAL" clId="{5409F468-83E0-407C-AA67-5E6DA872817B}" dt="2020-05-02T22:02:00.051" v="759" actId="1076"/>
          <ac:picMkLst>
            <pc:docMk/>
            <pc:sldMk cId="3441997400" sldId="626"/>
            <ac:picMk id="13" creationId="{8F917CD9-D95C-428F-B704-B9D5831FFE02}"/>
          </ac:picMkLst>
        </pc:picChg>
        <pc:picChg chg="add mod">
          <ac:chgData name="Huskova Lenka" userId="23a73249-0e43-4097-9256-7c93650f6c24" providerId="ADAL" clId="{5409F468-83E0-407C-AA67-5E6DA872817B}" dt="2020-05-02T22:01:33.230" v="750" actId="1076"/>
          <ac:picMkLst>
            <pc:docMk/>
            <pc:sldMk cId="3441997400" sldId="626"/>
            <ac:picMk id="15" creationId="{FA544468-22D3-4EA8-8E8D-6CD53660AF28}"/>
          </ac:picMkLst>
        </pc:picChg>
        <pc:picChg chg="add mod">
          <ac:chgData name="Huskova Lenka" userId="23a73249-0e43-4097-9256-7c93650f6c24" providerId="ADAL" clId="{5409F468-83E0-407C-AA67-5E6DA872817B}" dt="2020-05-03T14:27:26.071" v="1707" actId="1076"/>
          <ac:picMkLst>
            <pc:docMk/>
            <pc:sldMk cId="3441997400" sldId="626"/>
            <ac:picMk id="17" creationId="{656A5265-342D-4B37-B8C9-B1E380A61DE0}"/>
          </ac:picMkLst>
        </pc:picChg>
      </pc:sldChg>
      <pc:sldChg chg="addSp delSp modSp add mod">
        <pc:chgData name="Huskova Lenka" userId="23a73249-0e43-4097-9256-7c93650f6c24" providerId="ADAL" clId="{5409F468-83E0-407C-AA67-5E6DA872817B}" dt="2020-05-03T14:25:38.261" v="1681" actId="14100"/>
        <pc:sldMkLst>
          <pc:docMk/>
          <pc:sldMk cId="4012501768" sldId="627"/>
        </pc:sldMkLst>
        <pc:spChg chg="mod">
          <ac:chgData name="Huskova Lenka" userId="23a73249-0e43-4097-9256-7c93650f6c24" providerId="ADAL" clId="{5409F468-83E0-407C-AA67-5E6DA872817B}" dt="2020-05-02T21:49:12.953" v="623" actId="20577"/>
          <ac:spMkLst>
            <pc:docMk/>
            <pc:sldMk cId="4012501768" sldId="627"/>
            <ac:spMk id="7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3T14:25:38.261" v="1681" actId="14100"/>
          <ac:picMkLst>
            <pc:docMk/>
            <pc:sldMk cId="4012501768" sldId="627"/>
            <ac:picMk id="4" creationId="{FA647EBD-E4A3-41A6-A600-C20526434EBD}"/>
          </ac:picMkLst>
        </pc:picChg>
        <pc:picChg chg="add del mod">
          <ac:chgData name="Huskova Lenka" userId="23a73249-0e43-4097-9256-7c93650f6c24" providerId="ADAL" clId="{5409F468-83E0-407C-AA67-5E6DA872817B}" dt="2020-05-02T22:02:43.771" v="770" actId="478"/>
          <ac:picMkLst>
            <pc:docMk/>
            <pc:sldMk cId="4012501768" sldId="627"/>
            <ac:picMk id="8" creationId="{F72F054B-A2CC-4709-9F28-4F179D4901D9}"/>
          </ac:picMkLst>
        </pc:picChg>
        <pc:picChg chg="add mod">
          <ac:chgData name="Huskova Lenka" userId="23a73249-0e43-4097-9256-7c93650f6c24" providerId="ADAL" clId="{5409F468-83E0-407C-AA67-5E6DA872817B}" dt="2020-05-02T22:02:59.312" v="778" actId="14100"/>
          <ac:picMkLst>
            <pc:docMk/>
            <pc:sldMk cId="4012501768" sldId="627"/>
            <ac:picMk id="10" creationId="{39AC6788-9015-4B8C-B09F-B2559A351E5A}"/>
          </ac:picMkLst>
        </pc:picChg>
      </pc:sldChg>
      <pc:sldChg chg="add del">
        <pc:chgData name="Huskova Lenka" userId="23a73249-0e43-4097-9256-7c93650f6c24" providerId="ADAL" clId="{5409F468-83E0-407C-AA67-5E6DA872817B}" dt="2020-05-02T21:49:21.816" v="625" actId="47"/>
        <pc:sldMkLst>
          <pc:docMk/>
          <pc:sldMk cId="3000792649" sldId="628"/>
        </pc:sldMkLst>
      </pc:sldChg>
      <pc:sldChg chg="add del">
        <pc:chgData name="Huskova Lenka" userId="23a73249-0e43-4097-9256-7c93650f6c24" providerId="ADAL" clId="{5409F468-83E0-407C-AA67-5E6DA872817B}" dt="2020-05-02T21:49:42.051" v="626" actId="47"/>
        <pc:sldMkLst>
          <pc:docMk/>
          <pc:sldMk cId="3284681678" sldId="629"/>
        </pc:sldMkLst>
      </pc:sldChg>
      <pc:sldChg chg="add del">
        <pc:chgData name="Huskova Lenka" userId="23a73249-0e43-4097-9256-7c93650f6c24" providerId="ADAL" clId="{5409F468-83E0-407C-AA67-5E6DA872817B}" dt="2020-05-02T21:49:42.932" v="627" actId="47"/>
        <pc:sldMkLst>
          <pc:docMk/>
          <pc:sldMk cId="3081745958" sldId="630"/>
        </pc:sldMkLst>
      </pc:sldChg>
      <pc:sldChg chg="addSp modSp add mod">
        <pc:chgData name="Huskova Lenka" userId="23a73249-0e43-4097-9256-7c93650f6c24" providerId="ADAL" clId="{5409F468-83E0-407C-AA67-5E6DA872817B}" dt="2020-05-04T08:25:56.665" v="3693" actId="1076"/>
        <pc:sldMkLst>
          <pc:docMk/>
          <pc:sldMk cId="3054118574" sldId="631"/>
        </pc:sldMkLst>
        <pc:picChg chg="add mod">
          <ac:chgData name="Huskova Lenka" userId="23a73249-0e43-4097-9256-7c93650f6c24" providerId="ADAL" clId="{5409F468-83E0-407C-AA67-5E6DA872817B}" dt="2020-05-04T08:25:56.665" v="3693" actId="1076"/>
          <ac:picMkLst>
            <pc:docMk/>
            <pc:sldMk cId="3054118574" sldId="631"/>
            <ac:picMk id="3" creationId="{B2798795-B45E-4268-AC8D-135F99E08880}"/>
          </ac:picMkLst>
        </pc:picChg>
        <pc:picChg chg="add mod">
          <ac:chgData name="Huskova Lenka" userId="23a73249-0e43-4097-9256-7c93650f6c24" providerId="ADAL" clId="{5409F468-83E0-407C-AA67-5E6DA872817B}" dt="2020-05-04T08:25:38.755" v="3690" actId="1076"/>
          <ac:picMkLst>
            <pc:docMk/>
            <pc:sldMk cId="3054118574" sldId="631"/>
            <ac:picMk id="5" creationId="{20B15C21-34BE-4A66-9E80-5599623A1805}"/>
          </ac:picMkLst>
        </pc:picChg>
      </pc:sldChg>
      <pc:sldChg chg="addSp modSp add mod">
        <pc:chgData name="Huskova Lenka" userId="23a73249-0e43-4097-9256-7c93650f6c24" providerId="ADAL" clId="{5409F468-83E0-407C-AA67-5E6DA872817B}" dt="2020-05-02T21:56:10.232" v="657" actId="1076"/>
        <pc:sldMkLst>
          <pc:docMk/>
          <pc:sldMk cId="633041406" sldId="632"/>
        </pc:sldMkLst>
        <pc:spChg chg="mod">
          <ac:chgData name="Huskova Lenka" userId="23a73249-0e43-4097-9256-7c93650f6c24" providerId="ADAL" clId="{5409F468-83E0-407C-AA67-5E6DA872817B}" dt="2020-05-02T21:54:40.584" v="638"/>
          <ac:spMkLst>
            <pc:docMk/>
            <pc:sldMk cId="633041406" sldId="632"/>
            <ac:spMk id="7" creationId="{00000000-0000-0000-0000-000000000000}"/>
          </ac:spMkLst>
        </pc:spChg>
        <pc:picChg chg="add mod">
          <ac:chgData name="Huskova Lenka" userId="23a73249-0e43-4097-9256-7c93650f6c24" providerId="ADAL" clId="{5409F468-83E0-407C-AA67-5E6DA872817B}" dt="2020-05-02T21:56:07.423" v="656" actId="1076"/>
          <ac:picMkLst>
            <pc:docMk/>
            <pc:sldMk cId="633041406" sldId="632"/>
            <ac:picMk id="4" creationId="{C9749BD4-8E55-4245-BDE6-A8E611E2CCEC}"/>
          </ac:picMkLst>
        </pc:picChg>
        <pc:picChg chg="add mod">
          <ac:chgData name="Huskova Lenka" userId="23a73249-0e43-4097-9256-7c93650f6c24" providerId="ADAL" clId="{5409F468-83E0-407C-AA67-5E6DA872817B}" dt="2020-05-02T21:56:10.232" v="657" actId="1076"/>
          <ac:picMkLst>
            <pc:docMk/>
            <pc:sldMk cId="633041406" sldId="632"/>
            <ac:picMk id="8" creationId="{2791817A-2F90-48B9-B6A5-3AF8C857FFE9}"/>
          </ac:picMkLst>
        </pc:picChg>
      </pc:sldChg>
      <pc:sldChg chg="addSp delSp modSp add mod">
        <pc:chgData name="Huskova Lenka" userId="23a73249-0e43-4097-9256-7c93650f6c24" providerId="ADAL" clId="{5409F468-83E0-407C-AA67-5E6DA872817B}" dt="2020-05-03T22:39:55.314" v="3550" actId="20577"/>
        <pc:sldMkLst>
          <pc:docMk/>
          <pc:sldMk cId="1659538466" sldId="633"/>
        </pc:sldMkLst>
        <pc:spChg chg="add del mod">
          <ac:chgData name="Huskova Lenka" userId="23a73249-0e43-4097-9256-7c93650f6c24" providerId="ADAL" clId="{5409F468-83E0-407C-AA67-5E6DA872817B}" dt="2020-05-03T21:56:34.338" v="3190" actId="931"/>
          <ac:spMkLst>
            <pc:docMk/>
            <pc:sldMk cId="1659538466" sldId="633"/>
            <ac:spMk id="3" creationId="{0BA7CC04-4BDC-4762-9E16-69E7882C28ED}"/>
          </ac:spMkLst>
        </pc:spChg>
        <pc:spChg chg="mod">
          <ac:chgData name="Huskova Lenka" userId="23a73249-0e43-4097-9256-7c93650f6c24" providerId="ADAL" clId="{5409F468-83E0-407C-AA67-5E6DA872817B}" dt="2020-05-03T21:57:01.566" v="3196" actId="14100"/>
          <ac:spMkLst>
            <pc:docMk/>
            <pc:sldMk cId="1659538466" sldId="633"/>
            <ac:spMk id="7" creationId="{BABF5ECB-25BE-4532-9269-5EF4178334F9}"/>
          </ac:spMkLst>
        </pc:spChg>
        <pc:spChg chg="mod">
          <ac:chgData name="Huskova Lenka" userId="23a73249-0e43-4097-9256-7c93650f6c24" providerId="ADAL" clId="{5409F468-83E0-407C-AA67-5E6DA872817B}" dt="2020-05-03T22:39:55.314" v="3550" actId="20577"/>
          <ac:spMkLst>
            <pc:docMk/>
            <pc:sldMk cId="1659538466" sldId="633"/>
            <ac:spMk id="8" creationId="{D945483D-CA2D-466F-A546-E42387DB65E2}"/>
          </ac:spMkLst>
        </pc:spChg>
        <pc:picChg chg="add mod">
          <ac:chgData name="Huskova Lenka" userId="23a73249-0e43-4097-9256-7c93650f6c24" providerId="ADAL" clId="{5409F468-83E0-407C-AA67-5E6DA872817B}" dt="2020-05-03T22:03:40.280" v="3439" actId="1076"/>
          <ac:picMkLst>
            <pc:docMk/>
            <pc:sldMk cId="1659538466" sldId="633"/>
            <ac:picMk id="5" creationId="{D683D8AE-2C5A-4944-BDFE-2E4AE5354301}"/>
          </ac:picMkLst>
        </pc:picChg>
        <pc:picChg chg="add mod">
          <ac:chgData name="Huskova Lenka" userId="23a73249-0e43-4097-9256-7c93650f6c24" providerId="ADAL" clId="{5409F468-83E0-407C-AA67-5E6DA872817B}" dt="2020-05-03T21:56:36.094" v="3192" actId="962"/>
          <ac:picMkLst>
            <pc:docMk/>
            <pc:sldMk cId="1659538466" sldId="633"/>
            <ac:picMk id="6" creationId="{5D60725D-2842-45AB-B1F4-2E6220D325BB}"/>
          </ac:picMkLst>
        </pc:picChg>
      </pc:sldChg>
      <pc:sldChg chg="addSp delSp modSp add mod">
        <pc:chgData name="Huskova Lenka" userId="23a73249-0e43-4097-9256-7c93650f6c24" providerId="ADAL" clId="{5409F468-83E0-407C-AA67-5E6DA872817B}" dt="2020-05-03T22:37:28.693" v="3503" actId="1076"/>
        <pc:sldMkLst>
          <pc:docMk/>
          <pc:sldMk cId="316729938" sldId="634"/>
        </pc:sldMkLst>
        <pc:spChg chg="mod">
          <ac:chgData name="Huskova Lenka" userId="23a73249-0e43-4097-9256-7c93650f6c24" providerId="ADAL" clId="{5409F468-83E0-407C-AA67-5E6DA872817B}" dt="2020-05-03T14:35:32.520" v="1780" actId="5793"/>
          <ac:spMkLst>
            <pc:docMk/>
            <pc:sldMk cId="316729938" sldId="634"/>
            <ac:spMk id="7" creationId="{BABF5ECB-25BE-4532-9269-5EF4178334F9}"/>
          </ac:spMkLst>
        </pc:spChg>
        <pc:spChg chg="del mod">
          <ac:chgData name="Huskova Lenka" userId="23a73249-0e43-4097-9256-7c93650f6c24" providerId="ADAL" clId="{5409F468-83E0-407C-AA67-5E6DA872817B}" dt="2020-05-03T22:04:24.341" v="3442" actId="478"/>
          <ac:spMkLst>
            <pc:docMk/>
            <pc:sldMk cId="316729938" sldId="634"/>
            <ac:spMk id="8" creationId="{D945483D-CA2D-466F-A546-E42387DB65E2}"/>
          </ac:spMkLst>
        </pc:spChg>
        <pc:graphicFrameChg chg="add del mod">
          <ac:chgData name="Huskova Lenka" userId="23a73249-0e43-4097-9256-7c93650f6c24" providerId="ADAL" clId="{5409F468-83E0-407C-AA67-5E6DA872817B}" dt="2020-05-03T22:31:53.454" v="3470" actId="478"/>
          <ac:graphicFrameMkLst>
            <pc:docMk/>
            <pc:sldMk cId="316729938" sldId="634"/>
            <ac:graphicFrameMk id="11" creationId="{5D060028-E7E0-4EEC-89B4-C19C909AAE6C}"/>
          </ac:graphicFrameMkLst>
        </pc:graphicFrameChg>
        <pc:picChg chg="add mod">
          <ac:chgData name="Huskova Lenka" userId="23a73249-0e43-4097-9256-7c93650f6c24" providerId="ADAL" clId="{5409F468-83E0-407C-AA67-5E6DA872817B}" dt="2020-05-03T22:37:25.511" v="3502" actId="1076"/>
          <ac:picMkLst>
            <pc:docMk/>
            <pc:sldMk cId="316729938" sldId="634"/>
            <ac:picMk id="4" creationId="{8B6E0B95-5077-428A-9233-BE07A10D3B71}"/>
          </ac:picMkLst>
        </pc:picChg>
        <pc:picChg chg="add del mod">
          <ac:chgData name="Huskova Lenka" userId="23a73249-0e43-4097-9256-7c93650f6c24" providerId="ADAL" clId="{5409F468-83E0-407C-AA67-5E6DA872817B}" dt="2020-05-03T22:33:24.696" v="3497" actId="478"/>
          <ac:picMkLst>
            <pc:docMk/>
            <pc:sldMk cId="316729938" sldId="634"/>
            <ac:picMk id="6" creationId="{686F61D3-4E8B-420B-8313-888ED6123637}"/>
          </ac:picMkLst>
        </pc:picChg>
        <pc:picChg chg="add del mod">
          <ac:chgData name="Huskova Lenka" userId="23a73249-0e43-4097-9256-7c93650f6c24" providerId="ADAL" clId="{5409F468-83E0-407C-AA67-5E6DA872817B}" dt="2020-05-03T22:33:04.048" v="3493" actId="478"/>
          <ac:picMkLst>
            <pc:docMk/>
            <pc:sldMk cId="316729938" sldId="634"/>
            <ac:picMk id="10" creationId="{1CDC214E-E4DD-47A8-8DCC-4C41A8522AA0}"/>
          </ac:picMkLst>
        </pc:picChg>
        <pc:picChg chg="add del mod">
          <ac:chgData name="Huskova Lenka" userId="23a73249-0e43-4097-9256-7c93650f6c24" providerId="ADAL" clId="{5409F468-83E0-407C-AA67-5E6DA872817B}" dt="2020-05-03T22:32:57.018" v="3492" actId="478"/>
          <ac:picMkLst>
            <pc:docMk/>
            <pc:sldMk cId="316729938" sldId="634"/>
            <ac:picMk id="13" creationId="{2A659C1B-1CF4-477E-9715-01DF95A85132}"/>
          </ac:picMkLst>
        </pc:picChg>
        <pc:picChg chg="add del mod">
          <ac:chgData name="Huskova Lenka" userId="23a73249-0e43-4097-9256-7c93650f6c24" providerId="ADAL" clId="{5409F468-83E0-407C-AA67-5E6DA872817B}" dt="2020-05-03T22:32:55.919" v="3491" actId="478"/>
          <ac:picMkLst>
            <pc:docMk/>
            <pc:sldMk cId="316729938" sldId="634"/>
            <ac:picMk id="15" creationId="{2C195DDB-1561-4A74-A495-5D7518DF795D}"/>
          </ac:picMkLst>
        </pc:picChg>
        <pc:picChg chg="add del mod">
          <ac:chgData name="Huskova Lenka" userId="23a73249-0e43-4097-9256-7c93650f6c24" providerId="ADAL" clId="{5409F468-83E0-407C-AA67-5E6DA872817B}" dt="2020-05-03T22:32:16.757" v="3480" actId="478"/>
          <ac:picMkLst>
            <pc:docMk/>
            <pc:sldMk cId="316729938" sldId="634"/>
            <ac:picMk id="17" creationId="{3C4F2FCC-8458-4C00-BB4B-02B75075EA99}"/>
          </ac:picMkLst>
        </pc:picChg>
        <pc:picChg chg="add mod">
          <ac:chgData name="Huskova Lenka" userId="23a73249-0e43-4097-9256-7c93650f6c24" providerId="ADAL" clId="{5409F468-83E0-407C-AA67-5E6DA872817B}" dt="2020-05-03T22:37:28.693" v="3503" actId="1076"/>
          <ac:picMkLst>
            <pc:docMk/>
            <pc:sldMk cId="316729938" sldId="634"/>
            <ac:picMk id="19" creationId="{2E231886-7F64-40A5-8CE5-E4A52826BFD9}"/>
          </ac:picMkLst>
        </pc:picChg>
      </pc:sldChg>
      <pc:sldChg chg="modSp add mod ord">
        <pc:chgData name="Huskova Lenka" userId="23a73249-0e43-4097-9256-7c93650f6c24" providerId="ADAL" clId="{5409F468-83E0-407C-AA67-5E6DA872817B}" dt="2020-05-04T08:23:28.680" v="3684" actId="108"/>
        <pc:sldMkLst>
          <pc:docMk/>
          <pc:sldMk cId="1739655211" sldId="635"/>
        </pc:sldMkLst>
        <pc:spChg chg="mod">
          <ac:chgData name="Huskova Lenka" userId="23a73249-0e43-4097-9256-7c93650f6c24" providerId="ADAL" clId="{5409F468-83E0-407C-AA67-5E6DA872817B}" dt="2020-05-03T21:39:40.407" v="3182" actId="1076"/>
          <ac:spMkLst>
            <pc:docMk/>
            <pc:sldMk cId="1739655211" sldId="635"/>
            <ac:spMk id="7" creationId="{BABF5ECB-25BE-4532-9269-5EF4178334F9}"/>
          </ac:spMkLst>
        </pc:spChg>
        <pc:spChg chg="mod">
          <ac:chgData name="Huskova Lenka" userId="23a73249-0e43-4097-9256-7c93650f6c24" providerId="ADAL" clId="{5409F468-83E0-407C-AA67-5E6DA872817B}" dt="2020-05-04T08:23:28.680" v="3684" actId="108"/>
          <ac:spMkLst>
            <pc:docMk/>
            <pc:sldMk cId="1739655211" sldId="635"/>
            <ac:spMk id="8" creationId="{D945483D-CA2D-466F-A546-E42387DB65E2}"/>
          </ac:spMkLst>
        </pc:spChg>
      </pc:sldChg>
      <pc:sldChg chg="delSp modSp add mod">
        <pc:chgData name="Huskova Lenka" userId="23a73249-0e43-4097-9256-7c93650f6c24" providerId="ADAL" clId="{5409F468-83E0-407C-AA67-5E6DA872817B}" dt="2020-05-03T22:38:36.923" v="3520" actId="1076"/>
        <pc:sldMkLst>
          <pc:docMk/>
          <pc:sldMk cId="3326523408" sldId="636"/>
        </pc:sldMkLst>
        <pc:picChg chg="del">
          <ac:chgData name="Huskova Lenka" userId="23a73249-0e43-4097-9256-7c93650f6c24" providerId="ADAL" clId="{5409F468-83E0-407C-AA67-5E6DA872817B}" dt="2020-05-03T22:37:38.968" v="3504" actId="478"/>
          <ac:picMkLst>
            <pc:docMk/>
            <pc:sldMk cId="3326523408" sldId="636"/>
            <ac:picMk id="4" creationId="{8B6E0B95-5077-428A-9233-BE07A10D3B71}"/>
          </ac:picMkLst>
        </pc:picChg>
        <pc:picChg chg="del">
          <ac:chgData name="Huskova Lenka" userId="23a73249-0e43-4097-9256-7c93650f6c24" providerId="ADAL" clId="{5409F468-83E0-407C-AA67-5E6DA872817B}" dt="2020-05-03T22:37:41.829" v="3505" actId="478"/>
          <ac:picMkLst>
            <pc:docMk/>
            <pc:sldMk cId="3326523408" sldId="636"/>
            <ac:picMk id="6" creationId="{686F61D3-4E8B-420B-8313-888ED6123637}"/>
          </ac:picMkLst>
        </pc:picChg>
        <pc:picChg chg="mod">
          <ac:chgData name="Huskova Lenka" userId="23a73249-0e43-4097-9256-7c93650f6c24" providerId="ADAL" clId="{5409F468-83E0-407C-AA67-5E6DA872817B}" dt="2020-05-03T22:38:24.874" v="3515" actId="1076"/>
          <ac:picMkLst>
            <pc:docMk/>
            <pc:sldMk cId="3326523408" sldId="636"/>
            <ac:picMk id="10" creationId="{1CDC214E-E4DD-47A8-8DCC-4C41A8522AA0}"/>
          </ac:picMkLst>
        </pc:picChg>
        <pc:picChg chg="mod">
          <ac:chgData name="Huskova Lenka" userId="23a73249-0e43-4097-9256-7c93650f6c24" providerId="ADAL" clId="{5409F468-83E0-407C-AA67-5E6DA872817B}" dt="2020-05-03T22:38:26.913" v="3516" actId="1076"/>
          <ac:picMkLst>
            <pc:docMk/>
            <pc:sldMk cId="3326523408" sldId="636"/>
            <ac:picMk id="13" creationId="{2A659C1B-1CF4-477E-9715-01DF95A85132}"/>
          </ac:picMkLst>
        </pc:picChg>
        <pc:picChg chg="mod">
          <ac:chgData name="Huskova Lenka" userId="23a73249-0e43-4097-9256-7c93650f6c24" providerId="ADAL" clId="{5409F468-83E0-407C-AA67-5E6DA872817B}" dt="2020-05-03T22:38:36.923" v="3520" actId="1076"/>
          <ac:picMkLst>
            <pc:docMk/>
            <pc:sldMk cId="3326523408" sldId="636"/>
            <ac:picMk id="15" creationId="{2C195DDB-1561-4A74-A495-5D7518DF795D}"/>
          </ac:picMkLst>
        </pc:picChg>
        <pc:picChg chg="del">
          <ac:chgData name="Huskova Lenka" userId="23a73249-0e43-4097-9256-7c93650f6c24" providerId="ADAL" clId="{5409F468-83E0-407C-AA67-5E6DA872817B}" dt="2020-05-03T22:37:44.302" v="3506" actId="478"/>
          <ac:picMkLst>
            <pc:docMk/>
            <pc:sldMk cId="3326523408" sldId="636"/>
            <ac:picMk id="19" creationId="{2E231886-7F64-40A5-8CE5-E4A52826BFD9}"/>
          </ac:picMkLst>
        </pc:picChg>
      </pc:sldChg>
    </pc:docChg>
  </pc:docChgLst>
  <pc:docChgLst>
    <pc:chgData name="Pabis Vladimir" userId="88dc0c42-8bcd-482c-b7ff-4a90af045e1e" providerId="ADAL" clId="{57A067A2-A643-405B-B6F8-9B143741C413}"/>
    <pc:docChg chg="undo custSel delSld modSld sldOrd">
      <pc:chgData name="Pabis Vladimir" userId="88dc0c42-8bcd-482c-b7ff-4a90af045e1e" providerId="ADAL" clId="{57A067A2-A643-405B-B6F8-9B143741C413}" dt="2020-12-04T15:37:27.401" v="1153" actId="20577"/>
      <pc:docMkLst>
        <pc:docMk/>
      </pc:docMkLst>
      <pc:sldChg chg="modSp mod">
        <pc:chgData name="Pabis Vladimir" userId="88dc0c42-8bcd-482c-b7ff-4a90af045e1e" providerId="ADAL" clId="{57A067A2-A643-405B-B6F8-9B143741C413}" dt="2020-12-04T15:37:27.401" v="1153" actId="20577"/>
        <pc:sldMkLst>
          <pc:docMk/>
          <pc:sldMk cId="3334145391" sldId="730"/>
        </pc:sldMkLst>
        <pc:spChg chg="mod">
          <ac:chgData name="Pabis Vladimir" userId="88dc0c42-8bcd-482c-b7ff-4a90af045e1e" providerId="ADAL" clId="{57A067A2-A643-405B-B6F8-9B143741C413}" dt="2020-12-04T15:37:27.401" v="1153" actId="20577"/>
          <ac:spMkLst>
            <pc:docMk/>
            <pc:sldMk cId="3334145391" sldId="730"/>
            <ac:spMk id="6" creationId="{B28D48BE-2D60-4A67-925B-784491FF3B37}"/>
          </ac:spMkLst>
        </pc:spChg>
      </pc:sldChg>
      <pc:sldChg chg="ord">
        <pc:chgData name="Pabis Vladimir" userId="88dc0c42-8bcd-482c-b7ff-4a90af045e1e" providerId="ADAL" clId="{57A067A2-A643-405B-B6F8-9B143741C413}" dt="2020-12-04T15:21:21.687" v="273"/>
        <pc:sldMkLst>
          <pc:docMk/>
          <pc:sldMk cId="2023235087" sldId="1001"/>
        </pc:sldMkLst>
      </pc:sldChg>
      <pc:sldChg chg="ord">
        <pc:chgData name="Pabis Vladimir" userId="88dc0c42-8bcd-482c-b7ff-4a90af045e1e" providerId="ADAL" clId="{57A067A2-A643-405B-B6F8-9B143741C413}" dt="2020-12-04T15:19:51.191" v="261"/>
        <pc:sldMkLst>
          <pc:docMk/>
          <pc:sldMk cId="458194574" sldId="1002"/>
        </pc:sldMkLst>
      </pc:sldChg>
      <pc:sldChg chg="ord">
        <pc:chgData name="Pabis Vladimir" userId="88dc0c42-8bcd-482c-b7ff-4a90af045e1e" providerId="ADAL" clId="{57A067A2-A643-405B-B6F8-9B143741C413}" dt="2020-12-04T15:19:47.503" v="259"/>
        <pc:sldMkLst>
          <pc:docMk/>
          <pc:sldMk cId="69668799" sldId="1003"/>
        </pc:sldMkLst>
      </pc:sldChg>
      <pc:sldChg chg="ord">
        <pc:chgData name="Pabis Vladimir" userId="88dc0c42-8bcd-482c-b7ff-4a90af045e1e" providerId="ADAL" clId="{57A067A2-A643-405B-B6F8-9B143741C413}" dt="2020-12-04T15:20:13.239" v="263"/>
        <pc:sldMkLst>
          <pc:docMk/>
          <pc:sldMk cId="140480890" sldId="1020"/>
        </pc:sldMkLst>
      </pc:sldChg>
      <pc:sldChg chg="ord">
        <pc:chgData name="Pabis Vladimir" userId="88dc0c42-8bcd-482c-b7ff-4a90af045e1e" providerId="ADAL" clId="{57A067A2-A643-405B-B6F8-9B143741C413}" dt="2020-12-04T15:20:34.264" v="265"/>
        <pc:sldMkLst>
          <pc:docMk/>
          <pc:sldMk cId="3904601705" sldId="1040"/>
        </pc:sldMkLst>
      </pc:sldChg>
      <pc:sldChg chg="ord">
        <pc:chgData name="Pabis Vladimir" userId="88dc0c42-8bcd-482c-b7ff-4a90af045e1e" providerId="ADAL" clId="{57A067A2-A643-405B-B6F8-9B143741C413}" dt="2020-12-04T15:21:02.193" v="267"/>
        <pc:sldMkLst>
          <pc:docMk/>
          <pc:sldMk cId="72623388" sldId="1041"/>
        </pc:sldMkLst>
      </pc:sldChg>
      <pc:sldChg chg="ord">
        <pc:chgData name="Pabis Vladimir" userId="88dc0c42-8bcd-482c-b7ff-4a90af045e1e" providerId="ADAL" clId="{57A067A2-A643-405B-B6F8-9B143741C413}" dt="2020-12-04T15:21:18.286" v="271"/>
        <pc:sldMkLst>
          <pc:docMk/>
          <pc:sldMk cId="21292354" sldId="1042"/>
        </pc:sldMkLst>
      </pc:sldChg>
      <pc:sldChg chg="ord">
        <pc:chgData name="Pabis Vladimir" userId="88dc0c42-8bcd-482c-b7ff-4a90af045e1e" providerId="ADAL" clId="{57A067A2-A643-405B-B6F8-9B143741C413}" dt="2020-12-04T15:19:37.446" v="257"/>
        <pc:sldMkLst>
          <pc:docMk/>
          <pc:sldMk cId="591186742" sldId="1043"/>
        </pc:sldMkLst>
      </pc:sldChg>
      <pc:sldChg chg="ord">
        <pc:chgData name="Pabis Vladimir" userId="88dc0c42-8bcd-482c-b7ff-4a90af045e1e" providerId="ADAL" clId="{57A067A2-A643-405B-B6F8-9B143741C413}" dt="2020-12-04T15:21:05.144" v="269"/>
        <pc:sldMkLst>
          <pc:docMk/>
          <pc:sldMk cId="2295528100" sldId="1045"/>
        </pc:sldMkLst>
      </pc:sldChg>
      <pc:sldChg chg="addSp modSp mod">
        <pc:chgData name="Pabis Vladimir" userId="88dc0c42-8bcd-482c-b7ff-4a90af045e1e" providerId="ADAL" clId="{57A067A2-A643-405B-B6F8-9B143741C413}" dt="2020-12-04T15:36:29.468" v="1118" actId="1076"/>
        <pc:sldMkLst>
          <pc:docMk/>
          <pc:sldMk cId="432317385" sldId="1064"/>
        </pc:sldMkLst>
        <pc:spChg chg="mod">
          <ac:chgData name="Pabis Vladimir" userId="88dc0c42-8bcd-482c-b7ff-4a90af045e1e" providerId="ADAL" clId="{57A067A2-A643-405B-B6F8-9B143741C413}" dt="2020-12-04T15:36:14.147" v="1115" actId="1076"/>
          <ac:spMkLst>
            <pc:docMk/>
            <pc:sldMk cId="432317385" sldId="1064"/>
            <ac:spMk id="5" creationId="{D9A26081-AED1-416B-B906-A8FACD055CDA}"/>
          </ac:spMkLst>
        </pc:spChg>
        <pc:spChg chg="add mod">
          <ac:chgData name="Pabis Vladimir" userId="88dc0c42-8bcd-482c-b7ff-4a90af045e1e" providerId="ADAL" clId="{57A067A2-A643-405B-B6F8-9B143741C413}" dt="2020-12-04T15:36:29.468" v="1118" actId="1076"/>
          <ac:spMkLst>
            <pc:docMk/>
            <pc:sldMk cId="432317385" sldId="1064"/>
            <ac:spMk id="8" creationId="{E5E9AF32-9A40-49DF-83A6-8DE4AADC10A4}"/>
          </ac:spMkLst>
        </pc:spChg>
        <pc:picChg chg="mod">
          <ac:chgData name="Pabis Vladimir" userId="88dc0c42-8bcd-482c-b7ff-4a90af045e1e" providerId="ADAL" clId="{57A067A2-A643-405B-B6F8-9B143741C413}" dt="2020-12-04T15:36:20.603" v="1117" actId="14100"/>
          <ac:picMkLst>
            <pc:docMk/>
            <pc:sldMk cId="432317385" sldId="1064"/>
            <ac:picMk id="7" creationId="{EBC89C62-AA80-41BE-89AB-6E8986B2C41B}"/>
          </ac:picMkLst>
        </pc:picChg>
      </pc:sldChg>
      <pc:sldChg chg="del">
        <pc:chgData name="Pabis Vladimir" userId="88dc0c42-8bcd-482c-b7ff-4a90af045e1e" providerId="ADAL" clId="{57A067A2-A643-405B-B6F8-9B143741C413}" dt="2020-12-04T15:35:29.302" v="1087" actId="47"/>
        <pc:sldMkLst>
          <pc:docMk/>
          <pc:sldMk cId="1188021849" sldId="1065"/>
        </pc:sldMkLst>
      </pc:sldChg>
    </pc:docChg>
  </pc:docChgLst>
  <pc:docChgLst>
    <pc:chgData name="Lenka Huskova" userId="c18c846f9124a7af" providerId="LiveId" clId="{647E6545-EF44-4AE1-AFD3-E467841D5CC5}"/>
    <pc:docChg chg="undo redo custSel addSld delSld modSld">
      <pc:chgData name="Lenka Huskova" userId="c18c846f9124a7af" providerId="LiveId" clId="{647E6545-EF44-4AE1-AFD3-E467841D5CC5}" dt="2020-04-06T07:07:50.213" v="4177" actId="20577"/>
      <pc:docMkLst>
        <pc:docMk/>
      </pc:docMkLst>
      <pc:sldChg chg="modSp mod">
        <pc:chgData name="Lenka Huskova" userId="c18c846f9124a7af" providerId="LiveId" clId="{647E6545-EF44-4AE1-AFD3-E467841D5CC5}" dt="2020-04-05T16:15:37.384" v="2593" actId="20577"/>
        <pc:sldMkLst>
          <pc:docMk/>
          <pc:sldMk cId="413322221" sldId="273"/>
        </pc:sldMkLst>
        <pc:spChg chg="mod">
          <ac:chgData name="Lenka Huskova" userId="c18c846f9124a7af" providerId="LiveId" clId="{647E6545-EF44-4AE1-AFD3-E467841D5CC5}" dt="2020-04-05T16:15:37.384" v="2593" actId="20577"/>
          <ac:spMkLst>
            <pc:docMk/>
            <pc:sldMk cId="413322221" sldId="273"/>
            <ac:spMk id="12" creationId="{9CA046D3-4479-4756-B840-FCBA48500DD4}"/>
          </ac:spMkLst>
        </pc:spChg>
      </pc:sldChg>
      <pc:sldChg chg="modSp add del mod">
        <pc:chgData name="Lenka Huskova" userId="c18c846f9124a7af" providerId="LiveId" clId="{647E6545-EF44-4AE1-AFD3-E467841D5CC5}" dt="2020-04-05T19:35:35.093" v="2611" actId="1076"/>
        <pc:sldMkLst>
          <pc:docMk/>
          <pc:sldMk cId="2358634710" sldId="562"/>
        </pc:sldMkLst>
        <pc:picChg chg="mod">
          <ac:chgData name="Lenka Huskova" userId="c18c846f9124a7af" providerId="LiveId" clId="{647E6545-EF44-4AE1-AFD3-E467841D5CC5}" dt="2020-04-05T19:35:35.093" v="2611" actId="1076"/>
          <ac:picMkLst>
            <pc:docMk/>
            <pc:sldMk cId="2358634710" sldId="562"/>
            <ac:picMk id="5" creationId="{8D3DF6C9-CCC8-4B96-A118-9C514E0D8D73}"/>
          </ac:picMkLst>
        </pc:picChg>
      </pc:sldChg>
      <pc:sldChg chg="del">
        <pc:chgData name="Lenka Huskova" userId="c18c846f9124a7af" providerId="LiveId" clId="{647E6545-EF44-4AE1-AFD3-E467841D5CC5}" dt="2020-04-05T14:55:38.526" v="2008" actId="47"/>
        <pc:sldMkLst>
          <pc:docMk/>
          <pc:sldMk cId="1545960713" sldId="566"/>
        </pc:sldMkLst>
      </pc:sldChg>
      <pc:sldChg chg="addSp delSp modSp mod">
        <pc:chgData name="Lenka Huskova" userId="c18c846f9124a7af" providerId="LiveId" clId="{647E6545-EF44-4AE1-AFD3-E467841D5CC5}" dt="2020-04-05T20:37:36.616" v="4021" actId="20577"/>
        <pc:sldMkLst>
          <pc:docMk/>
          <pc:sldMk cId="3373183121" sldId="573"/>
        </pc:sldMkLst>
        <pc:spChg chg="add mod">
          <ac:chgData name="Lenka Huskova" userId="c18c846f9124a7af" providerId="LiveId" clId="{647E6545-EF44-4AE1-AFD3-E467841D5CC5}" dt="2020-04-05T20:37:36.616" v="4021" actId="20577"/>
          <ac:spMkLst>
            <pc:docMk/>
            <pc:sldMk cId="3373183121" sldId="573"/>
            <ac:spMk id="3" creationId="{F67C05D0-8DA8-4890-ADF7-C2B55E9F881C}"/>
          </ac:spMkLst>
        </pc:spChg>
        <pc:graphicFrameChg chg="del modGraphic">
          <ac:chgData name="Lenka Huskova" userId="c18c846f9124a7af" providerId="LiveId" clId="{647E6545-EF44-4AE1-AFD3-E467841D5CC5}" dt="2020-04-05T09:22:36.232" v="1839" actId="478"/>
          <ac:graphicFrameMkLst>
            <pc:docMk/>
            <pc:sldMk cId="3373183121" sldId="573"/>
            <ac:graphicFrameMk id="3" creationId="{00000000-0000-0000-0000-000000000000}"/>
          </ac:graphicFrameMkLst>
        </pc:graphicFrameChg>
        <pc:graphicFrameChg chg="add mod modGraphic">
          <ac:chgData name="Lenka Huskova" userId="c18c846f9124a7af" providerId="LiveId" clId="{647E6545-EF44-4AE1-AFD3-E467841D5CC5}" dt="2020-04-05T19:37:56.233" v="2627" actId="20577"/>
          <ac:graphicFrameMkLst>
            <pc:docMk/>
            <pc:sldMk cId="3373183121" sldId="573"/>
            <ac:graphicFrameMk id="4" creationId="{61E31210-1FB4-4F8A-B36C-0F3BA86CEA33}"/>
          </ac:graphicFrameMkLst>
        </pc:graphicFrameChg>
      </pc:sldChg>
      <pc:sldChg chg="modSp mod">
        <pc:chgData name="Lenka Huskova" userId="c18c846f9124a7af" providerId="LiveId" clId="{647E6545-EF44-4AE1-AFD3-E467841D5CC5}" dt="2020-04-05T19:34:35.963" v="2600" actId="20577"/>
        <pc:sldMkLst>
          <pc:docMk/>
          <pc:sldMk cId="853383921" sldId="575"/>
        </pc:sldMkLst>
        <pc:spChg chg="mod">
          <ac:chgData name="Lenka Huskova" userId="c18c846f9124a7af" providerId="LiveId" clId="{647E6545-EF44-4AE1-AFD3-E467841D5CC5}" dt="2020-04-05T19:34:35.963" v="2600" actId="20577"/>
          <ac:spMkLst>
            <pc:docMk/>
            <pc:sldMk cId="853383921" sldId="575"/>
            <ac:spMk id="12" creationId="{9CA046D3-4479-4756-B840-FCBA48500DD4}"/>
          </ac:spMkLst>
        </pc:spChg>
      </pc:sldChg>
      <pc:sldChg chg="modSp mod">
        <pc:chgData name="Lenka Huskova" userId="c18c846f9124a7af" providerId="LiveId" clId="{647E6545-EF44-4AE1-AFD3-E467841D5CC5}" dt="2020-04-05T20:44:53.053" v="4113" actId="20577"/>
        <pc:sldMkLst>
          <pc:docMk/>
          <pc:sldMk cId="1823643687" sldId="581"/>
        </pc:sldMkLst>
        <pc:spChg chg="mod">
          <ac:chgData name="Lenka Huskova" userId="c18c846f9124a7af" providerId="LiveId" clId="{647E6545-EF44-4AE1-AFD3-E467841D5CC5}" dt="2020-04-05T20:12:38.980" v="3420" actId="13926"/>
          <ac:spMkLst>
            <pc:docMk/>
            <pc:sldMk cId="1823643687" sldId="581"/>
            <ac:spMk id="11" creationId="{8C000FE5-F588-4C52-9002-B0B8A4CC6BF8}"/>
          </ac:spMkLst>
        </pc:spChg>
        <pc:spChg chg="mod">
          <ac:chgData name="Lenka Huskova" userId="c18c846f9124a7af" providerId="LiveId" clId="{647E6545-EF44-4AE1-AFD3-E467841D5CC5}" dt="2020-04-05T20:44:53.053" v="4113" actId="20577"/>
          <ac:spMkLst>
            <pc:docMk/>
            <pc:sldMk cId="1823643687" sldId="581"/>
            <ac:spMk id="12" creationId="{CBEF9763-DA43-478C-B9F1-61D4A879F7DA}"/>
          </ac:spMkLst>
        </pc:spChg>
      </pc:sldChg>
      <pc:sldChg chg="modSp mod">
        <pc:chgData name="Lenka Huskova" userId="c18c846f9124a7af" providerId="LiveId" clId="{647E6545-EF44-4AE1-AFD3-E467841D5CC5}" dt="2020-04-05T20:43:45.601" v="4073" actId="20577"/>
        <pc:sldMkLst>
          <pc:docMk/>
          <pc:sldMk cId="2128168144" sldId="582"/>
        </pc:sldMkLst>
        <pc:spChg chg="mod">
          <ac:chgData name="Lenka Huskova" userId="c18c846f9124a7af" providerId="LiveId" clId="{647E6545-EF44-4AE1-AFD3-E467841D5CC5}" dt="2020-04-05T20:43:45.601" v="4073" actId="20577"/>
          <ac:spMkLst>
            <pc:docMk/>
            <pc:sldMk cId="2128168144" sldId="582"/>
            <ac:spMk id="6" creationId="{5FCB24E7-2F43-4747-90E5-1310EB538FD9}"/>
          </ac:spMkLst>
        </pc:spChg>
        <pc:spChg chg="mod">
          <ac:chgData name="Lenka Huskova" userId="c18c846f9124a7af" providerId="LiveId" clId="{647E6545-EF44-4AE1-AFD3-E467841D5CC5}" dt="2020-04-05T20:40:40.987" v="4033" actId="20577"/>
          <ac:spMkLst>
            <pc:docMk/>
            <pc:sldMk cId="2128168144" sldId="582"/>
            <ac:spMk id="7" creationId="{00000000-0000-0000-0000-000000000000}"/>
          </ac:spMkLst>
        </pc:spChg>
      </pc:sldChg>
      <pc:sldChg chg="modSp mod">
        <pc:chgData name="Lenka Huskova" userId="c18c846f9124a7af" providerId="LiveId" clId="{647E6545-EF44-4AE1-AFD3-E467841D5CC5}" dt="2020-04-05T20:52:45.708" v="4176" actId="20577"/>
        <pc:sldMkLst>
          <pc:docMk/>
          <pc:sldMk cId="121751321" sldId="583"/>
        </pc:sldMkLst>
        <pc:spChg chg="mod">
          <ac:chgData name="Lenka Huskova" userId="c18c846f9124a7af" providerId="LiveId" clId="{647E6545-EF44-4AE1-AFD3-E467841D5CC5}" dt="2020-04-05T20:03:38.764" v="2974" actId="13926"/>
          <ac:spMkLst>
            <pc:docMk/>
            <pc:sldMk cId="121751321" sldId="583"/>
            <ac:spMk id="12" creationId="{104BA4FB-C39D-4BF3-BD38-BB8292B44A93}"/>
          </ac:spMkLst>
        </pc:spChg>
        <pc:spChg chg="mod">
          <ac:chgData name="Lenka Huskova" userId="c18c846f9124a7af" providerId="LiveId" clId="{647E6545-EF44-4AE1-AFD3-E467841D5CC5}" dt="2020-04-05T20:52:45.708" v="4176" actId="20577"/>
          <ac:spMkLst>
            <pc:docMk/>
            <pc:sldMk cId="121751321" sldId="583"/>
            <ac:spMk id="13" creationId="{9595672A-92FA-481B-AB26-6780E8E99BD5}"/>
          </ac:spMkLst>
        </pc:spChg>
      </pc:sldChg>
      <pc:sldChg chg="modSp mod">
        <pc:chgData name="Lenka Huskova" userId="c18c846f9124a7af" providerId="LiveId" clId="{647E6545-EF44-4AE1-AFD3-E467841D5CC5}" dt="2020-04-06T07:07:50.213" v="4177" actId="20577"/>
        <pc:sldMkLst>
          <pc:docMk/>
          <pc:sldMk cId="1808892191" sldId="584"/>
        </pc:sldMkLst>
        <pc:spChg chg="mod">
          <ac:chgData name="Lenka Huskova" userId="c18c846f9124a7af" providerId="LiveId" clId="{647E6545-EF44-4AE1-AFD3-E467841D5CC5}" dt="2020-04-04T21:23:55.929" v="556" actId="20577"/>
          <ac:spMkLst>
            <pc:docMk/>
            <pc:sldMk cId="1808892191" sldId="584"/>
            <ac:spMk id="2" creationId="{486C2EC4-E03E-47B7-A913-8712F81EF82E}"/>
          </ac:spMkLst>
        </pc:spChg>
        <pc:spChg chg="mod">
          <ac:chgData name="Lenka Huskova" userId="c18c846f9124a7af" providerId="LiveId" clId="{647E6545-EF44-4AE1-AFD3-E467841D5CC5}" dt="2020-04-04T21:24:31.521" v="561" actId="20577"/>
          <ac:spMkLst>
            <pc:docMk/>
            <pc:sldMk cId="1808892191" sldId="584"/>
            <ac:spMk id="12" creationId="{8C6513D7-07F0-46CB-9732-F2EDDDABAAF5}"/>
          </ac:spMkLst>
        </pc:spChg>
        <pc:spChg chg="mod">
          <ac:chgData name="Lenka Huskova" userId="c18c846f9124a7af" providerId="LiveId" clId="{647E6545-EF44-4AE1-AFD3-E467841D5CC5}" dt="2020-04-06T07:07:50.213" v="4177" actId="20577"/>
          <ac:spMkLst>
            <pc:docMk/>
            <pc:sldMk cId="1808892191" sldId="584"/>
            <ac:spMk id="14" creationId="{343C101C-07AB-4469-9B1D-A63ECE8A8AAC}"/>
          </ac:spMkLst>
        </pc:spChg>
      </pc:sldChg>
      <pc:sldChg chg="modSp mod">
        <pc:chgData name="Lenka Huskova" userId="c18c846f9124a7af" providerId="LiveId" clId="{647E6545-EF44-4AE1-AFD3-E467841D5CC5}" dt="2020-04-05T19:35:02.520" v="2605" actId="20577"/>
        <pc:sldMkLst>
          <pc:docMk/>
          <pc:sldMk cId="2187783732" sldId="586"/>
        </pc:sldMkLst>
        <pc:spChg chg="mod">
          <ac:chgData name="Lenka Huskova" userId="c18c846f9124a7af" providerId="LiveId" clId="{647E6545-EF44-4AE1-AFD3-E467841D5CC5}" dt="2020-04-05T19:35:02.520" v="2605" actId="20577"/>
          <ac:spMkLst>
            <pc:docMk/>
            <pc:sldMk cId="2187783732" sldId="586"/>
            <ac:spMk id="12" creationId="{9CA046D3-4479-4756-B840-FCBA48500DD4}"/>
          </ac:spMkLst>
        </pc:spChg>
      </pc:sldChg>
      <pc:sldChg chg="modSp mod">
        <pc:chgData name="Lenka Huskova" userId="c18c846f9124a7af" providerId="LiveId" clId="{647E6545-EF44-4AE1-AFD3-E467841D5CC5}" dt="2020-04-05T16:16:00.615" v="2598" actId="20577"/>
        <pc:sldMkLst>
          <pc:docMk/>
          <pc:sldMk cId="1227199509" sldId="587"/>
        </pc:sldMkLst>
        <pc:spChg chg="mod">
          <ac:chgData name="Lenka Huskova" userId="c18c846f9124a7af" providerId="LiveId" clId="{647E6545-EF44-4AE1-AFD3-E467841D5CC5}" dt="2020-04-05T16:16:00.615" v="2598" actId="20577"/>
          <ac:spMkLst>
            <pc:docMk/>
            <pc:sldMk cId="1227199509" sldId="587"/>
            <ac:spMk id="12" creationId="{9CA046D3-4479-4756-B840-FCBA48500DD4}"/>
          </ac:spMkLst>
        </pc:spChg>
      </pc:sldChg>
      <pc:sldChg chg="modSp mod">
        <pc:chgData name="Lenka Huskova" userId="c18c846f9124a7af" providerId="LiveId" clId="{647E6545-EF44-4AE1-AFD3-E467841D5CC5}" dt="2020-04-05T20:47:50.126" v="4163" actId="20577"/>
        <pc:sldMkLst>
          <pc:docMk/>
          <pc:sldMk cId="135703134" sldId="588"/>
        </pc:sldMkLst>
        <pc:spChg chg="mod">
          <ac:chgData name="Lenka Huskova" userId="c18c846f9124a7af" providerId="LiveId" clId="{647E6545-EF44-4AE1-AFD3-E467841D5CC5}" dt="2020-04-05T20:46:24.033" v="4136" actId="20577"/>
          <ac:spMkLst>
            <pc:docMk/>
            <pc:sldMk cId="135703134" sldId="588"/>
            <ac:spMk id="12" creationId="{74DB8C28-43D4-40D6-9A36-79C8191257DA}"/>
          </ac:spMkLst>
        </pc:spChg>
        <pc:spChg chg="mod">
          <ac:chgData name="Lenka Huskova" userId="c18c846f9124a7af" providerId="LiveId" clId="{647E6545-EF44-4AE1-AFD3-E467841D5CC5}" dt="2020-04-05T20:47:50.126" v="4163" actId="20577"/>
          <ac:spMkLst>
            <pc:docMk/>
            <pc:sldMk cId="135703134" sldId="588"/>
            <ac:spMk id="13" creationId="{DD6713BA-DC01-4654-A843-511BC79C6F62}"/>
          </ac:spMkLst>
        </pc:spChg>
      </pc:sldChg>
      <pc:sldChg chg="add del">
        <pc:chgData name="Lenka Huskova" userId="c18c846f9124a7af" providerId="LiveId" clId="{647E6545-EF44-4AE1-AFD3-E467841D5CC5}" dt="2020-04-05T14:59:20.963" v="2028"/>
        <pc:sldMkLst>
          <pc:docMk/>
          <pc:sldMk cId="1227984518" sldId="589"/>
        </pc:sldMkLst>
      </pc:sldChg>
      <pc:sldChg chg="del">
        <pc:chgData name="Lenka Huskova" userId="c18c846f9124a7af" providerId="LiveId" clId="{647E6545-EF44-4AE1-AFD3-E467841D5CC5}" dt="2020-04-05T14:55:41.346" v="2009" actId="47"/>
        <pc:sldMkLst>
          <pc:docMk/>
          <pc:sldMk cId="3502820659" sldId="590"/>
        </pc:sldMkLst>
      </pc:sldChg>
      <pc:sldChg chg="del">
        <pc:chgData name="Lenka Huskova" userId="c18c846f9124a7af" providerId="LiveId" clId="{647E6545-EF44-4AE1-AFD3-E467841D5CC5}" dt="2020-04-05T14:55:44.349" v="2011" actId="47"/>
        <pc:sldMkLst>
          <pc:docMk/>
          <pc:sldMk cId="3059757422" sldId="591"/>
        </pc:sldMkLst>
      </pc:sldChg>
      <pc:sldChg chg="del">
        <pc:chgData name="Lenka Huskova" userId="c18c846f9124a7af" providerId="LiveId" clId="{647E6545-EF44-4AE1-AFD3-E467841D5CC5}" dt="2020-04-05T14:55:45.415" v="2012" actId="47"/>
        <pc:sldMkLst>
          <pc:docMk/>
          <pc:sldMk cId="1875953396" sldId="593"/>
        </pc:sldMkLst>
      </pc:sldChg>
      <pc:sldChg chg="modSp add del mod">
        <pc:chgData name="Lenka Huskova" userId="c18c846f9124a7af" providerId="LiveId" clId="{647E6545-EF44-4AE1-AFD3-E467841D5CC5}" dt="2020-04-05T19:36:11.492" v="2621" actId="14100"/>
        <pc:sldMkLst>
          <pc:docMk/>
          <pc:sldMk cId="1676168612" sldId="594"/>
        </pc:sldMkLst>
        <pc:picChg chg="mod">
          <ac:chgData name="Lenka Huskova" userId="c18c846f9124a7af" providerId="LiveId" clId="{647E6545-EF44-4AE1-AFD3-E467841D5CC5}" dt="2020-04-05T19:36:11.492" v="2621" actId="14100"/>
          <ac:picMkLst>
            <pc:docMk/>
            <pc:sldMk cId="1676168612" sldId="594"/>
            <ac:picMk id="5" creationId="{A0F3C544-7082-445E-B751-9A241C47398F}"/>
          </ac:picMkLst>
        </pc:picChg>
      </pc:sldChg>
      <pc:sldChg chg="modSp add del mod">
        <pc:chgData name="Lenka Huskova" userId="c18c846f9124a7af" providerId="LiveId" clId="{647E6545-EF44-4AE1-AFD3-E467841D5CC5}" dt="2020-04-05T19:35:44.469" v="2614" actId="1076"/>
        <pc:sldMkLst>
          <pc:docMk/>
          <pc:sldMk cId="3404417710" sldId="595"/>
        </pc:sldMkLst>
        <pc:picChg chg="mod">
          <ac:chgData name="Lenka Huskova" userId="c18c846f9124a7af" providerId="LiveId" clId="{647E6545-EF44-4AE1-AFD3-E467841D5CC5}" dt="2020-04-05T19:35:44.469" v="2614" actId="1076"/>
          <ac:picMkLst>
            <pc:docMk/>
            <pc:sldMk cId="3404417710" sldId="595"/>
            <ac:picMk id="5" creationId="{373CD1A7-8811-414E-9AF4-E2325119BB63}"/>
          </ac:picMkLst>
        </pc:picChg>
      </pc:sldChg>
      <pc:sldChg chg="modSp add del mod">
        <pc:chgData name="Lenka Huskova" userId="c18c846f9124a7af" providerId="LiveId" clId="{647E6545-EF44-4AE1-AFD3-E467841D5CC5}" dt="2020-04-05T19:36:20.974" v="2623" actId="1076"/>
        <pc:sldMkLst>
          <pc:docMk/>
          <pc:sldMk cId="1574518041" sldId="596"/>
        </pc:sldMkLst>
        <pc:picChg chg="mod">
          <ac:chgData name="Lenka Huskova" userId="c18c846f9124a7af" providerId="LiveId" clId="{647E6545-EF44-4AE1-AFD3-E467841D5CC5}" dt="2020-04-05T19:36:20.974" v="2623" actId="1076"/>
          <ac:picMkLst>
            <pc:docMk/>
            <pc:sldMk cId="1574518041" sldId="596"/>
            <ac:picMk id="11" creationId="{2AE959BE-25A6-4C1D-85EE-7ED9EA6F87C5}"/>
          </ac:picMkLst>
        </pc:picChg>
      </pc:sldChg>
      <pc:sldChg chg="add del">
        <pc:chgData name="Lenka Huskova" userId="c18c846f9124a7af" providerId="LiveId" clId="{647E6545-EF44-4AE1-AFD3-E467841D5CC5}" dt="2020-04-05T14:58:34.277" v="2024"/>
        <pc:sldMkLst>
          <pc:docMk/>
          <pc:sldMk cId="1785478647" sldId="597"/>
        </pc:sldMkLst>
      </pc:sldChg>
      <pc:sldChg chg="del">
        <pc:chgData name="Lenka Huskova" userId="c18c846f9124a7af" providerId="LiveId" clId="{647E6545-EF44-4AE1-AFD3-E467841D5CC5}" dt="2020-04-05T14:55:42.437" v="2010" actId="47"/>
        <pc:sldMkLst>
          <pc:docMk/>
          <pc:sldMk cId="2563259164" sldId="600"/>
        </pc:sldMkLst>
      </pc:sldChg>
      <pc:sldChg chg="add del">
        <pc:chgData name="Lenka Huskova" userId="c18c846f9124a7af" providerId="LiveId" clId="{647E6545-EF44-4AE1-AFD3-E467841D5CC5}" dt="2020-04-05T14:56:25.763" v="2017"/>
        <pc:sldMkLst>
          <pc:docMk/>
          <pc:sldMk cId="679298646" sldId="601"/>
        </pc:sldMkLst>
      </pc:sldChg>
      <pc:sldChg chg="add del">
        <pc:chgData name="Lenka Huskova" userId="c18c846f9124a7af" providerId="LiveId" clId="{647E6545-EF44-4AE1-AFD3-E467841D5CC5}" dt="2020-04-05T14:59:20.963" v="2028"/>
        <pc:sldMkLst>
          <pc:docMk/>
          <pc:sldMk cId="3078078879" sldId="602"/>
        </pc:sldMkLst>
      </pc:sldChg>
      <pc:sldChg chg="del">
        <pc:chgData name="Lenka Huskova" userId="c18c846f9124a7af" providerId="LiveId" clId="{647E6545-EF44-4AE1-AFD3-E467841D5CC5}" dt="2020-04-05T14:58:45.063" v="2025" actId="47"/>
        <pc:sldMkLst>
          <pc:docMk/>
          <pc:sldMk cId="2511754018" sldId="603"/>
        </pc:sldMkLst>
      </pc:sldChg>
      <pc:sldChg chg="del">
        <pc:chgData name="Lenka Huskova" userId="c18c846f9124a7af" providerId="LiveId" clId="{647E6545-EF44-4AE1-AFD3-E467841D5CC5}" dt="2020-04-05T14:55:48.501" v="2014" actId="47"/>
        <pc:sldMkLst>
          <pc:docMk/>
          <pc:sldMk cId="1957548899" sldId="604"/>
        </pc:sldMkLst>
      </pc:sldChg>
      <pc:sldChg chg="modSp add mod">
        <pc:chgData name="Lenka Huskova" userId="c18c846f9124a7af" providerId="LiveId" clId="{647E6545-EF44-4AE1-AFD3-E467841D5CC5}" dt="2020-04-05T19:35:57.662" v="2617" actId="1076"/>
        <pc:sldMkLst>
          <pc:docMk/>
          <pc:sldMk cId="2694883042" sldId="605"/>
        </pc:sldMkLst>
        <pc:picChg chg="mod">
          <ac:chgData name="Lenka Huskova" userId="c18c846f9124a7af" providerId="LiveId" clId="{647E6545-EF44-4AE1-AFD3-E467841D5CC5}" dt="2020-04-05T19:35:55.822" v="2616" actId="1076"/>
          <ac:picMkLst>
            <pc:docMk/>
            <pc:sldMk cId="2694883042" sldId="605"/>
            <ac:picMk id="8" creationId="{427BA7D0-9571-4880-AF77-D75A32229CCE}"/>
          </ac:picMkLst>
        </pc:picChg>
        <pc:picChg chg="mod">
          <ac:chgData name="Lenka Huskova" userId="c18c846f9124a7af" providerId="LiveId" clId="{647E6545-EF44-4AE1-AFD3-E467841D5CC5}" dt="2020-04-05T19:35:57.662" v="2617" actId="1076"/>
          <ac:picMkLst>
            <pc:docMk/>
            <pc:sldMk cId="2694883042" sldId="605"/>
            <ac:picMk id="11" creationId="{5E65FF22-6FFB-45A4-B13A-6B4962990B11}"/>
          </ac:picMkLst>
        </pc:picChg>
      </pc:sldChg>
      <pc:sldChg chg="del">
        <pc:chgData name="Lenka Huskova" userId="c18c846f9124a7af" providerId="LiveId" clId="{647E6545-EF44-4AE1-AFD3-E467841D5CC5}" dt="2020-04-05T09:22:22.847" v="1837" actId="47"/>
        <pc:sldMkLst>
          <pc:docMk/>
          <pc:sldMk cId="4149507467" sldId="605"/>
        </pc:sldMkLst>
      </pc:sldChg>
      <pc:sldChg chg="modSp add mod">
        <pc:chgData name="Lenka Huskova" userId="c18c846f9124a7af" providerId="LiveId" clId="{647E6545-EF44-4AE1-AFD3-E467841D5CC5}" dt="2020-04-05T20:22:05.945" v="3632" actId="13926"/>
        <pc:sldMkLst>
          <pc:docMk/>
          <pc:sldMk cId="3509476317" sldId="606"/>
        </pc:sldMkLst>
        <pc:spChg chg="mod">
          <ac:chgData name="Lenka Huskova" userId="c18c846f9124a7af" providerId="LiveId" clId="{647E6545-EF44-4AE1-AFD3-E467841D5CC5}" dt="2020-04-05T20:22:05.945" v="3632" actId="13926"/>
          <ac:spMkLst>
            <pc:docMk/>
            <pc:sldMk cId="3509476317" sldId="606"/>
            <ac:spMk id="11" creationId="{8C000FE5-F588-4C52-9002-B0B8A4CC6BF8}"/>
          </ac:spMkLst>
        </pc:spChg>
        <pc:spChg chg="mod">
          <ac:chgData name="Lenka Huskova" userId="c18c846f9124a7af" providerId="LiveId" clId="{647E6545-EF44-4AE1-AFD3-E467841D5CC5}" dt="2020-04-05T20:17:00.102" v="3439" actId="20577"/>
          <ac:spMkLst>
            <pc:docMk/>
            <pc:sldMk cId="3509476317" sldId="606"/>
            <ac:spMk id="12" creationId="{CBEF9763-DA43-478C-B9F1-61D4A879F7DA}"/>
          </ac:spMkLst>
        </pc:spChg>
      </pc:sldChg>
      <pc:sldChg chg="add">
        <pc:chgData name="Lenka Huskova" userId="c18c846f9124a7af" providerId="LiveId" clId="{647E6545-EF44-4AE1-AFD3-E467841D5CC5}" dt="2020-04-05T14:56:14.665" v="2015"/>
        <pc:sldMkLst>
          <pc:docMk/>
          <pc:sldMk cId="2281591649" sldId="607"/>
        </pc:sldMkLst>
      </pc:sldChg>
      <pc:sldChg chg="add">
        <pc:chgData name="Lenka Huskova" userId="c18c846f9124a7af" providerId="LiveId" clId="{647E6545-EF44-4AE1-AFD3-E467841D5CC5}" dt="2020-04-05T14:56:21.479" v="2016"/>
        <pc:sldMkLst>
          <pc:docMk/>
          <pc:sldMk cId="1921961092" sldId="608"/>
        </pc:sldMkLst>
      </pc:sldChg>
      <pc:sldChg chg="modSp add mod">
        <pc:chgData name="Lenka Huskova" userId="c18c846f9124a7af" providerId="LiveId" clId="{647E6545-EF44-4AE1-AFD3-E467841D5CC5}" dt="2020-04-05T19:36:05.818" v="2620" actId="1076"/>
        <pc:sldMkLst>
          <pc:docMk/>
          <pc:sldMk cId="1120125019" sldId="609"/>
        </pc:sldMkLst>
        <pc:picChg chg="mod">
          <ac:chgData name="Lenka Huskova" userId="c18c846f9124a7af" providerId="LiveId" clId="{647E6545-EF44-4AE1-AFD3-E467841D5CC5}" dt="2020-04-05T19:36:05.818" v="2620" actId="1076"/>
          <ac:picMkLst>
            <pc:docMk/>
            <pc:sldMk cId="1120125019" sldId="609"/>
            <ac:picMk id="5" creationId="{C859E4FF-F523-4916-B9DD-64D0D3C29FC6}"/>
          </ac:picMkLst>
        </pc:picChg>
      </pc:sldChg>
      <pc:sldChg chg="modSp add mod">
        <pc:chgData name="Lenka Huskova" userId="c18c846f9124a7af" providerId="LiveId" clId="{647E6545-EF44-4AE1-AFD3-E467841D5CC5}" dt="2020-04-05T19:36:28.421" v="2625" actId="14100"/>
        <pc:sldMkLst>
          <pc:docMk/>
          <pc:sldMk cId="3817898702" sldId="610"/>
        </pc:sldMkLst>
        <pc:picChg chg="mod">
          <ac:chgData name="Lenka Huskova" userId="c18c846f9124a7af" providerId="LiveId" clId="{647E6545-EF44-4AE1-AFD3-E467841D5CC5}" dt="2020-04-05T19:36:28.421" v="2625" actId="14100"/>
          <ac:picMkLst>
            <pc:docMk/>
            <pc:sldMk cId="3817898702" sldId="610"/>
            <ac:picMk id="4" creationId="{5232E769-57F4-4074-84A6-6145F3974F8C}"/>
          </ac:picMkLst>
        </pc:picChg>
      </pc:sldChg>
      <pc:sldChg chg="modSp add mod">
        <pc:chgData name="Lenka Huskova" userId="c18c846f9124a7af" providerId="LiveId" clId="{647E6545-EF44-4AE1-AFD3-E467841D5CC5}" dt="2020-04-05T19:36:37.840" v="2626" actId="14100"/>
        <pc:sldMkLst>
          <pc:docMk/>
          <pc:sldMk cId="56640309" sldId="611"/>
        </pc:sldMkLst>
        <pc:picChg chg="mod">
          <ac:chgData name="Lenka Huskova" userId="c18c846f9124a7af" providerId="LiveId" clId="{647E6545-EF44-4AE1-AFD3-E467841D5CC5}" dt="2020-04-05T19:36:37.840" v="2626" actId="14100"/>
          <ac:picMkLst>
            <pc:docMk/>
            <pc:sldMk cId="56640309" sldId="611"/>
            <ac:picMk id="4" creationId="{0D7E28D4-35CC-48D3-B32E-97986A836F89}"/>
          </ac:picMkLst>
        </pc:picChg>
      </pc:sldChg>
      <pc:sldChg chg="add">
        <pc:chgData name="Lenka Huskova" userId="c18c846f9124a7af" providerId="LiveId" clId="{647E6545-EF44-4AE1-AFD3-E467841D5CC5}" dt="2020-04-05T14:58:34.277" v="2024"/>
        <pc:sldMkLst>
          <pc:docMk/>
          <pc:sldMk cId="1120339251" sldId="612"/>
        </pc:sldMkLst>
      </pc:sldChg>
      <pc:sldChg chg="modSp add mod">
        <pc:chgData name="Lenka Huskova" userId="c18c846f9124a7af" providerId="LiveId" clId="{647E6545-EF44-4AE1-AFD3-E467841D5CC5}" dt="2020-04-05T20:50:57.864" v="4166" actId="1076"/>
        <pc:sldMkLst>
          <pc:docMk/>
          <pc:sldMk cId="3066969280" sldId="613"/>
        </pc:sldMkLst>
        <pc:spChg chg="mod">
          <ac:chgData name="Lenka Huskova" userId="c18c846f9124a7af" providerId="LiveId" clId="{647E6545-EF44-4AE1-AFD3-E467841D5CC5}" dt="2020-04-05T20:50:57.864" v="4166" actId="1076"/>
          <ac:spMkLst>
            <pc:docMk/>
            <pc:sldMk cId="3066969280" sldId="613"/>
            <ac:spMk id="7" creationId="{00000000-0000-0000-0000-000000000000}"/>
          </ac:spMkLst>
        </pc:spChg>
      </pc:sldChg>
      <pc:sldChg chg="modSp add mod">
        <pc:chgData name="Lenka Huskova" userId="c18c846f9124a7af" providerId="LiveId" clId="{647E6545-EF44-4AE1-AFD3-E467841D5CC5}" dt="2020-04-05T20:51:10.485" v="4168" actId="1076"/>
        <pc:sldMkLst>
          <pc:docMk/>
          <pc:sldMk cId="254634622" sldId="614"/>
        </pc:sldMkLst>
        <pc:spChg chg="mod">
          <ac:chgData name="Lenka Huskova" userId="c18c846f9124a7af" providerId="LiveId" clId="{647E6545-EF44-4AE1-AFD3-E467841D5CC5}" dt="2020-04-05T20:51:10.485" v="4168" actId="1076"/>
          <ac:spMkLst>
            <pc:docMk/>
            <pc:sldMk cId="254634622" sldId="614"/>
            <ac:spMk id="7" creationId="{00000000-0000-0000-0000-000000000000}"/>
          </ac:spMkLst>
        </pc:spChg>
      </pc:sldChg>
      <pc:sldChg chg="modSp add mod">
        <pc:chgData name="Lenka Huskova" userId="c18c846f9124a7af" providerId="LiveId" clId="{647E6545-EF44-4AE1-AFD3-E467841D5CC5}" dt="2020-04-05T20:51:14.897" v="4169" actId="1076"/>
        <pc:sldMkLst>
          <pc:docMk/>
          <pc:sldMk cId="2726508479" sldId="615"/>
        </pc:sldMkLst>
        <pc:spChg chg="mod">
          <ac:chgData name="Lenka Huskova" userId="c18c846f9124a7af" providerId="LiveId" clId="{647E6545-EF44-4AE1-AFD3-E467841D5CC5}" dt="2020-04-05T20:51:14.897" v="4169" actId="1076"/>
          <ac:spMkLst>
            <pc:docMk/>
            <pc:sldMk cId="2726508479" sldId="615"/>
            <ac:spMk id="7" creationId="{00000000-0000-0000-0000-000000000000}"/>
          </ac:spMkLst>
        </pc:spChg>
      </pc:sldChg>
      <pc:sldChg chg="modSp add mod">
        <pc:chgData name="Lenka Huskova" userId="c18c846f9124a7af" providerId="LiveId" clId="{647E6545-EF44-4AE1-AFD3-E467841D5CC5}" dt="2020-04-05T20:51:21.098" v="4170" actId="1076"/>
        <pc:sldMkLst>
          <pc:docMk/>
          <pc:sldMk cId="931109387" sldId="616"/>
        </pc:sldMkLst>
        <pc:spChg chg="mod">
          <ac:chgData name="Lenka Huskova" userId="c18c846f9124a7af" providerId="LiveId" clId="{647E6545-EF44-4AE1-AFD3-E467841D5CC5}" dt="2020-04-05T20:51:21.098" v="4170" actId="1076"/>
          <ac:spMkLst>
            <pc:docMk/>
            <pc:sldMk cId="931109387" sldId="616"/>
            <ac:spMk id="7" creationId="{00000000-0000-0000-0000-000000000000}"/>
          </ac:spMkLst>
        </pc:spChg>
      </pc:sldChg>
      <pc:sldChg chg="modSp add mod">
        <pc:chgData name="Lenka Huskova" userId="c18c846f9124a7af" providerId="LiveId" clId="{647E6545-EF44-4AE1-AFD3-E467841D5CC5}" dt="2020-04-05T20:51:25.569" v="4171" actId="1076"/>
        <pc:sldMkLst>
          <pc:docMk/>
          <pc:sldMk cId="1780591821" sldId="617"/>
        </pc:sldMkLst>
        <pc:spChg chg="mod">
          <ac:chgData name="Lenka Huskova" userId="c18c846f9124a7af" providerId="LiveId" clId="{647E6545-EF44-4AE1-AFD3-E467841D5CC5}" dt="2020-04-05T20:51:25.569" v="4171" actId="1076"/>
          <ac:spMkLst>
            <pc:docMk/>
            <pc:sldMk cId="1780591821" sldId="617"/>
            <ac:spMk id="7" creationId="{00000000-0000-0000-0000-000000000000}"/>
          </ac:spMkLst>
        </pc:spChg>
      </pc:sldChg>
      <pc:sldChg chg="modSp add mod">
        <pc:chgData name="Lenka Huskova" userId="c18c846f9124a7af" providerId="LiveId" clId="{647E6545-EF44-4AE1-AFD3-E467841D5CC5}" dt="2020-04-05T20:51:32.889" v="4172" actId="1076"/>
        <pc:sldMkLst>
          <pc:docMk/>
          <pc:sldMk cId="4140102532" sldId="618"/>
        </pc:sldMkLst>
        <pc:spChg chg="mod">
          <ac:chgData name="Lenka Huskova" userId="c18c846f9124a7af" providerId="LiveId" clId="{647E6545-EF44-4AE1-AFD3-E467841D5CC5}" dt="2020-04-05T20:51:32.889" v="4172" actId="1076"/>
          <ac:spMkLst>
            <pc:docMk/>
            <pc:sldMk cId="4140102532" sldId="618"/>
            <ac:spMk id="7" creationId="{00000000-0000-0000-0000-000000000000}"/>
          </ac:spMkLst>
        </pc:spChg>
      </pc:sldChg>
      <pc:sldChg chg="modSp add mod">
        <pc:chgData name="Lenka Huskova" userId="c18c846f9124a7af" providerId="LiveId" clId="{647E6545-EF44-4AE1-AFD3-E467841D5CC5}" dt="2020-04-05T20:51:54.726" v="4175" actId="1076"/>
        <pc:sldMkLst>
          <pc:docMk/>
          <pc:sldMk cId="2852253801" sldId="619"/>
        </pc:sldMkLst>
        <pc:spChg chg="mod">
          <ac:chgData name="Lenka Huskova" userId="c18c846f9124a7af" providerId="LiveId" clId="{647E6545-EF44-4AE1-AFD3-E467841D5CC5}" dt="2020-04-05T20:51:54.726" v="4175" actId="1076"/>
          <ac:spMkLst>
            <pc:docMk/>
            <pc:sldMk cId="2852253801" sldId="619"/>
            <ac:spMk id="7" creationId="{00000000-0000-0000-0000-000000000000}"/>
          </ac:spMkLst>
        </pc:spChg>
      </pc:sldChg>
      <pc:sldChg chg="add">
        <pc:chgData name="Lenka Huskova" userId="c18c846f9124a7af" providerId="LiveId" clId="{647E6545-EF44-4AE1-AFD3-E467841D5CC5}" dt="2020-04-05T14:59:20.963" v="2028"/>
        <pc:sldMkLst>
          <pc:docMk/>
          <pc:sldMk cId="32319995" sldId="620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3369674033" sldId="620"/>
        </pc:sldMkLst>
      </pc:sldChg>
      <pc:sldChg chg="add">
        <pc:chgData name="Lenka Huskova" userId="c18c846f9124a7af" providerId="LiveId" clId="{647E6545-EF44-4AE1-AFD3-E467841D5CC5}" dt="2020-04-05T14:59:20.963" v="2028"/>
        <pc:sldMkLst>
          <pc:docMk/>
          <pc:sldMk cId="638522278" sldId="621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782500457" sldId="621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457069085" sldId="622"/>
        </pc:sldMkLst>
      </pc:sldChg>
      <pc:sldChg chg="addSp delSp modSp add mod">
        <pc:chgData name="Lenka Huskova" userId="c18c846f9124a7af" providerId="LiveId" clId="{647E6545-EF44-4AE1-AFD3-E467841D5CC5}" dt="2020-04-05T15:23:27.904" v="2050" actId="1076"/>
        <pc:sldMkLst>
          <pc:docMk/>
          <pc:sldMk cId="4260349257" sldId="622"/>
        </pc:sldMkLst>
        <pc:spChg chg="add del mod">
          <ac:chgData name="Lenka Huskova" userId="c18c846f9124a7af" providerId="LiveId" clId="{647E6545-EF44-4AE1-AFD3-E467841D5CC5}" dt="2020-04-05T15:21:43.648" v="2035" actId="931"/>
          <ac:spMkLst>
            <pc:docMk/>
            <pc:sldMk cId="4260349257" sldId="622"/>
            <ac:spMk id="5" creationId="{F321602C-9ABA-495D-A0E7-CE11696DDD9A}"/>
          </ac:spMkLst>
        </pc:spChg>
        <pc:spChg chg="mod">
          <ac:chgData name="Lenka Huskova" userId="c18c846f9124a7af" providerId="LiveId" clId="{647E6545-EF44-4AE1-AFD3-E467841D5CC5}" dt="2020-04-05T15:23:01.161" v="2048" actId="207"/>
          <ac:spMkLst>
            <pc:docMk/>
            <pc:sldMk cId="4260349257" sldId="622"/>
            <ac:spMk id="7" creationId="{00000000-0000-0000-0000-000000000000}"/>
          </ac:spMkLst>
        </pc:spChg>
        <pc:picChg chg="add mod">
          <ac:chgData name="Lenka Huskova" userId="c18c846f9124a7af" providerId="LiveId" clId="{647E6545-EF44-4AE1-AFD3-E467841D5CC5}" dt="2020-04-05T15:23:27.904" v="2050" actId="1076"/>
          <ac:picMkLst>
            <pc:docMk/>
            <pc:sldMk cId="4260349257" sldId="622"/>
            <ac:picMk id="9" creationId="{A6AD2996-E029-476C-B1CB-189EC4DAAB52}"/>
          </ac:picMkLst>
        </pc:picChg>
        <pc:picChg chg="del">
          <ac:chgData name="Lenka Huskova" userId="c18c846f9124a7af" providerId="LiveId" clId="{647E6545-EF44-4AE1-AFD3-E467841D5CC5}" dt="2020-04-05T15:08:02.086" v="2034" actId="478"/>
          <ac:picMkLst>
            <pc:docMk/>
            <pc:sldMk cId="4260349257" sldId="622"/>
            <ac:picMk id="22" creationId="{863CA8C9-A5BC-4E63-8A17-296D8A5B3296}"/>
          </ac:picMkLst>
        </pc:picChg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4048654651" sldId="623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1370774489" sldId="624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4119707128" sldId="625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2086493830" sldId="626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47220386" sldId="627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2044108121" sldId="628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2008986417" sldId="629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867396713" sldId="630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1230759408" sldId="631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1794663196" sldId="632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32319995" sldId="633"/>
        </pc:sldMkLst>
      </pc:sldChg>
      <pc:sldChg chg="add del">
        <pc:chgData name="Lenka Huskova" userId="c18c846f9124a7af" providerId="LiveId" clId="{647E6545-EF44-4AE1-AFD3-E467841D5CC5}" dt="2020-04-05T14:59:05.576" v="2027"/>
        <pc:sldMkLst>
          <pc:docMk/>
          <pc:sldMk cId="638522278" sldId="634"/>
        </pc:sldMkLst>
      </pc:sldChg>
    </pc:docChg>
  </pc:docChgLst>
  <pc:docChgLst>
    <pc:chgData name="Pabis Vladimir" userId="88dc0c42-8bcd-482c-b7ff-4a90af045e1e" providerId="ADAL" clId="{ECB9EB6D-5C63-41AC-866E-F366198C2FF6}"/>
    <pc:docChg chg="undo redo custSel mod addSld delSld modSld sldOrd">
      <pc:chgData name="Pabis Vladimir" userId="88dc0c42-8bcd-482c-b7ff-4a90af045e1e" providerId="ADAL" clId="{ECB9EB6D-5C63-41AC-866E-F366198C2FF6}" dt="2020-11-04T17:17:09.904" v="15624" actId="14100"/>
      <pc:docMkLst>
        <pc:docMk/>
      </pc:docMkLst>
      <pc:sldChg chg="del">
        <pc:chgData name="Pabis Vladimir" userId="88dc0c42-8bcd-482c-b7ff-4a90af045e1e" providerId="ADAL" clId="{ECB9EB6D-5C63-41AC-866E-F366198C2FF6}" dt="2020-11-02T15:31:42.823" v="1517" actId="47"/>
        <pc:sldMkLst>
          <pc:docMk/>
          <pc:sldMk cId="413322221" sldId="273"/>
        </pc:sldMkLst>
      </pc:sldChg>
      <pc:sldChg chg="modSp add del mod">
        <pc:chgData name="Pabis Vladimir" userId="88dc0c42-8bcd-482c-b7ff-4a90af045e1e" providerId="ADAL" clId="{ECB9EB6D-5C63-41AC-866E-F366198C2FF6}" dt="2020-11-02T15:55:20.852" v="2201" actId="47"/>
        <pc:sldMkLst>
          <pc:docMk/>
          <pc:sldMk cId="343653788" sldId="310"/>
        </pc:sldMkLst>
        <pc:spChg chg="mod">
          <ac:chgData name="Pabis Vladimir" userId="88dc0c42-8bcd-482c-b7ff-4a90af045e1e" providerId="ADAL" clId="{ECB9EB6D-5C63-41AC-866E-F366198C2FF6}" dt="2020-11-02T15:32:56.486" v="1671" actId="20577"/>
          <ac:spMkLst>
            <pc:docMk/>
            <pc:sldMk cId="343653788" sldId="310"/>
            <ac:spMk id="4" creationId="{00000000-0000-0000-0000-000000000000}"/>
          </ac:spMkLst>
        </pc:spChg>
      </pc:sldChg>
      <pc:sldChg chg="addSp delSp modSp mod modClrScheme chgLayout">
        <pc:chgData name="Pabis Vladimir" userId="88dc0c42-8bcd-482c-b7ff-4a90af045e1e" providerId="ADAL" clId="{ECB9EB6D-5C63-41AC-866E-F366198C2FF6}" dt="2020-11-02T16:27:11.947" v="3818" actId="478"/>
        <pc:sldMkLst>
          <pc:docMk/>
          <pc:sldMk cId="3042835219" sldId="515"/>
        </pc:sldMkLst>
        <pc:spChg chg="mod ord">
          <ac:chgData name="Pabis Vladimir" userId="88dc0c42-8bcd-482c-b7ff-4a90af045e1e" providerId="ADAL" clId="{ECB9EB6D-5C63-41AC-866E-F366198C2FF6}" dt="2020-11-02T15:51:13.893" v="2037" actId="700"/>
          <ac:spMkLst>
            <pc:docMk/>
            <pc:sldMk cId="3042835219" sldId="515"/>
            <ac:spMk id="2" creationId="{AEE69064-290B-453E-85A7-B0628B26E8A8}"/>
          </ac:spMkLst>
        </pc:spChg>
        <pc:spChg chg="mod ord">
          <ac:chgData name="Pabis Vladimir" userId="88dc0c42-8bcd-482c-b7ff-4a90af045e1e" providerId="ADAL" clId="{ECB9EB6D-5C63-41AC-866E-F366198C2FF6}" dt="2020-11-02T15:53:55.712" v="2150" actId="122"/>
          <ac:spMkLst>
            <pc:docMk/>
            <pc:sldMk cId="3042835219" sldId="515"/>
            <ac:spMk id="4" creationId="{31C25DC0-2680-4A9D-8E2F-921269F87809}"/>
          </ac:spMkLst>
        </pc:spChg>
        <pc:picChg chg="add del mod">
          <ac:chgData name="Pabis Vladimir" userId="88dc0c42-8bcd-482c-b7ff-4a90af045e1e" providerId="ADAL" clId="{ECB9EB6D-5C63-41AC-866E-F366198C2FF6}" dt="2020-11-02T15:02:50.409" v="63" actId="478"/>
          <ac:picMkLst>
            <pc:docMk/>
            <pc:sldMk cId="3042835219" sldId="515"/>
            <ac:picMk id="3" creationId="{EBA7E3F0-D71B-4621-A6C1-C4561CD3913E}"/>
          </ac:picMkLst>
        </pc:picChg>
        <pc:picChg chg="add mod">
          <ac:chgData name="Pabis Vladimir" userId="88dc0c42-8bcd-482c-b7ff-4a90af045e1e" providerId="ADAL" clId="{ECB9EB6D-5C63-41AC-866E-F366198C2FF6}" dt="2020-11-02T15:03:10.753" v="67" actId="1076"/>
          <ac:picMkLst>
            <pc:docMk/>
            <pc:sldMk cId="3042835219" sldId="515"/>
            <ac:picMk id="7" creationId="{86D8BF39-3D92-42A7-ACF7-93618FB6FEB9}"/>
          </ac:picMkLst>
        </pc:picChg>
        <pc:picChg chg="add del mod">
          <ac:chgData name="Pabis Vladimir" userId="88dc0c42-8bcd-482c-b7ff-4a90af045e1e" providerId="ADAL" clId="{ECB9EB6D-5C63-41AC-866E-F366198C2FF6}" dt="2020-11-02T16:27:11.947" v="3818" actId="478"/>
          <ac:picMkLst>
            <pc:docMk/>
            <pc:sldMk cId="3042835219" sldId="515"/>
            <ac:picMk id="9" creationId="{0A724C0C-C673-4852-A520-FADFD22371E2}"/>
          </ac:picMkLst>
        </pc:picChg>
        <pc:picChg chg="mod ord">
          <ac:chgData name="Pabis Vladimir" userId="88dc0c42-8bcd-482c-b7ff-4a90af045e1e" providerId="ADAL" clId="{ECB9EB6D-5C63-41AC-866E-F366198C2FF6}" dt="2020-11-02T15:53:08.608" v="2093" actId="14100"/>
          <ac:picMkLst>
            <pc:docMk/>
            <pc:sldMk cId="3042835219" sldId="515"/>
            <ac:picMk id="23" creationId="{26305F0E-AB40-42AA-9201-C815861914A8}"/>
          </ac:picMkLst>
        </pc:picChg>
      </pc:sldChg>
      <pc:sldChg chg="del">
        <pc:chgData name="Pabis Vladimir" userId="88dc0c42-8bcd-482c-b7ff-4a90af045e1e" providerId="ADAL" clId="{ECB9EB6D-5C63-41AC-866E-F366198C2FF6}" dt="2020-11-02T19:45:23.430" v="5777" actId="47"/>
        <pc:sldMkLst>
          <pc:docMk/>
          <pc:sldMk cId="3049659447" sldId="516"/>
        </pc:sldMkLst>
      </pc:sldChg>
      <pc:sldChg chg="del">
        <pc:chgData name="Pabis Vladimir" userId="88dc0c42-8bcd-482c-b7ff-4a90af045e1e" providerId="ADAL" clId="{ECB9EB6D-5C63-41AC-866E-F366198C2FF6}" dt="2020-11-02T15:03:32.872" v="69" actId="47"/>
        <pc:sldMkLst>
          <pc:docMk/>
          <pc:sldMk cId="2358634710" sldId="562"/>
        </pc:sldMkLst>
      </pc:sldChg>
      <pc:sldChg chg="addSp delSp modSp del mod">
        <pc:chgData name="Pabis Vladimir" userId="88dc0c42-8bcd-482c-b7ff-4a90af045e1e" providerId="ADAL" clId="{ECB9EB6D-5C63-41AC-866E-F366198C2FF6}" dt="2020-11-02T15:49:52.715" v="2025" actId="47"/>
        <pc:sldMkLst>
          <pc:docMk/>
          <pc:sldMk cId="853383921" sldId="575"/>
        </pc:sldMkLst>
        <pc:spChg chg="mod">
          <ac:chgData name="Pabis Vladimir" userId="88dc0c42-8bcd-482c-b7ff-4a90af045e1e" providerId="ADAL" clId="{ECB9EB6D-5C63-41AC-866E-F366198C2FF6}" dt="2020-11-02T15:35:24.986" v="1767" actId="20577"/>
          <ac:spMkLst>
            <pc:docMk/>
            <pc:sldMk cId="853383921" sldId="575"/>
            <ac:spMk id="4" creationId="{00000000-0000-0000-0000-000000000000}"/>
          </ac:spMkLst>
        </pc:spChg>
        <pc:spChg chg="mod">
          <ac:chgData name="Pabis Vladimir" userId="88dc0c42-8bcd-482c-b7ff-4a90af045e1e" providerId="ADAL" clId="{ECB9EB6D-5C63-41AC-866E-F366198C2FF6}" dt="2020-11-02T15:01:41.470" v="56" actId="20577"/>
          <ac:spMkLst>
            <pc:docMk/>
            <pc:sldMk cId="853383921" sldId="575"/>
            <ac:spMk id="12" creationId="{9CA046D3-4479-4756-B840-FCBA48500DD4}"/>
          </ac:spMkLst>
        </pc:spChg>
        <pc:picChg chg="add del">
          <ac:chgData name="Pabis Vladimir" userId="88dc0c42-8bcd-482c-b7ff-4a90af045e1e" providerId="ADAL" clId="{ECB9EB6D-5C63-41AC-866E-F366198C2FF6}" dt="2020-11-02T15:30:32.205" v="1476" actId="478"/>
          <ac:picMkLst>
            <pc:docMk/>
            <pc:sldMk cId="853383921" sldId="575"/>
            <ac:picMk id="3" creationId="{F3A48488-920B-4E93-B258-AA0EB001497D}"/>
          </ac:picMkLst>
        </pc:picChg>
      </pc:sldChg>
      <pc:sldChg chg="del">
        <pc:chgData name="Pabis Vladimir" userId="88dc0c42-8bcd-482c-b7ff-4a90af045e1e" providerId="ADAL" clId="{ECB9EB6D-5C63-41AC-866E-F366198C2FF6}" dt="2020-11-02T15:30:52.688" v="1484" actId="47"/>
        <pc:sldMkLst>
          <pc:docMk/>
          <pc:sldMk cId="1823643687" sldId="581"/>
        </pc:sldMkLst>
      </pc:sldChg>
      <pc:sldChg chg="addSp delSp modSp del mod">
        <pc:chgData name="Pabis Vladimir" userId="88dc0c42-8bcd-482c-b7ff-4a90af045e1e" providerId="ADAL" clId="{ECB9EB6D-5C63-41AC-866E-F366198C2FF6}" dt="2020-11-02T15:30:21.418" v="1474" actId="47"/>
        <pc:sldMkLst>
          <pc:docMk/>
          <pc:sldMk cId="2128168144" sldId="582"/>
        </pc:sldMkLst>
        <pc:spChg chg="add mod">
          <ac:chgData name="Pabis Vladimir" userId="88dc0c42-8bcd-482c-b7ff-4a90af045e1e" providerId="ADAL" clId="{ECB9EB6D-5C63-41AC-866E-F366198C2FF6}" dt="2020-11-02T15:09:04.530" v="142" actId="1076"/>
          <ac:spMkLst>
            <pc:docMk/>
            <pc:sldMk cId="2128168144" sldId="582"/>
            <ac:spMk id="3" creationId="{67C5AADB-2033-4C79-A6F7-AA828EAD3C84}"/>
          </ac:spMkLst>
        </pc:spChg>
        <pc:spChg chg="mod">
          <ac:chgData name="Pabis Vladimir" userId="88dc0c42-8bcd-482c-b7ff-4a90af045e1e" providerId="ADAL" clId="{ECB9EB6D-5C63-41AC-866E-F366198C2FF6}" dt="2020-11-02T15:08:32.072" v="140" actId="20577"/>
          <ac:spMkLst>
            <pc:docMk/>
            <pc:sldMk cId="2128168144" sldId="582"/>
            <ac:spMk id="4" creationId="{00000000-0000-0000-0000-000000000000}"/>
          </ac:spMkLst>
        </pc:spChg>
        <pc:spChg chg="del mod">
          <ac:chgData name="Pabis Vladimir" userId="88dc0c42-8bcd-482c-b7ff-4a90af045e1e" providerId="ADAL" clId="{ECB9EB6D-5C63-41AC-866E-F366198C2FF6}" dt="2020-11-02T15:06:40.350" v="108"/>
          <ac:spMkLst>
            <pc:docMk/>
            <pc:sldMk cId="2128168144" sldId="582"/>
            <ac:spMk id="6" creationId="{5FCB24E7-2F43-4747-90E5-1310EB538FD9}"/>
          </ac:spMkLst>
        </pc:spChg>
        <pc:picChg chg="add">
          <ac:chgData name="Pabis Vladimir" userId="88dc0c42-8bcd-482c-b7ff-4a90af045e1e" providerId="ADAL" clId="{ECB9EB6D-5C63-41AC-866E-F366198C2FF6}" dt="2020-11-02T15:08:11.882" v="118" actId="22"/>
          <ac:picMkLst>
            <pc:docMk/>
            <pc:sldMk cId="2128168144" sldId="582"/>
            <ac:picMk id="2" creationId="{705A3D87-4E0B-4759-B075-89ABB4305C63}"/>
          </ac:picMkLst>
        </pc:picChg>
        <pc:picChg chg="mod">
          <ac:chgData name="Pabis Vladimir" userId="88dc0c42-8bcd-482c-b7ff-4a90af045e1e" providerId="ADAL" clId="{ECB9EB6D-5C63-41AC-866E-F366198C2FF6}" dt="2020-11-02T15:08:19.305" v="119" actId="1076"/>
          <ac:picMkLst>
            <pc:docMk/>
            <pc:sldMk cId="2128168144" sldId="582"/>
            <ac:picMk id="15" creationId="{E44B2034-47C5-4E78-931C-17F2427458A1}"/>
          </ac:picMkLst>
        </pc:picChg>
      </pc:sldChg>
      <pc:sldChg chg="del">
        <pc:chgData name="Pabis Vladimir" userId="88dc0c42-8bcd-482c-b7ff-4a90af045e1e" providerId="ADAL" clId="{ECB9EB6D-5C63-41AC-866E-F366198C2FF6}" dt="2020-11-02T15:30:54.013" v="1485" actId="47"/>
        <pc:sldMkLst>
          <pc:docMk/>
          <pc:sldMk cId="121751321" sldId="583"/>
        </pc:sldMkLst>
      </pc:sldChg>
      <pc:sldChg chg="del">
        <pc:chgData name="Pabis Vladimir" userId="88dc0c42-8bcd-482c-b7ff-4a90af045e1e" providerId="ADAL" clId="{ECB9EB6D-5C63-41AC-866E-F366198C2FF6}" dt="2020-11-02T15:30:48.712" v="1480" actId="47"/>
        <pc:sldMkLst>
          <pc:docMk/>
          <pc:sldMk cId="1808892191" sldId="584"/>
        </pc:sldMkLst>
      </pc:sldChg>
      <pc:sldChg chg="modSp del mod">
        <pc:chgData name="Pabis Vladimir" userId="88dc0c42-8bcd-482c-b7ff-4a90af045e1e" providerId="ADAL" clId="{ECB9EB6D-5C63-41AC-866E-F366198C2FF6}" dt="2020-11-02T16:25:41.245" v="3808" actId="47"/>
        <pc:sldMkLst>
          <pc:docMk/>
          <pc:sldMk cId="2187783732" sldId="586"/>
        </pc:sldMkLst>
        <pc:spChg chg="mod">
          <ac:chgData name="Pabis Vladimir" userId="88dc0c42-8bcd-482c-b7ff-4a90af045e1e" providerId="ADAL" clId="{ECB9EB6D-5C63-41AC-866E-F366198C2FF6}" dt="2020-11-02T15:32:44.144" v="1621" actId="20577"/>
          <ac:spMkLst>
            <pc:docMk/>
            <pc:sldMk cId="2187783732" sldId="586"/>
            <ac:spMk id="4" creationId="{00000000-0000-0000-0000-000000000000}"/>
          </ac:spMkLst>
        </pc:spChg>
        <pc:spChg chg="mod">
          <ac:chgData name="Pabis Vladimir" userId="88dc0c42-8bcd-482c-b7ff-4a90af045e1e" providerId="ADAL" clId="{ECB9EB6D-5C63-41AC-866E-F366198C2FF6}" dt="2020-11-02T15:31:57.587" v="1539" actId="20577"/>
          <ac:spMkLst>
            <pc:docMk/>
            <pc:sldMk cId="2187783732" sldId="586"/>
            <ac:spMk id="12" creationId="{9CA046D3-4479-4756-B840-FCBA48500DD4}"/>
          </ac:spMkLst>
        </pc:spChg>
      </pc:sldChg>
      <pc:sldChg chg="modSp del mod">
        <pc:chgData name="Pabis Vladimir" userId="88dc0c42-8bcd-482c-b7ff-4a90af045e1e" providerId="ADAL" clId="{ECB9EB6D-5C63-41AC-866E-F366198C2FF6}" dt="2020-11-02T18:31:50.861" v="5684" actId="47"/>
        <pc:sldMkLst>
          <pc:docMk/>
          <pc:sldMk cId="1227199509" sldId="587"/>
        </pc:sldMkLst>
        <pc:spChg chg="mod">
          <ac:chgData name="Pabis Vladimir" userId="88dc0c42-8bcd-482c-b7ff-4a90af045e1e" providerId="ADAL" clId="{ECB9EB6D-5C63-41AC-866E-F366198C2FF6}" dt="2020-11-02T15:38:01.051" v="1774" actId="20577"/>
          <ac:spMkLst>
            <pc:docMk/>
            <pc:sldMk cId="1227199509" sldId="587"/>
            <ac:spMk id="4" creationId="{00000000-0000-0000-0000-000000000000}"/>
          </ac:spMkLst>
        </pc:spChg>
        <pc:spChg chg="mod">
          <ac:chgData name="Pabis Vladimir" userId="88dc0c42-8bcd-482c-b7ff-4a90af045e1e" providerId="ADAL" clId="{ECB9EB6D-5C63-41AC-866E-F366198C2FF6}" dt="2020-11-02T15:38:23.640" v="1810" actId="20577"/>
          <ac:spMkLst>
            <pc:docMk/>
            <pc:sldMk cId="1227199509" sldId="587"/>
            <ac:spMk id="12" creationId="{9CA046D3-4479-4756-B840-FCBA48500DD4}"/>
          </ac:spMkLst>
        </pc:spChg>
      </pc:sldChg>
      <pc:sldChg chg="add del">
        <pc:chgData name="Pabis Vladimir" userId="88dc0c42-8bcd-482c-b7ff-4a90af045e1e" providerId="ADAL" clId="{ECB9EB6D-5C63-41AC-866E-F366198C2FF6}" dt="2020-11-02T15:30:47.991" v="1479" actId="47"/>
        <pc:sldMkLst>
          <pc:docMk/>
          <pc:sldMk cId="135703134" sldId="588"/>
        </pc:sldMkLst>
      </pc:sldChg>
      <pc:sldChg chg="del">
        <pc:chgData name="Pabis Vladimir" userId="88dc0c42-8bcd-482c-b7ff-4a90af045e1e" providerId="ADAL" clId="{ECB9EB6D-5C63-41AC-866E-F366198C2FF6}" dt="2020-11-02T15:38:33.822" v="1811" actId="47"/>
        <pc:sldMkLst>
          <pc:docMk/>
          <pc:sldMk cId="1227984518" sldId="589"/>
        </pc:sldMkLst>
      </pc:sldChg>
      <pc:sldChg chg="del">
        <pc:chgData name="Pabis Vladimir" userId="88dc0c42-8bcd-482c-b7ff-4a90af045e1e" providerId="ADAL" clId="{ECB9EB6D-5C63-41AC-866E-F366198C2FF6}" dt="2020-11-02T15:03:34.707" v="71" actId="47"/>
        <pc:sldMkLst>
          <pc:docMk/>
          <pc:sldMk cId="3404417710" sldId="595"/>
        </pc:sldMkLst>
      </pc:sldChg>
      <pc:sldChg chg="del">
        <pc:chgData name="Pabis Vladimir" userId="88dc0c42-8bcd-482c-b7ff-4a90af045e1e" providerId="ADAL" clId="{ECB9EB6D-5C63-41AC-866E-F366198C2FF6}" dt="2020-11-02T15:31:40.381" v="1515" actId="47"/>
        <pc:sldMkLst>
          <pc:docMk/>
          <pc:sldMk cId="2281591649" sldId="607"/>
        </pc:sldMkLst>
      </pc:sldChg>
      <pc:sldChg chg="del">
        <pc:chgData name="Pabis Vladimir" userId="88dc0c42-8bcd-482c-b7ff-4a90af045e1e" providerId="ADAL" clId="{ECB9EB6D-5C63-41AC-866E-F366198C2FF6}" dt="2020-11-02T15:31:41.415" v="1516" actId="47"/>
        <pc:sldMkLst>
          <pc:docMk/>
          <pc:sldMk cId="1921961092" sldId="608"/>
        </pc:sldMkLst>
      </pc:sldChg>
      <pc:sldChg chg="del">
        <pc:chgData name="Pabis Vladimir" userId="88dc0c42-8bcd-482c-b7ff-4a90af045e1e" providerId="ADAL" clId="{ECB9EB6D-5C63-41AC-866E-F366198C2FF6}" dt="2020-11-02T15:03:35.651" v="72" actId="47"/>
        <pc:sldMkLst>
          <pc:docMk/>
          <pc:sldMk cId="1120125019" sldId="609"/>
        </pc:sldMkLst>
      </pc:sldChg>
      <pc:sldChg chg="del">
        <pc:chgData name="Pabis Vladimir" userId="88dc0c42-8bcd-482c-b7ff-4a90af045e1e" providerId="ADAL" clId="{ECB9EB6D-5C63-41AC-866E-F366198C2FF6}" dt="2020-11-02T15:03:36.683" v="73" actId="47"/>
        <pc:sldMkLst>
          <pc:docMk/>
          <pc:sldMk cId="633041406" sldId="632"/>
        </pc:sldMkLst>
      </pc:sldChg>
      <pc:sldChg chg="del">
        <pc:chgData name="Pabis Vladimir" userId="88dc0c42-8bcd-482c-b7ff-4a90af045e1e" providerId="ADAL" clId="{ECB9EB6D-5C63-41AC-866E-F366198C2FF6}" dt="2020-11-02T15:30:50.525" v="1482" actId="47"/>
        <pc:sldMkLst>
          <pc:docMk/>
          <pc:sldMk cId="1739655211" sldId="635"/>
        </pc:sldMkLst>
      </pc:sldChg>
      <pc:sldChg chg="del">
        <pc:chgData name="Pabis Vladimir" userId="88dc0c42-8bcd-482c-b7ff-4a90af045e1e" providerId="ADAL" clId="{ECB9EB6D-5C63-41AC-866E-F366198C2FF6}" dt="2020-11-02T15:30:51.601" v="1483" actId="47"/>
        <pc:sldMkLst>
          <pc:docMk/>
          <pc:sldMk cId="4165537868" sldId="648"/>
        </pc:sldMkLst>
      </pc:sldChg>
      <pc:sldChg chg="del">
        <pc:chgData name="Pabis Vladimir" userId="88dc0c42-8bcd-482c-b7ff-4a90af045e1e" providerId="ADAL" clId="{ECB9EB6D-5C63-41AC-866E-F366198C2FF6}" dt="2020-11-02T15:03:37.863" v="74" actId="47"/>
        <pc:sldMkLst>
          <pc:docMk/>
          <pc:sldMk cId="479518299" sldId="649"/>
        </pc:sldMkLst>
      </pc:sldChg>
      <pc:sldChg chg="del">
        <pc:chgData name="Pabis Vladimir" userId="88dc0c42-8bcd-482c-b7ff-4a90af045e1e" providerId="ADAL" clId="{ECB9EB6D-5C63-41AC-866E-F366198C2FF6}" dt="2020-11-02T15:03:38.834" v="75" actId="47"/>
        <pc:sldMkLst>
          <pc:docMk/>
          <pc:sldMk cId="1858891705" sldId="650"/>
        </pc:sldMkLst>
      </pc:sldChg>
      <pc:sldChg chg="add del">
        <pc:chgData name="Pabis Vladimir" userId="88dc0c42-8bcd-482c-b7ff-4a90af045e1e" providerId="ADAL" clId="{ECB9EB6D-5C63-41AC-866E-F366198C2FF6}" dt="2020-11-02T17:10:42.553" v="4569" actId="47"/>
        <pc:sldMkLst>
          <pc:docMk/>
          <pc:sldMk cId="628544304" sldId="651"/>
        </pc:sldMkLst>
      </pc:sldChg>
      <pc:sldChg chg="add del">
        <pc:chgData name="Pabis Vladimir" userId="88dc0c42-8bcd-482c-b7ff-4a90af045e1e" providerId="ADAL" clId="{ECB9EB6D-5C63-41AC-866E-F366198C2FF6}" dt="2020-11-02T15:03:51.306" v="90" actId="47"/>
        <pc:sldMkLst>
          <pc:docMk/>
          <pc:sldMk cId="2828679065" sldId="652"/>
        </pc:sldMkLst>
      </pc:sldChg>
      <pc:sldChg chg="add del">
        <pc:chgData name="Pabis Vladimir" userId="88dc0c42-8bcd-482c-b7ff-4a90af045e1e" providerId="ADAL" clId="{ECB9EB6D-5C63-41AC-866E-F366198C2FF6}" dt="2020-11-02T15:03:52.722" v="91" actId="47"/>
        <pc:sldMkLst>
          <pc:docMk/>
          <pc:sldMk cId="3945997996" sldId="653"/>
        </pc:sldMkLst>
      </pc:sldChg>
      <pc:sldChg chg="add del">
        <pc:chgData name="Pabis Vladimir" userId="88dc0c42-8bcd-482c-b7ff-4a90af045e1e" providerId="ADAL" clId="{ECB9EB6D-5C63-41AC-866E-F366198C2FF6}" dt="2020-11-02T15:03:54.449" v="92" actId="47"/>
        <pc:sldMkLst>
          <pc:docMk/>
          <pc:sldMk cId="952555830" sldId="654"/>
        </pc:sldMkLst>
      </pc:sldChg>
      <pc:sldChg chg="add del">
        <pc:chgData name="Pabis Vladimir" userId="88dc0c42-8bcd-482c-b7ff-4a90af045e1e" providerId="ADAL" clId="{ECB9EB6D-5C63-41AC-866E-F366198C2FF6}" dt="2020-11-02T15:04:02.486" v="98" actId="47"/>
        <pc:sldMkLst>
          <pc:docMk/>
          <pc:sldMk cId="1331170935" sldId="655"/>
        </pc:sldMkLst>
      </pc:sldChg>
      <pc:sldChg chg="add del">
        <pc:chgData name="Pabis Vladimir" userId="88dc0c42-8bcd-482c-b7ff-4a90af045e1e" providerId="ADAL" clId="{ECB9EB6D-5C63-41AC-866E-F366198C2FF6}" dt="2020-11-02T15:04:01.035" v="97" actId="47"/>
        <pc:sldMkLst>
          <pc:docMk/>
          <pc:sldMk cId="3260982133" sldId="657"/>
        </pc:sldMkLst>
      </pc:sldChg>
      <pc:sldChg chg="addSp delSp modSp mod">
        <pc:chgData name="Pabis Vladimir" userId="88dc0c42-8bcd-482c-b7ff-4a90af045e1e" providerId="ADAL" clId="{ECB9EB6D-5C63-41AC-866E-F366198C2FF6}" dt="2020-11-03T10:32:06.478" v="10515" actId="3626"/>
        <pc:sldMkLst>
          <pc:docMk/>
          <pc:sldMk cId="2035032927" sldId="658"/>
        </pc:sldMkLst>
        <pc:spChg chg="add del">
          <ac:chgData name="Pabis Vladimir" userId="88dc0c42-8bcd-482c-b7ff-4a90af045e1e" providerId="ADAL" clId="{ECB9EB6D-5C63-41AC-866E-F366198C2FF6}" dt="2020-11-02T16:21:20.407" v="3708" actId="478"/>
          <ac:spMkLst>
            <pc:docMk/>
            <pc:sldMk cId="2035032927" sldId="658"/>
            <ac:spMk id="2" creationId="{00000000-0000-0000-0000-000000000000}"/>
          </ac:spMkLst>
        </pc:spChg>
        <pc:graphicFrameChg chg="mod modGraphic">
          <ac:chgData name="Pabis Vladimir" userId="88dc0c42-8bcd-482c-b7ff-4a90af045e1e" providerId="ADAL" clId="{ECB9EB6D-5C63-41AC-866E-F366198C2FF6}" dt="2020-11-03T10:32:06.478" v="10515" actId="3626"/>
          <ac:graphicFrameMkLst>
            <pc:docMk/>
            <pc:sldMk cId="2035032927" sldId="658"/>
            <ac:graphicFrameMk id="4" creationId="{61E31210-1FB4-4F8A-B36C-0F3BA86CEA33}"/>
          </ac:graphicFrameMkLst>
        </pc:graphicFrameChg>
        <pc:picChg chg="add del mod">
          <ac:chgData name="Pabis Vladimir" userId="88dc0c42-8bcd-482c-b7ff-4a90af045e1e" providerId="ADAL" clId="{ECB9EB6D-5C63-41AC-866E-F366198C2FF6}" dt="2020-11-02T16:49:14.934" v="3988" actId="478"/>
          <ac:picMkLst>
            <pc:docMk/>
            <pc:sldMk cId="2035032927" sldId="658"/>
            <ac:picMk id="3" creationId="{4F1450C5-9BA5-4C1F-9275-897330519CF0}"/>
          </ac:picMkLst>
        </pc:picChg>
        <pc:picChg chg="add del mod">
          <ac:chgData name="Pabis Vladimir" userId="88dc0c42-8bcd-482c-b7ff-4a90af045e1e" providerId="ADAL" clId="{ECB9EB6D-5C63-41AC-866E-F366198C2FF6}" dt="2020-11-02T16:22:40.580" v="3717" actId="478"/>
          <ac:picMkLst>
            <pc:docMk/>
            <pc:sldMk cId="2035032927" sldId="658"/>
            <ac:picMk id="6" creationId="{3AF5278A-D2F4-4449-B512-3BE5F872DD7A}"/>
          </ac:picMkLst>
        </pc:picChg>
        <pc:picChg chg="add del mod">
          <ac:chgData name="Pabis Vladimir" userId="88dc0c42-8bcd-482c-b7ff-4a90af045e1e" providerId="ADAL" clId="{ECB9EB6D-5C63-41AC-866E-F366198C2FF6}" dt="2020-11-02T17:42:21.084" v="4987" actId="478"/>
          <ac:picMkLst>
            <pc:docMk/>
            <pc:sldMk cId="2035032927" sldId="658"/>
            <ac:picMk id="8" creationId="{95A1C187-7CC6-4688-BB24-B6361905CEAE}"/>
          </ac:picMkLst>
        </pc:picChg>
      </pc:sldChg>
      <pc:sldChg chg="del">
        <pc:chgData name="Pabis Vladimir" userId="88dc0c42-8bcd-482c-b7ff-4a90af045e1e" providerId="ADAL" clId="{ECB9EB6D-5C63-41AC-866E-F366198C2FF6}" dt="2020-11-02T15:31:23.625" v="1487" actId="47"/>
        <pc:sldMkLst>
          <pc:docMk/>
          <pc:sldMk cId="2821953870" sldId="659"/>
        </pc:sldMkLst>
      </pc:sldChg>
      <pc:sldChg chg="add del">
        <pc:chgData name="Pabis Vladimir" userId="88dc0c42-8bcd-482c-b7ff-4a90af045e1e" providerId="ADAL" clId="{ECB9EB6D-5C63-41AC-866E-F366198C2FF6}" dt="2020-11-02T15:04:00.152" v="96" actId="47"/>
        <pc:sldMkLst>
          <pc:docMk/>
          <pc:sldMk cId="2738611105" sldId="661"/>
        </pc:sldMkLst>
      </pc:sldChg>
      <pc:sldChg chg="del">
        <pc:chgData name="Pabis Vladimir" userId="88dc0c42-8bcd-482c-b7ff-4a90af045e1e" providerId="ADAL" clId="{ECB9EB6D-5C63-41AC-866E-F366198C2FF6}" dt="2020-11-02T15:03:59.248" v="95" actId="47"/>
        <pc:sldMkLst>
          <pc:docMk/>
          <pc:sldMk cId="3113582971" sldId="662"/>
        </pc:sldMkLst>
      </pc:sldChg>
      <pc:sldChg chg="del">
        <pc:chgData name="Pabis Vladimir" userId="88dc0c42-8bcd-482c-b7ff-4a90af045e1e" providerId="ADAL" clId="{ECB9EB6D-5C63-41AC-866E-F366198C2FF6}" dt="2020-11-02T15:03:33.724" v="70" actId="47"/>
        <pc:sldMkLst>
          <pc:docMk/>
          <pc:sldMk cId="2179873074" sldId="679"/>
        </pc:sldMkLst>
      </pc:sldChg>
      <pc:sldChg chg="del">
        <pc:chgData name="Pabis Vladimir" userId="88dc0c42-8bcd-482c-b7ff-4a90af045e1e" providerId="ADAL" clId="{ECB9EB6D-5C63-41AC-866E-F366198C2FF6}" dt="2020-11-02T15:31:24.501" v="1488" actId="47"/>
        <pc:sldMkLst>
          <pc:docMk/>
          <pc:sldMk cId="115980261" sldId="681"/>
        </pc:sldMkLst>
      </pc:sldChg>
      <pc:sldChg chg="del">
        <pc:chgData name="Pabis Vladimir" userId="88dc0c42-8bcd-482c-b7ff-4a90af045e1e" providerId="ADAL" clId="{ECB9EB6D-5C63-41AC-866E-F366198C2FF6}" dt="2020-11-02T15:03:58.324" v="94" actId="47"/>
        <pc:sldMkLst>
          <pc:docMk/>
          <pc:sldMk cId="2653397798" sldId="682"/>
        </pc:sldMkLst>
      </pc:sldChg>
      <pc:sldChg chg="del">
        <pc:chgData name="Pabis Vladimir" userId="88dc0c42-8bcd-482c-b7ff-4a90af045e1e" providerId="ADAL" clId="{ECB9EB6D-5C63-41AC-866E-F366198C2FF6}" dt="2020-11-02T15:03:57.487" v="93" actId="47"/>
        <pc:sldMkLst>
          <pc:docMk/>
          <pc:sldMk cId="4207796741" sldId="683"/>
        </pc:sldMkLst>
      </pc:sldChg>
      <pc:sldChg chg="del">
        <pc:chgData name="Pabis Vladimir" userId="88dc0c42-8bcd-482c-b7ff-4a90af045e1e" providerId="ADAL" clId="{ECB9EB6D-5C63-41AC-866E-F366198C2FF6}" dt="2020-11-02T15:30:49.897" v="1481" actId="47"/>
        <pc:sldMkLst>
          <pc:docMk/>
          <pc:sldMk cId="3464792385" sldId="684"/>
        </pc:sldMkLst>
      </pc:sldChg>
      <pc:sldChg chg="new del">
        <pc:chgData name="Pabis Vladimir" userId="88dc0c42-8bcd-482c-b7ff-4a90af045e1e" providerId="ADAL" clId="{ECB9EB6D-5C63-41AC-866E-F366198C2FF6}" dt="2020-11-02T15:04:30.711" v="101" actId="47"/>
        <pc:sldMkLst>
          <pc:docMk/>
          <pc:sldMk cId="2864503737" sldId="685"/>
        </pc:sldMkLst>
      </pc:sldChg>
      <pc:sldChg chg="addSp new del mod">
        <pc:chgData name="Pabis Vladimir" userId="88dc0c42-8bcd-482c-b7ff-4a90af045e1e" providerId="ADAL" clId="{ECB9EB6D-5C63-41AC-866E-F366198C2FF6}" dt="2020-11-02T15:10:09.181" v="151" actId="47"/>
        <pc:sldMkLst>
          <pc:docMk/>
          <pc:sldMk cId="1870060026" sldId="686"/>
        </pc:sldMkLst>
        <pc:picChg chg="add">
          <ac:chgData name="Pabis Vladimir" userId="88dc0c42-8bcd-482c-b7ff-4a90af045e1e" providerId="ADAL" clId="{ECB9EB6D-5C63-41AC-866E-F366198C2FF6}" dt="2020-11-02T15:04:44.681" v="102" actId="22"/>
          <ac:picMkLst>
            <pc:docMk/>
            <pc:sldMk cId="1870060026" sldId="686"/>
            <ac:picMk id="3" creationId="{4D1F0EE7-2273-443D-972C-3F3A379FC24A}"/>
          </ac:picMkLst>
        </pc:picChg>
      </pc:sldChg>
      <pc:sldChg chg="add del">
        <pc:chgData name="Pabis Vladimir" userId="88dc0c42-8bcd-482c-b7ff-4a90af045e1e" providerId="ADAL" clId="{ECB9EB6D-5C63-41AC-866E-F366198C2FF6}" dt="2020-11-02T15:10:10.094" v="152" actId="47"/>
        <pc:sldMkLst>
          <pc:docMk/>
          <pc:sldMk cId="1855451712" sldId="687"/>
        </pc:sldMkLst>
      </pc:sldChg>
      <pc:sldChg chg="add del">
        <pc:chgData name="Pabis Vladimir" userId="88dc0c42-8bcd-482c-b7ff-4a90af045e1e" providerId="ADAL" clId="{ECB9EB6D-5C63-41AC-866E-F366198C2FF6}" dt="2020-11-02T15:10:10.977" v="153" actId="47"/>
        <pc:sldMkLst>
          <pc:docMk/>
          <pc:sldMk cId="2004565031" sldId="688"/>
        </pc:sldMkLst>
      </pc:sldChg>
      <pc:sldChg chg="add del">
        <pc:chgData name="Pabis Vladimir" userId="88dc0c42-8bcd-482c-b7ff-4a90af045e1e" providerId="ADAL" clId="{ECB9EB6D-5C63-41AC-866E-F366198C2FF6}" dt="2020-11-02T15:10:12.162" v="154" actId="47"/>
        <pc:sldMkLst>
          <pc:docMk/>
          <pc:sldMk cId="1389008984" sldId="689"/>
        </pc:sldMkLst>
      </pc:sldChg>
      <pc:sldChg chg="addSp delSp modSp new mod setBg chgLayout">
        <pc:chgData name="Pabis Vladimir" userId="88dc0c42-8bcd-482c-b7ff-4a90af045e1e" providerId="ADAL" clId="{ECB9EB6D-5C63-41AC-866E-F366198C2FF6}" dt="2020-11-02T22:53:48.774" v="8962" actId="20577"/>
        <pc:sldMkLst>
          <pc:docMk/>
          <pc:sldMk cId="794458211" sldId="690"/>
        </pc:sldMkLst>
        <pc:spChg chg="add del mod">
          <ac:chgData name="Pabis Vladimir" userId="88dc0c42-8bcd-482c-b7ff-4a90af045e1e" providerId="ADAL" clId="{ECB9EB6D-5C63-41AC-866E-F366198C2FF6}" dt="2020-11-02T21:10:14.490" v="5835" actId="6264"/>
          <ac:spMkLst>
            <pc:docMk/>
            <pc:sldMk cId="794458211" sldId="690"/>
            <ac:spMk id="2" creationId="{9C89DC55-47E8-456A-B3CA-3BDCCD82E32D}"/>
          </ac:spMkLst>
        </pc:spChg>
        <pc:spChg chg="del">
          <ac:chgData name="Pabis Vladimir" userId="88dc0c42-8bcd-482c-b7ff-4a90af045e1e" providerId="ADAL" clId="{ECB9EB6D-5C63-41AC-866E-F366198C2FF6}" dt="2020-11-02T15:09:52.817" v="147"/>
          <ac:spMkLst>
            <pc:docMk/>
            <pc:sldMk cId="794458211" sldId="690"/>
            <ac:spMk id="2" creationId="{D95E8948-A602-4F7F-BD8B-367BC0DF58B3}"/>
          </ac:spMkLst>
        </pc:spChg>
        <pc:spChg chg="mod ord">
          <ac:chgData name="Pabis Vladimir" userId="88dc0c42-8bcd-482c-b7ff-4a90af045e1e" providerId="ADAL" clId="{ECB9EB6D-5C63-41AC-866E-F366198C2FF6}" dt="2020-11-02T21:10:14.490" v="5835" actId="6264"/>
          <ac:spMkLst>
            <pc:docMk/>
            <pc:sldMk cId="794458211" sldId="690"/>
            <ac:spMk id="3" creationId="{03BF29E9-7B3A-462C-8C47-B4F7FD43295E}"/>
          </ac:spMkLst>
        </pc:spChg>
        <pc:spChg chg="add del mod">
          <ac:chgData name="Pabis Vladimir" userId="88dc0c42-8bcd-482c-b7ff-4a90af045e1e" providerId="ADAL" clId="{ECB9EB6D-5C63-41AC-866E-F366198C2FF6}" dt="2020-11-02T21:10:14.490" v="5835" actId="6264"/>
          <ac:spMkLst>
            <pc:docMk/>
            <pc:sldMk cId="794458211" sldId="690"/>
            <ac:spMk id="4" creationId="{16CA6482-486C-47B9-981B-BDE49E26D3A0}"/>
          </ac:spMkLst>
        </pc:spChg>
        <pc:spChg chg="del">
          <ac:chgData name="Pabis Vladimir" userId="88dc0c42-8bcd-482c-b7ff-4a90af045e1e" providerId="ADAL" clId="{ECB9EB6D-5C63-41AC-866E-F366198C2FF6}" dt="2020-11-02T15:09:50.984" v="146"/>
          <ac:spMkLst>
            <pc:docMk/>
            <pc:sldMk cId="794458211" sldId="690"/>
            <ac:spMk id="4" creationId="{58DD58D2-09D3-4E7E-A018-0D5AE99C65A6}"/>
          </ac:spMkLst>
        </pc:spChg>
        <pc:spChg chg="add del mod">
          <ac:chgData name="Pabis Vladimir" userId="88dc0c42-8bcd-482c-b7ff-4a90af045e1e" providerId="ADAL" clId="{ECB9EB6D-5C63-41AC-866E-F366198C2FF6}" dt="2020-11-02T21:10:14.490" v="5835" actId="6264"/>
          <ac:spMkLst>
            <pc:docMk/>
            <pc:sldMk cId="794458211" sldId="690"/>
            <ac:spMk id="5" creationId="{8D71B49C-D132-4427-9CA3-FCD25BFF8F61}"/>
          </ac:spMkLst>
        </pc:spChg>
        <pc:spChg chg="del">
          <ac:chgData name="Pabis Vladimir" userId="88dc0c42-8bcd-482c-b7ff-4a90af045e1e" providerId="ADAL" clId="{ECB9EB6D-5C63-41AC-866E-F366198C2FF6}" dt="2020-11-02T15:09:33.241" v="144"/>
          <ac:spMkLst>
            <pc:docMk/>
            <pc:sldMk cId="794458211" sldId="690"/>
            <ac:spMk id="5" creationId="{A3DE3F57-2B5D-4B63-92A7-6A0D64050B5C}"/>
          </ac:spMkLst>
        </pc:spChg>
        <pc:spChg chg="add del mod ord">
          <ac:chgData name="Pabis Vladimir" userId="88dc0c42-8bcd-482c-b7ff-4a90af045e1e" providerId="ADAL" clId="{ECB9EB6D-5C63-41AC-866E-F366198C2FF6}" dt="2020-11-02T21:10:14.490" v="5835" actId="6264"/>
          <ac:spMkLst>
            <pc:docMk/>
            <pc:sldMk cId="794458211" sldId="690"/>
            <ac:spMk id="6" creationId="{87188B4B-B7A3-44EB-9923-3E3F2E7ED751}"/>
          </ac:spMkLst>
        </pc:spChg>
        <pc:spChg chg="add del mod">
          <ac:chgData name="Pabis Vladimir" userId="88dc0c42-8bcd-482c-b7ff-4a90af045e1e" providerId="ADAL" clId="{ECB9EB6D-5C63-41AC-866E-F366198C2FF6}" dt="2020-11-02T15:09:55.931" v="148" actId="478"/>
          <ac:spMkLst>
            <pc:docMk/>
            <pc:sldMk cId="794458211" sldId="690"/>
            <ac:spMk id="9" creationId="{BF2DD485-B95C-459F-B769-1EE0EF1733F9}"/>
          </ac:spMkLst>
        </pc:spChg>
        <pc:spChg chg="add mod ord">
          <ac:chgData name="Pabis Vladimir" userId="88dc0c42-8bcd-482c-b7ff-4a90af045e1e" providerId="ADAL" clId="{ECB9EB6D-5C63-41AC-866E-F366198C2FF6}" dt="2020-11-02T21:26:24.420" v="7029" actId="1076"/>
          <ac:spMkLst>
            <pc:docMk/>
            <pc:sldMk cId="794458211" sldId="690"/>
            <ac:spMk id="10" creationId="{DFD45C97-DCA5-4136-88A0-D93F02821A8A}"/>
          </ac:spMkLst>
        </pc:spChg>
        <pc:spChg chg="add del mod">
          <ac:chgData name="Pabis Vladimir" userId="88dc0c42-8bcd-482c-b7ff-4a90af045e1e" providerId="ADAL" clId="{ECB9EB6D-5C63-41AC-866E-F366198C2FF6}" dt="2020-11-02T15:09:58.468" v="149" actId="478"/>
          <ac:spMkLst>
            <pc:docMk/>
            <pc:sldMk cId="794458211" sldId="690"/>
            <ac:spMk id="12" creationId="{535A88F8-2996-4BDB-8F05-BA74B175CC6A}"/>
          </ac:spMkLst>
        </pc:spChg>
        <pc:spChg chg="add mod">
          <ac:chgData name="Pabis Vladimir" userId="88dc0c42-8bcd-482c-b7ff-4a90af045e1e" providerId="ADAL" clId="{ECB9EB6D-5C63-41AC-866E-F366198C2FF6}" dt="2020-11-02T22:53:48.774" v="8962" actId="20577"/>
          <ac:spMkLst>
            <pc:docMk/>
            <pc:sldMk cId="794458211" sldId="690"/>
            <ac:spMk id="14" creationId="{86CAA603-9C19-4818-A8F4-7ADB8F959EE7}"/>
          </ac:spMkLst>
        </pc:spChg>
        <pc:spChg chg="add del mod">
          <ac:chgData name="Pabis Vladimir" userId="88dc0c42-8bcd-482c-b7ff-4a90af045e1e" providerId="ADAL" clId="{ECB9EB6D-5C63-41AC-866E-F366198C2FF6}" dt="2020-11-02T15:47:17.428" v="2007" actId="931"/>
          <ac:spMkLst>
            <pc:docMk/>
            <pc:sldMk cId="794458211" sldId="690"/>
            <ac:spMk id="16" creationId="{231DC459-DCEB-4BF6-8689-C67628FBC81F}"/>
          </ac:spMkLst>
        </pc:spChg>
        <pc:picChg chg="add del mod">
          <ac:chgData name="Pabis Vladimir" userId="88dc0c42-8bcd-482c-b7ff-4a90af045e1e" providerId="ADAL" clId="{ECB9EB6D-5C63-41AC-866E-F366198C2FF6}" dt="2020-11-02T15:46:55.365" v="2006" actId="478"/>
          <ac:picMkLst>
            <pc:docMk/>
            <pc:sldMk cId="794458211" sldId="690"/>
            <ac:picMk id="6" creationId="{73F8989E-A623-4B1B-A48B-5FCC98A818EE}"/>
          </ac:picMkLst>
        </pc:picChg>
        <pc:picChg chg="add mod">
          <ac:chgData name="Pabis Vladimir" userId="88dc0c42-8bcd-482c-b7ff-4a90af045e1e" providerId="ADAL" clId="{ECB9EB6D-5C63-41AC-866E-F366198C2FF6}" dt="2020-11-02T15:19:50.779" v="930" actId="1076"/>
          <ac:picMkLst>
            <pc:docMk/>
            <pc:sldMk cId="794458211" sldId="690"/>
            <ac:picMk id="8" creationId="{7E9CEF10-A2A8-47A4-AEBF-827FD572A586}"/>
          </ac:picMkLst>
        </pc:picChg>
        <pc:picChg chg="add mod ord modCrop">
          <ac:chgData name="Pabis Vladimir" userId="88dc0c42-8bcd-482c-b7ff-4a90af045e1e" providerId="ADAL" clId="{ECB9EB6D-5C63-41AC-866E-F366198C2FF6}" dt="2020-11-02T21:10:14.490" v="5835" actId="6264"/>
          <ac:picMkLst>
            <pc:docMk/>
            <pc:sldMk cId="794458211" sldId="690"/>
            <ac:picMk id="18" creationId="{0DAD0927-36D0-410A-9B15-202C9761C0C6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3T10:23:25.670" v="10502" actId="20577"/>
        <pc:sldMkLst>
          <pc:docMk/>
          <pc:sldMk cId="2756287000" sldId="691"/>
        </pc:sldMkLst>
        <pc:spChg chg="add del mod">
          <ac:chgData name="Pabis Vladimir" userId="88dc0c42-8bcd-482c-b7ff-4a90af045e1e" providerId="ADAL" clId="{ECB9EB6D-5C63-41AC-866E-F366198C2FF6}" dt="2020-11-02T15:43:44.167" v="1813" actId="931"/>
          <ac:spMkLst>
            <pc:docMk/>
            <pc:sldMk cId="2756287000" sldId="691"/>
            <ac:spMk id="4" creationId="{01D5FC7A-756C-4C88-92FB-CC1487E10E90}"/>
          </ac:spMkLst>
        </pc:spChg>
        <pc:spChg chg="add mod">
          <ac:chgData name="Pabis Vladimir" userId="88dc0c42-8bcd-482c-b7ff-4a90af045e1e" providerId="ADAL" clId="{ECB9EB6D-5C63-41AC-866E-F366198C2FF6}" dt="2020-11-02T15:44:42.160" v="1920" actId="20577"/>
          <ac:spMkLst>
            <pc:docMk/>
            <pc:sldMk cId="2756287000" sldId="691"/>
            <ac:spMk id="9" creationId="{1F1A76BF-93FE-4FF7-A06D-E79396F875CF}"/>
          </ac:spMkLst>
        </pc:spChg>
        <pc:spChg chg="mod">
          <ac:chgData name="Pabis Vladimir" userId="88dc0c42-8bcd-482c-b7ff-4a90af045e1e" providerId="ADAL" clId="{ECB9EB6D-5C63-41AC-866E-F366198C2FF6}" dt="2020-11-03T10:20:38.193" v="10198" actId="1076"/>
          <ac:spMkLst>
            <pc:docMk/>
            <pc:sldMk cId="2756287000" sldId="691"/>
            <ac:spMk id="10" creationId="{DFD45C97-DCA5-4136-88A0-D93F02821A8A}"/>
          </ac:spMkLst>
        </pc:spChg>
        <pc:spChg chg="add mod">
          <ac:chgData name="Pabis Vladimir" userId="88dc0c42-8bcd-482c-b7ff-4a90af045e1e" providerId="ADAL" clId="{ECB9EB6D-5C63-41AC-866E-F366198C2FF6}" dt="2020-11-03T10:23:25.670" v="10502" actId="20577"/>
          <ac:spMkLst>
            <pc:docMk/>
            <pc:sldMk cId="2756287000" sldId="691"/>
            <ac:spMk id="12" creationId="{63A5ECDA-A0E1-4C2F-8C4D-9A09419967F4}"/>
          </ac:spMkLst>
        </pc:spChg>
        <pc:spChg chg="mod">
          <ac:chgData name="Pabis Vladimir" userId="88dc0c42-8bcd-482c-b7ff-4a90af045e1e" providerId="ADAL" clId="{ECB9EB6D-5C63-41AC-866E-F366198C2FF6}" dt="2020-11-02T15:35:51.372" v="1768" actId="20577"/>
          <ac:spMkLst>
            <pc:docMk/>
            <pc:sldMk cId="2756287000" sldId="691"/>
            <ac:spMk id="14" creationId="{86CAA603-9C19-4818-A8F4-7ADB8F959EE7}"/>
          </ac:spMkLst>
        </pc:spChg>
        <pc:picChg chg="del">
          <ac:chgData name="Pabis Vladimir" userId="88dc0c42-8bcd-482c-b7ff-4a90af045e1e" providerId="ADAL" clId="{ECB9EB6D-5C63-41AC-866E-F366198C2FF6}" dt="2020-11-02T15:38:49.265" v="1812" actId="478"/>
          <ac:picMkLst>
            <pc:docMk/>
            <pc:sldMk cId="2756287000" sldId="691"/>
            <ac:picMk id="6" creationId="{73F8989E-A623-4B1B-A48B-5FCC98A818EE}"/>
          </ac:picMkLst>
        </pc:picChg>
        <pc:picChg chg="add mod">
          <ac:chgData name="Pabis Vladimir" userId="88dc0c42-8bcd-482c-b7ff-4a90af045e1e" providerId="ADAL" clId="{ECB9EB6D-5C63-41AC-866E-F366198C2FF6}" dt="2020-11-02T23:11:00.055" v="10188" actId="14100"/>
          <ac:picMkLst>
            <pc:docMk/>
            <pc:sldMk cId="2756287000" sldId="691"/>
            <ac:picMk id="7" creationId="{C874F126-7CA9-4B82-8235-494455276521}"/>
          </ac:picMkLst>
        </pc:picChg>
      </pc:sldChg>
      <pc:sldChg chg="addSp delSp modSp new mod">
        <pc:chgData name="Pabis Vladimir" userId="88dc0c42-8bcd-482c-b7ff-4a90af045e1e" providerId="ADAL" clId="{ECB9EB6D-5C63-41AC-866E-F366198C2FF6}" dt="2020-11-02T15:57:33.283" v="2249" actId="1076"/>
        <pc:sldMkLst>
          <pc:docMk/>
          <pc:sldMk cId="2087524565" sldId="692"/>
        </pc:sldMkLst>
        <pc:spChg chg="add del mod">
          <ac:chgData name="Pabis Vladimir" userId="88dc0c42-8bcd-482c-b7ff-4a90af045e1e" providerId="ADAL" clId="{ECB9EB6D-5C63-41AC-866E-F366198C2FF6}" dt="2020-11-02T15:48:58.462" v="2017"/>
          <ac:spMkLst>
            <pc:docMk/>
            <pc:sldMk cId="2087524565" sldId="692"/>
            <ac:spMk id="3" creationId="{98C6CB22-F304-4EE0-9AF2-89822FAF0389}"/>
          </ac:spMkLst>
        </pc:spChg>
        <pc:spChg chg="add del mod">
          <ac:chgData name="Pabis Vladimir" userId="88dc0c42-8bcd-482c-b7ff-4a90af045e1e" providerId="ADAL" clId="{ECB9EB6D-5C63-41AC-866E-F366198C2FF6}" dt="2020-11-02T15:50:29.792" v="2033" actId="478"/>
          <ac:spMkLst>
            <pc:docMk/>
            <pc:sldMk cId="2087524565" sldId="692"/>
            <ac:spMk id="6" creationId="{A4C04673-E4BE-4A01-A2BB-8066E82F5274}"/>
          </ac:spMkLst>
        </pc:spChg>
        <pc:spChg chg="add del mod">
          <ac:chgData name="Pabis Vladimir" userId="88dc0c42-8bcd-482c-b7ff-4a90af045e1e" providerId="ADAL" clId="{ECB9EB6D-5C63-41AC-866E-F366198C2FF6}" dt="2020-11-02T15:50:28.343" v="2032" actId="478"/>
          <ac:spMkLst>
            <pc:docMk/>
            <pc:sldMk cId="2087524565" sldId="692"/>
            <ac:spMk id="8" creationId="{EF3AAE6F-7140-4A25-A7B0-589DA6559DE7}"/>
          </ac:spMkLst>
        </pc:spChg>
        <pc:spChg chg="add mod">
          <ac:chgData name="Pabis Vladimir" userId="88dc0c42-8bcd-482c-b7ff-4a90af045e1e" providerId="ADAL" clId="{ECB9EB6D-5C63-41AC-866E-F366198C2FF6}" dt="2020-11-02T15:56:24.679" v="2216" actId="20577"/>
          <ac:spMkLst>
            <pc:docMk/>
            <pc:sldMk cId="2087524565" sldId="692"/>
            <ac:spMk id="13" creationId="{AA282FB8-BC39-4665-B140-FBFDD9E8CFA1}"/>
          </ac:spMkLst>
        </pc:spChg>
        <pc:spChg chg="add mod">
          <ac:chgData name="Pabis Vladimir" userId="88dc0c42-8bcd-482c-b7ff-4a90af045e1e" providerId="ADAL" clId="{ECB9EB6D-5C63-41AC-866E-F366198C2FF6}" dt="2020-11-02T15:57:33.283" v="2249" actId="1076"/>
          <ac:spMkLst>
            <pc:docMk/>
            <pc:sldMk cId="2087524565" sldId="692"/>
            <ac:spMk id="15" creationId="{A6D623D5-C700-4FB4-8CFD-02737612F5A0}"/>
          </ac:spMkLst>
        </pc:spChg>
        <pc:picChg chg="add">
          <ac:chgData name="Pabis Vladimir" userId="88dc0c42-8bcd-482c-b7ff-4a90af045e1e" providerId="ADAL" clId="{ECB9EB6D-5C63-41AC-866E-F366198C2FF6}" dt="2020-11-02T15:49:03.831" v="2018" actId="22"/>
          <ac:picMkLst>
            <pc:docMk/>
            <pc:sldMk cId="2087524565" sldId="692"/>
            <ac:picMk id="5" creationId="{FCC981DA-82C0-4DB1-B551-B0BAA70EF276}"/>
          </ac:picMkLst>
        </pc:picChg>
        <pc:picChg chg="add del mod">
          <ac:chgData name="Pabis Vladimir" userId="88dc0c42-8bcd-482c-b7ff-4a90af045e1e" providerId="ADAL" clId="{ECB9EB6D-5C63-41AC-866E-F366198C2FF6}" dt="2020-11-02T15:50:21.918" v="2030" actId="478"/>
          <ac:picMkLst>
            <pc:docMk/>
            <pc:sldMk cId="2087524565" sldId="692"/>
            <ac:picMk id="10" creationId="{B768EFB9-1BE8-4ADA-AF0F-91F9E19CB846}"/>
          </ac:picMkLst>
        </pc:picChg>
        <pc:picChg chg="add mod">
          <ac:chgData name="Pabis Vladimir" userId="88dc0c42-8bcd-482c-b7ff-4a90af045e1e" providerId="ADAL" clId="{ECB9EB6D-5C63-41AC-866E-F366198C2FF6}" dt="2020-11-02T15:51:41.845" v="2039" actId="1076"/>
          <ac:picMkLst>
            <pc:docMk/>
            <pc:sldMk cId="2087524565" sldId="692"/>
            <ac:picMk id="12" creationId="{599362BD-0A4C-4AF4-94C9-9A9EF2429330}"/>
          </ac:picMkLst>
        </pc:picChg>
      </pc:sldChg>
      <pc:sldChg chg="new del">
        <pc:chgData name="Pabis Vladimir" userId="88dc0c42-8bcd-482c-b7ff-4a90af045e1e" providerId="ADAL" clId="{ECB9EB6D-5C63-41AC-866E-F366198C2FF6}" dt="2020-11-02T15:52:09.995" v="2043" actId="47"/>
        <pc:sldMkLst>
          <pc:docMk/>
          <pc:sldMk cId="805413477" sldId="693"/>
        </pc:sldMkLst>
      </pc:sldChg>
      <pc:sldChg chg="addSp delSp modSp add mod">
        <pc:chgData name="Pabis Vladimir" userId="88dc0c42-8bcd-482c-b7ff-4a90af045e1e" providerId="ADAL" clId="{ECB9EB6D-5C63-41AC-866E-F366198C2FF6}" dt="2020-11-02T15:57:38.626" v="2250" actId="1076"/>
        <pc:sldMkLst>
          <pc:docMk/>
          <pc:sldMk cId="1829688025" sldId="693"/>
        </pc:sldMkLst>
        <pc:spChg chg="add mod">
          <ac:chgData name="Pabis Vladimir" userId="88dc0c42-8bcd-482c-b7ff-4a90af045e1e" providerId="ADAL" clId="{ECB9EB6D-5C63-41AC-866E-F366198C2FF6}" dt="2020-11-02T15:57:38.626" v="2250" actId="1076"/>
          <ac:spMkLst>
            <pc:docMk/>
            <pc:sldMk cId="1829688025" sldId="693"/>
            <ac:spMk id="4" creationId="{63E1CF2F-3C57-44E4-A9C3-2B3FAC18DAB3}"/>
          </ac:spMkLst>
        </pc:spChg>
        <pc:spChg chg="mod">
          <ac:chgData name="Pabis Vladimir" userId="88dc0c42-8bcd-482c-b7ff-4a90af045e1e" providerId="ADAL" clId="{ECB9EB6D-5C63-41AC-866E-F366198C2FF6}" dt="2020-11-02T15:55:13.122" v="2199" actId="122"/>
          <ac:spMkLst>
            <pc:docMk/>
            <pc:sldMk cId="1829688025" sldId="693"/>
            <ac:spMk id="13" creationId="{AA282FB8-BC39-4665-B140-FBFDD9E8CFA1}"/>
          </ac:spMkLst>
        </pc:spChg>
        <pc:picChg chg="add mod">
          <ac:chgData name="Pabis Vladimir" userId="88dc0c42-8bcd-482c-b7ff-4a90af045e1e" providerId="ADAL" clId="{ECB9EB6D-5C63-41AC-866E-F366198C2FF6}" dt="2020-11-02T15:54:56.286" v="2195" actId="27614"/>
          <ac:picMkLst>
            <pc:docMk/>
            <pc:sldMk cId="1829688025" sldId="693"/>
            <ac:picMk id="3" creationId="{CF1697CA-DBDA-4EAA-948E-7218376CBE22}"/>
          </ac:picMkLst>
        </pc:picChg>
        <pc:picChg chg="del">
          <ac:chgData name="Pabis Vladimir" userId="88dc0c42-8bcd-482c-b7ff-4a90af045e1e" providerId="ADAL" clId="{ECB9EB6D-5C63-41AC-866E-F366198C2FF6}" dt="2020-11-02T15:54:41.857" v="2192" actId="478"/>
          <ac:picMkLst>
            <pc:docMk/>
            <pc:sldMk cId="1829688025" sldId="693"/>
            <ac:picMk id="12" creationId="{599362BD-0A4C-4AF4-94C9-9A9EF2429330}"/>
          </ac:picMkLst>
        </pc:picChg>
      </pc:sldChg>
      <pc:sldChg chg="new del">
        <pc:chgData name="Pabis Vladimir" userId="88dc0c42-8bcd-482c-b7ff-4a90af045e1e" providerId="ADAL" clId="{ECB9EB6D-5C63-41AC-866E-F366198C2FF6}" dt="2020-11-02T15:52:09.009" v="2042" actId="47"/>
        <pc:sldMkLst>
          <pc:docMk/>
          <pc:sldMk cId="2631716178" sldId="694"/>
        </pc:sldMkLst>
      </pc:sldChg>
      <pc:sldChg chg="addSp delSp modSp new add del mod">
        <pc:chgData name="Pabis Vladimir" userId="88dc0c42-8bcd-482c-b7ff-4a90af045e1e" providerId="ADAL" clId="{ECB9EB6D-5C63-41AC-866E-F366198C2FF6}" dt="2020-11-04T15:34:25.052" v="12922" actId="47"/>
        <pc:sldMkLst>
          <pc:docMk/>
          <pc:sldMk cId="2679853515" sldId="694"/>
        </pc:sldMkLst>
        <pc:spChg chg="add del">
          <ac:chgData name="Pabis Vladimir" userId="88dc0c42-8bcd-482c-b7ff-4a90af045e1e" providerId="ADAL" clId="{ECB9EB6D-5C63-41AC-866E-F366198C2FF6}" dt="2020-11-02T17:02:57.235" v="4469" actId="22"/>
          <ac:spMkLst>
            <pc:docMk/>
            <pc:sldMk cId="2679853515" sldId="694"/>
            <ac:spMk id="5" creationId="{F98A5D8D-9961-46CB-9CB5-E67FF7FF52C1}"/>
          </ac:spMkLst>
        </pc:spChg>
        <pc:spChg chg="add mod">
          <ac:chgData name="Pabis Vladimir" userId="88dc0c42-8bcd-482c-b7ff-4a90af045e1e" providerId="ADAL" clId="{ECB9EB6D-5C63-41AC-866E-F366198C2FF6}" dt="2020-11-02T17:09:07.468" v="4543" actId="20577"/>
          <ac:spMkLst>
            <pc:docMk/>
            <pc:sldMk cId="2679853515" sldId="694"/>
            <ac:spMk id="7" creationId="{23518199-BFEA-4DCB-B778-171FFFDFE210}"/>
          </ac:spMkLst>
        </pc:spChg>
        <pc:picChg chg="add">
          <ac:chgData name="Pabis Vladimir" userId="88dc0c42-8bcd-482c-b7ff-4a90af045e1e" providerId="ADAL" clId="{ECB9EB6D-5C63-41AC-866E-F366198C2FF6}" dt="2020-11-02T16:24:30.898" v="3723" actId="22"/>
          <ac:picMkLst>
            <pc:docMk/>
            <pc:sldMk cId="2679853515" sldId="694"/>
            <ac:picMk id="3" creationId="{10567306-5454-40BC-A6A4-5E22814132E6}"/>
          </ac:picMkLst>
        </pc:picChg>
        <pc:picChg chg="add del mod">
          <ac:chgData name="Pabis Vladimir" userId="88dc0c42-8bcd-482c-b7ff-4a90af045e1e" providerId="ADAL" clId="{ECB9EB6D-5C63-41AC-866E-F366198C2FF6}" dt="2020-11-04T15:18:48.389" v="12733" actId="478"/>
          <ac:picMkLst>
            <pc:docMk/>
            <pc:sldMk cId="2679853515" sldId="694"/>
            <ac:picMk id="8" creationId="{CA424C06-D869-410B-9120-E2F2DB909116}"/>
          </ac:picMkLst>
        </pc:picChg>
        <pc:picChg chg="add del mod">
          <ac:chgData name="Pabis Vladimir" userId="88dc0c42-8bcd-482c-b7ff-4a90af045e1e" providerId="ADAL" clId="{ECB9EB6D-5C63-41AC-866E-F366198C2FF6}" dt="2020-11-04T15:18:48.816" v="12734" actId="478"/>
          <ac:picMkLst>
            <pc:docMk/>
            <pc:sldMk cId="2679853515" sldId="694"/>
            <ac:picMk id="9" creationId="{330C8BF0-1C00-4616-BB37-3A45543D5070}"/>
          </ac:picMkLst>
        </pc:picChg>
        <pc:picChg chg="add del mod">
          <ac:chgData name="Pabis Vladimir" userId="88dc0c42-8bcd-482c-b7ff-4a90af045e1e" providerId="ADAL" clId="{ECB9EB6D-5C63-41AC-866E-F366198C2FF6}" dt="2020-11-04T15:18:49.329" v="12735" actId="478"/>
          <ac:picMkLst>
            <pc:docMk/>
            <pc:sldMk cId="2679853515" sldId="694"/>
            <ac:picMk id="10" creationId="{30B34E65-D402-476E-AF5D-496385BA4549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2T17:37:39.917" v="4982" actId="14100"/>
        <pc:sldMkLst>
          <pc:docMk/>
          <pc:sldMk cId="1918543270" sldId="695"/>
        </pc:sldMkLst>
        <pc:spChg chg="add mod">
          <ac:chgData name="Pabis Vladimir" userId="88dc0c42-8bcd-482c-b7ff-4a90af045e1e" providerId="ADAL" clId="{ECB9EB6D-5C63-41AC-866E-F366198C2FF6}" dt="2020-11-02T16:25:39.052" v="3807" actId="1076"/>
          <ac:spMkLst>
            <pc:docMk/>
            <pc:sldMk cId="1918543270" sldId="695"/>
            <ac:spMk id="2" creationId="{A1F22DB7-154F-4186-8613-C356253C39E6}"/>
          </ac:spMkLst>
        </pc:spChg>
        <pc:spChg chg="del">
          <ac:chgData name="Pabis Vladimir" userId="88dc0c42-8bcd-482c-b7ff-4a90af045e1e" providerId="ADAL" clId="{ECB9EB6D-5C63-41AC-866E-F366198C2FF6}" dt="2020-11-02T16:25:32.819" v="3804" actId="478"/>
          <ac:spMkLst>
            <pc:docMk/>
            <pc:sldMk cId="1918543270" sldId="695"/>
            <ac:spMk id="4" creationId="{63E1CF2F-3C57-44E4-A9C3-2B3FAC18DAB3}"/>
          </ac:spMkLst>
        </pc:spChg>
        <pc:spChg chg="mod">
          <ac:chgData name="Pabis Vladimir" userId="88dc0c42-8bcd-482c-b7ff-4a90af045e1e" providerId="ADAL" clId="{ECB9EB6D-5C63-41AC-866E-F366198C2FF6}" dt="2020-11-02T16:25:18.372" v="3803" actId="20577"/>
          <ac:spMkLst>
            <pc:docMk/>
            <pc:sldMk cId="1918543270" sldId="695"/>
            <ac:spMk id="13" creationId="{AA282FB8-BC39-4665-B140-FBFDD9E8CFA1}"/>
          </ac:spMkLst>
        </pc:spChg>
        <pc:picChg chg="del">
          <ac:chgData name="Pabis Vladimir" userId="88dc0c42-8bcd-482c-b7ff-4a90af045e1e" providerId="ADAL" clId="{ECB9EB6D-5C63-41AC-866E-F366198C2FF6}" dt="2020-11-02T16:24:47.033" v="3725" actId="478"/>
          <ac:picMkLst>
            <pc:docMk/>
            <pc:sldMk cId="1918543270" sldId="695"/>
            <ac:picMk id="3" creationId="{CF1697CA-DBDA-4EAA-948E-7218376CBE22}"/>
          </ac:picMkLst>
        </pc:picChg>
        <pc:picChg chg="add del mod">
          <ac:chgData name="Pabis Vladimir" userId="88dc0c42-8bcd-482c-b7ff-4a90af045e1e" providerId="ADAL" clId="{ECB9EB6D-5C63-41AC-866E-F366198C2FF6}" dt="2020-11-02T17:34:59.056" v="4974" actId="478"/>
          <ac:picMkLst>
            <pc:docMk/>
            <pc:sldMk cId="1918543270" sldId="695"/>
            <ac:picMk id="8" creationId="{E66AEA8A-9EC6-4F43-B35E-7BED35C4B883}"/>
          </ac:picMkLst>
        </pc:picChg>
        <pc:picChg chg="add mod">
          <ac:chgData name="Pabis Vladimir" userId="88dc0c42-8bcd-482c-b7ff-4a90af045e1e" providerId="ADAL" clId="{ECB9EB6D-5C63-41AC-866E-F366198C2FF6}" dt="2020-11-02T17:37:39.917" v="4982" actId="14100"/>
          <ac:picMkLst>
            <pc:docMk/>
            <pc:sldMk cId="1918543270" sldId="695"/>
            <ac:picMk id="9" creationId="{26480687-0B2B-4481-A898-75658E887F67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5:41:23.094" v="12981" actId="47"/>
        <pc:sldMkLst>
          <pc:docMk/>
          <pc:sldMk cId="2292632121" sldId="696"/>
        </pc:sldMkLst>
        <pc:spChg chg="mod">
          <ac:chgData name="Pabis Vladimir" userId="88dc0c42-8bcd-482c-b7ff-4a90af045e1e" providerId="ADAL" clId="{ECB9EB6D-5C63-41AC-866E-F366198C2FF6}" dt="2020-11-02T17:11:04.807" v="4595" actId="3626"/>
          <ac:spMkLst>
            <pc:docMk/>
            <pc:sldMk cId="2292632121" sldId="696"/>
            <ac:spMk id="7" creationId="{23518199-BFEA-4DCB-B778-171FFFDFE210}"/>
          </ac:spMkLst>
        </pc:spChg>
        <pc:picChg chg="add del mod">
          <ac:chgData name="Pabis Vladimir" userId="88dc0c42-8bcd-482c-b7ff-4a90af045e1e" providerId="ADAL" clId="{ECB9EB6D-5C63-41AC-866E-F366198C2FF6}" dt="2020-11-02T17:14:41.260" v="4638" actId="478"/>
          <ac:picMkLst>
            <pc:docMk/>
            <pc:sldMk cId="2292632121" sldId="696"/>
            <ac:picMk id="2" creationId="{FB5EAA68-572F-45E6-9A42-E974C506D24B}"/>
          </ac:picMkLst>
        </pc:picChg>
        <pc:picChg chg="add del mod">
          <ac:chgData name="Pabis Vladimir" userId="88dc0c42-8bcd-482c-b7ff-4a90af045e1e" providerId="ADAL" clId="{ECB9EB6D-5C63-41AC-866E-F366198C2FF6}" dt="2020-11-02T17:14:30.633" v="4637" actId="478"/>
          <ac:picMkLst>
            <pc:docMk/>
            <pc:sldMk cId="2292632121" sldId="696"/>
            <ac:picMk id="4" creationId="{D9A3E083-1286-4482-AF0B-A29085EABD5E}"/>
          </ac:picMkLst>
        </pc:picChg>
        <pc:picChg chg="add mod">
          <ac:chgData name="Pabis Vladimir" userId="88dc0c42-8bcd-482c-b7ff-4a90af045e1e" providerId="ADAL" clId="{ECB9EB6D-5C63-41AC-866E-F366198C2FF6}" dt="2020-11-03T11:00:03.747" v="10538" actId="1076"/>
          <ac:picMkLst>
            <pc:docMk/>
            <pc:sldMk cId="2292632121" sldId="696"/>
            <ac:picMk id="5" creationId="{3D1A873E-2E6E-4D16-8DFA-9F769FF78570}"/>
          </ac:picMkLst>
        </pc:picChg>
        <pc:picChg chg="add mod">
          <ac:chgData name="Pabis Vladimir" userId="88dc0c42-8bcd-482c-b7ff-4a90af045e1e" providerId="ADAL" clId="{ECB9EB6D-5C63-41AC-866E-F366198C2FF6}" dt="2020-11-03T10:59:47.771" v="10535" actId="1076"/>
          <ac:picMkLst>
            <pc:docMk/>
            <pc:sldMk cId="2292632121" sldId="696"/>
            <ac:picMk id="6" creationId="{307A6F57-8714-42F9-90BD-3F949C4247FF}"/>
          </ac:picMkLst>
        </pc:picChg>
        <pc:picChg chg="del">
          <ac:chgData name="Pabis Vladimir" userId="88dc0c42-8bcd-482c-b7ff-4a90af045e1e" providerId="ADAL" clId="{ECB9EB6D-5C63-41AC-866E-F366198C2FF6}" dt="2020-11-02T17:13:10.943" v="4598" actId="478"/>
          <ac:picMkLst>
            <pc:docMk/>
            <pc:sldMk cId="2292632121" sldId="696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7:13:10.504" v="4597" actId="478"/>
          <ac:picMkLst>
            <pc:docMk/>
            <pc:sldMk cId="2292632121" sldId="696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7:13:09.924" v="4596" actId="478"/>
          <ac:picMkLst>
            <pc:docMk/>
            <pc:sldMk cId="2292632121" sldId="696"/>
            <ac:picMk id="10" creationId="{30B34E65-D402-476E-AF5D-496385BA4549}"/>
          </ac:picMkLst>
        </pc:picChg>
        <pc:picChg chg="add mod">
          <ac:chgData name="Pabis Vladimir" userId="88dc0c42-8bcd-482c-b7ff-4a90af045e1e" providerId="ADAL" clId="{ECB9EB6D-5C63-41AC-866E-F366198C2FF6}" dt="2020-11-03T10:59:50.866" v="10536" actId="1076"/>
          <ac:picMkLst>
            <pc:docMk/>
            <pc:sldMk cId="2292632121" sldId="696"/>
            <ac:picMk id="11" creationId="{45E507B4-1FE4-46AE-A93A-1083570E1371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5:47:56.818" v="13066" actId="47"/>
        <pc:sldMkLst>
          <pc:docMk/>
          <pc:sldMk cId="8898942" sldId="697"/>
        </pc:sldMkLst>
        <pc:spChg chg="mod">
          <ac:chgData name="Pabis Vladimir" userId="88dc0c42-8bcd-482c-b7ff-4a90af045e1e" providerId="ADAL" clId="{ECB9EB6D-5C63-41AC-866E-F366198C2FF6}" dt="2020-11-02T17:16:30.210" v="4683" actId="20577"/>
          <ac:spMkLst>
            <pc:docMk/>
            <pc:sldMk cId="8898942" sldId="697"/>
            <ac:spMk id="7" creationId="{23518199-BFEA-4DCB-B778-171FFFDFE210}"/>
          </ac:spMkLst>
        </pc:spChg>
        <pc:picChg chg="add del mod">
          <ac:chgData name="Pabis Vladimir" userId="88dc0c42-8bcd-482c-b7ff-4a90af045e1e" providerId="ADAL" clId="{ECB9EB6D-5C63-41AC-866E-F366198C2FF6}" dt="2020-11-04T15:41:50.747" v="13015" actId="478"/>
          <ac:picMkLst>
            <pc:docMk/>
            <pc:sldMk cId="8898942" sldId="697"/>
            <ac:picMk id="2" creationId="{B5C564C2-4990-42E2-9876-3CE085141598}"/>
          </ac:picMkLst>
        </pc:picChg>
        <pc:picChg chg="add del mod">
          <ac:chgData name="Pabis Vladimir" userId="88dc0c42-8bcd-482c-b7ff-4a90af045e1e" providerId="ADAL" clId="{ECB9EB6D-5C63-41AC-866E-F366198C2FF6}" dt="2020-11-04T15:41:51.325" v="13016" actId="478"/>
          <ac:picMkLst>
            <pc:docMk/>
            <pc:sldMk cId="8898942" sldId="697"/>
            <ac:picMk id="4" creationId="{144DC787-20B1-4552-8A30-91F86EF340BC}"/>
          </ac:picMkLst>
        </pc:picChg>
        <pc:picChg chg="add mod">
          <ac:chgData name="Pabis Vladimir" userId="88dc0c42-8bcd-482c-b7ff-4a90af045e1e" providerId="ADAL" clId="{ECB9EB6D-5C63-41AC-866E-F366198C2FF6}" dt="2020-11-03T11:00:23.923" v="10544" actId="1076"/>
          <ac:picMkLst>
            <pc:docMk/>
            <pc:sldMk cId="8898942" sldId="697"/>
            <ac:picMk id="5" creationId="{791080F2-D0CC-4696-8C0A-EAB7D34A8A52}"/>
          </ac:picMkLst>
        </pc:picChg>
        <pc:picChg chg="del">
          <ac:chgData name="Pabis Vladimir" userId="88dc0c42-8bcd-482c-b7ff-4a90af045e1e" providerId="ADAL" clId="{ECB9EB6D-5C63-41AC-866E-F366198C2FF6}" dt="2020-11-02T17:16:35.699" v="4684" actId="478"/>
          <ac:picMkLst>
            <pc:docMk/>
            <pc:sldMk cId="8898942" sldId="697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7:16:36.735" v="4686" actId="478"/>
          <ac:picMkLst>
            <pc:docMk/>
            <pc:sldMk cId="8898942" sldId="697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7:16:36.296" v="4685" actId="478"/>
          <ac:picMkLst>
            <pc:docMk/>
            <pc:sldMk cId="8898942" sldId="697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5:49:14" v="13103" actId="47"/>
        <pc:sldMkLst>
          <pc:docMk/>
          <pc:sldMk cId="2322397450" sldId="698"/>
        </pc:sldMkLst>
        <pc:spChg chg="mod">
          <ac:chgData name="Pabis Vladimir" userId="88dc0c42-8bcd-482c-b7ff-4a90af045e1e" providerId="ADAL" clId="{ECB9EB6D-5C63-41AC-866E-F366198C2FF6}" dt="2020-11-02T17:21:31.591" v="4753" actId="20577"/>
          <ac:spMkLst>
            <pc:docMk/>
            <pc:sldMk cId="2322397450" sldId="698"/>
            <ac:spMk id="7" creationId="{23518199-BFEA-4DCB-B778-171FFFDFE210}"/>
          </ac:spMkLst>
        </pc:spChg>
        <pc:picChg chg="add del mod">
          <ac:chgData name="Pabis Vladimir" userId="88dc0c42-8bcd-482c-b7ff-4a90af045e1e" providerId="ADAL" clId="{ECB9EB6D-5C63-41AC-866E-F366198C2FF6}" dt="2020-11-03T11:01:05.277" v="10551" actId="478"/>
          <ac:picMkLst>
            <pc:docMk/>
            <pc:sldMk cId="2322397450" sldId="698"/>
            <ac:picMk id="2" creationId="{0BFB5834-11DF-4DA2-A19E-7FA7CF598A99}"/>
          </ac:picMkLst>
        </pc:picChg>
        <pc:picChg chg="add del mod">
          <ac:chgData name="Pabis Vladimir" userId="88dc0c42-8bcd-482c-b7ff-4a90af045e1e" providerId="ADAL" clId="{ECB9EB6D-5C63-41AC-866E-F366198C2FF6}" dt="2020-11-03T11:01:04.816" v="10550" actId="478"/>
          <ac:picMkLst>
            <pc:docMk/>
            <pc:sldMk cId="2322397450" sldId="698"/>
            <ac:picMk id="4" creationId="{E803DF06-1C35-4430-9BE7-E6FC29F714C4}"/>
          </ac:picMkLst>
        </pc:picChg>
        <pc:picChg chg="add del mod">
          <ac:chgData name="Pabis Vladimir" userId="88dc0c42-8bcd-482c-b7ff-4a90af045e1e" providerId="ADAL" clId="{ECB9EB6D-5C63-41AC-866E-F366198C2FF6}" dt="2020-11-03T11:04:57.737" v="10558" actId="478"/>
          <ac:picMkLst>
            <pc:docMk/>
            <pc:sldMk cId="2322397450" sldId="698"/>
            <ac:picMk id="5" creationId="{7F35483A-EFB2-4CDC-B964-CF20D03DC539}"/>
          </ac:picMkLst>
        </pc:picChg>
        <pc:picChg chg="add del mod">
          <ac:chgData name="Pabis Vladimir" userId="88dc0c42-8bcd-482c-b7ff-4a90af045e1e" providerId="ADAL" clId="{ECB9EB6D-5C63-41AC-866E-F366198C2FF6}" dt="2020-11-03T11:04:58.216" v="10559" actId="478"/>
          <ac:picMkLst>
            <pc:docMk/>
            <pc:sldMk cId="2322397450" sldId="698"/>
            <ac:picMk id="6" creationId="{BFA6B340-34AF-4118-8A8C-5B9A720175C3}"/>
          </ac:picMkLst>
        </pc:picChg>
        <pc:picChg chg="add mod">
          <ac:chgData name="Pabis Vladimir" userId="88dc0c42-8bcd-482c-b7ff-4a90af045e1e" providerId="ADAL" clId="{ECB9EB6D-5C63-41AC-866E-F366198C2FF6}" dt="2020-11-03T11:05:40.290" v="10563" actId="1076"/>
          <ac:picMkLst>
            <pc:docMk/>
            <pc:sldMk cId="2322397450" sldId="698"/>
            <ac:picMk id="8" creationId="{33A7C319-CBDA-4F3F-A806-2D1533381585}"/>
          </ac:picMkLst>
        </pc:picChg>
        <pc:picChg chg="del">
          <ac:chgData name="Pabis Vladimir" userId="88dc0c42-8bcd-482c-b7ff-4a90af045e1e" providerId="ADAL" clId="{ECB9EB6D-5C63-41AC-866E-F366198C2FF6}" dt="2020-11-02T17:21:22.414" v="4710" actId="478"/>
          <ac:picMkLst>
            <pc:docMk/>
            <pc:sldMk cId="2322397450" sldId="698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7:21:23.406" v="4712" actId="478"/>
          <ac:picMkLst>
            <pc:docMk/>
            <pc:sldMk cId="2322397450" sldId="698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7:21:23" v="4711" actId="478"/>
          <ac:picMkLst>
            <pc:docMk/>
            <pc:sldMk cId="2322397450" sldId="698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5:55:10.566" v="13182" actId="47"/>
        <pc:sldMkLst>
          <pc:docMk/>
          <pc:sldMk cId="2902291003" sldId="699"/>
        </pc:sldMkLst>
        <pc:spChg chg="mod">
          <ac:chgData name="Pabis Vladimir" userId="88dc0c42-8bcd-482c-b7ff-4a90af045e1e" providerId="ADAL" clId="{ECB9EB6D-5C63-41AC-866E-F366198C2FF6}" dt="2020-11-02T17:25:40.054" v="4823" actId="3626"/>
          <ac:spMkLst>
            <pc:docMk/>
            <pc:sldMk cId="2902291003" sldId="699"/>
            <ac:spMk id="7" creationId="{23518199-BFEA-4DCB-B778-171FFFDFE210}"/>
          </ac:spMkLst>
        </pc:spChg>
        <pc:picChg chg="add mod">
          <ac:chgData name="Pabis Vladimir" userId="88dc0c42-8bcd-482c-b7ff-4a90af045e1e" providerId="ADAL" clId="{ECB9EB6D-5C63-41AC-866E-F366198C2FF6}" dt="2020-11-03T11:05:44.250" v="10564" actId="1076"/>
          <ac:picMkLst>
            <pc:docMk/>
            <pc:sldMk cId="2902291003" sldId="699"/>
            <ac:picMk id="2" creationId="{F5CEBC26-70C2-424F-BC86-57E1827E1801}"/>
          </ac:picMkLst>
        </pc:picChg>
        <pc:picChg chg="add mod">
          <ac:chgData name="Pabis Vladimir" userId="88dc0c42-8bcd-482c-b7ff-4a90af045e1e" providerId="ADAL" clId="{ECB9EB6D-5C63-41AC-866E-F366198C2FF6}" dt="2020-11-03T11:05:52.034" v="10568" actId="1076"/>
          <ac:picMkLst>
            <pc:docMk/>
            <pc:sldMk cId="2902291003" sldId="699"/>
            <ac:picMk id="4" creationId="{D935AB52-6980-4132-91F9-E012187BE53D}"/>
          </ac:picMkLst>
        </pc:picChg>
        <pc:picChg chg="add mod">
          <ac:chgData name="Pabis Vladimir" userId="88dc0c42-8bcd-482c-b7ff-4a90af045e1e" providerId="ADAL" clId="{ECB9EB6D-5C63-41AC-866E-F366198C2FF6}" dt="2020-11-03T11:05:55.858" v="10569" actId="1076"/>
          <ac:picMkLst>
            <pc:docMk/>
            <pc:sldMk cId="2902291003" sldId="699"/>
            <ac:picMk id="5" creationId="{8081FF8F-C968-4D68-AA72-7FDA671C2ABE}"/>
          </ac:picMkLst>
        </pc:picChg>
        <pc:picChg chg="del">
          <ac:chgData name="Pabis Vladimir" userId="88dc0c42-8bcd-482c-b7ff-4a90af045e1e" providerId="ADAL" clId="{ECB9EB6D-5C63-41AC-866E-F366198C2FF6}" dt="2020-11-02T17:22:54.443" v="4762" actId="478"/>
          <ac:picMkLst>
            <pc:docMk/>
            <pc:sldMk cId="2902291003" sldId="699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7:22:55.398" v="4764" actId="478"/>
          <ac:picMkLst>
            <pc:docMk/>
            <pc:sldMk cId="2902291003" sldId="699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7:22:55.027" v="4763" actId="478"/>
          <ac:picMkLst>
            <pc:docMk/>
            <pc:sldMk cId="2902291003" sldId="699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5:57:07.330" v="13238" actId="47"/>
        <pc:sldMkLst>
          <pc:docMk/>
          <pc:sldMk cId="521400670" sldId="700"/>
        </pc:sldMkLst>
        <pc:spChg chg="mod">
          <ac:chgData name="Pabis Vladimir" userId="88dc0c42-8bcd-482c-b7ff-4a90af045e1e" providerId="ADAL" clId="{ECB9EB6D-5C63-41AC-866E-F366198C2FF6}" dt="2020-11-02T17:30:53.860" v="4884" actId="20577"/>
          <ac:spMkLst>
            <pc:docMk/>
            <pc:sldMk cId="521400670" sldId="700"/>
            <ac:spMk id="7" creationId="{23518199-BFEA-4DCB-B778-171FFFDFE210}"/>
          </ac:spMkLst>
        </pc:spChg>
        <pc:picChg chg="add mod">
          <ac:chgData name="Pabis Vladimir" userId="88dc0c42-8bcd-482c-b7ff-4a90af045e1e" providerId="ADAL" clId="{ECB9EB6D-5C63-41AC-866E-F366198C2FF6}" dt="2020-11-03T11:09:49.091" v="10571" actId="1076"/>
          <ac:picMkLst>
            <pc:docMk/>
            <pc:sldMk cId="521400670" sldId="700"/>
            <ac:picMk id="2" creationId="{813B45F8-CD24-4791-A46D-DD9560F68D88}"/>
          </ac:picMkLst>
        </pc:picChg>
        <pc:picChg chg="add mod">
          <ac:chgData name="Pabis Vladimir" userId="88dc0c42-8bcd-482c-b7ff-4a90af045e1e" providerId="ADAL" clId="{ECB9EB6D-5C63-41AC-866E-F366198C2FF6}" dt="2020-11-03T11:09:45.213" v="10570" actId="1076"/>
          <ac:picMkLst>
            <pc:docMk/>
            <pc:sldMk cId="521400670" sldId="700"/>
            <ac:picMk id="4" creationId="{BD60E286-21A0-412A-BD74-E1E4463A10CB}"/>
          </ac:picMkLst>
        </pc:picChg>
        <pc:picChg chg="del">
          <ac:chgData name="Pabis Vladimir" userId="88dc0c42-8bcd-482c-b7ff-4a90af045e1e" providerId="ADAL" clId="{ECB9EB6D-5C63-41AC-866E-F366198C2FF6}" dt="2020-11-02T17:26:30.184" v="4834" actId="478"/>
          <ac:picMkLst>
            <pc:docMk/>
            <pc:sldMk cId="521400670" sldId="700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7:26:31.172" v="4836" actId="478"/>
          <ac:picMkLst>
            <pc:docMk/>
            <pc:sldMk cId="521400670" sldId="700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7:26:30.796" v="4835" actId="478"/>
          <ac:picMkLst>
            <pc:docMk/>
            <pc:sldMk cId="521400670" sldId="700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00:38.991" v="13292" actId="47"/>
        <pc:sldMkLst>
          <pc:docMk/>
          <pc:sldMk cId="1812001276" sldId="701"/>
        </pc:sldMkLst>
        <pc:spChg chg="mod">
          <ac:chgData name="Pabis Vladimir" userId="88dc0c42-8bcd-482c-b7ff-4a90af045e1e" providerId="ADAL" clId="{ECB9EB6D-5C63-41AC-866E-F366198C2FF6}" dt="2020-11-02T17:32:55.439" v="4935" actId="20577"/>
          <ac:spMkLst>
            <pc:docMk/>
            <pc:sldMk cId="1812001276" sldId="701"/>
            <ac:spMk id="7" creationId="{23518199-BFEA-4DCB-B778-171FFFDFE210}"/>
          </ac:spMkLst>
        </pc:spChg>
        <pc:picChg chg="add del mod">
          <ac:chgData name="Pabis Vladimir" userId="88dc0c42-8bcd-482c-b7ff-4a90af045e1e" providerId="ADAL" clId="{ECB9EB6D-5C63-41AC-866E-F366198C2FF6}" dt="2020-11-04T16:00:06.138" v="13288" actId="478"/>
          <ac:picMkLst>
            <pc:docMk/>
            <pc:sldMk cId="1812001276" sldId="701"/>
            <ac:picMk id="2" creationId="{FD2ECEAB-83EB-4474-8ECB-6A448EE9474D}"/>
          </ac:picMkLst>
        </pc:picChg>
        <pc:picChg chg="del">
          <ac:chgData name="Pabis Vladimir" userId="88dc0c42-8bcd-482c-b7ff-4a90af045e1e" providerId="ADAL" clId="{ECB9EB6D-5C63-41AC-866E-F366198C2FF6}" dt="2020-11-02T17:32:57.579" v="4936" actId="478"/>
          <ac:picMkLst>
            <pc:docMk/>
            <pc:sldMk cId="1812001276" sldId="701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7:32:58.490" v="4938" actId="478"/>
          <ac:picMkLst>
            <pc:docMk/>
            <pc:sldMk cId="1812001276" sldId="701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7:32:58.136" v="4937" actId="478"/>
          <ac:picMkLst>
            <pc:docMk/>
            <pc:sldMk cId="1812001276" sldId="701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04:01.913" v="13353" actId="47"/>
        <pc:sldMkLst>
          <pc:docMk/>
          <pc:sldMk cId="3074657004" sldId="702"/>
        </pc:sldMkLst>
        <pc:spChg chg="mod">
          <ac:chgData name="Pabis Vladimir" userId="88dc0c42-8bcd-482c-b7ff-4a90af045e1e" providerId="ADAL" clId="{ECB9EB6D-5C63-41AC-866E-F366198C2FF6}" dt="2020-11-02T17:45:27.761" v="5029" actId="3626"/>
          <ac:spMkLst>
            <pc:docMk/>
            <pc:sldMk cId="3074657004" sldId="702"/>
            <ac:spMk id="7" creationId="{23518199-BFEA-4DCB-B778-171FFFDFE210}"/>
          </ac:spMkLst>
        </pc:spChg>
        <pc:picChg chg="add del mod">
          <ac:chgData name="Pabis Vladimir" userId="88dc0c42-8bcd-482c-b7ff-4a90af045e1e" providerId="ADAL" clId="{ECB9EB6D-5C63-41AC-866E-F366198C2FF6}" dt="2020-11-04T16:03:04.044" v="13348" actId="478"/>
          <ac:picMkLst>
            <pc:docMk/>
            <pc:sldMk cId="3074657004" sldId="702"/>
            <ac:picMk id="2" creationId="{364C3C82-D6C2-4DE1-A959-6C0D68945410}"/>
          </ac:picMkLst>
        </pc:picChg>
        <pc:picChg chg="add del mod">
          <ac:chgData name="Pabis Vladimir" userId="88dc0c42-8bcd-482c-b7ff-4a90af045e1e" providerId="ADAL" clId="{ECB9EB6D-5C63-41AC-866E-F366198C2FF6}" dt="2020-11-04T16:03:03.593" v="13347" actId="478"/>
          <ac:picMkLst>
            <pc:docMk/>
            <pc:sldMk cId="3074657004" sldId="702"/>
            <ac:picMk id="4" creationId="{029E48F9-E836-4712-999B-FD772753AF13}"/>
          </ac:picMkLst>
        </pc:picChg>
        <pc:picChg chg="add del mod">
          <ac:chgData name="Pabis Vladimir" userId="88dc0c42-8bcd-482c-b7ff-4a90af045e1e" providerId="ADAL" clId="{ECB9EB6D-5C63-41AC-866E-F366198C2FF6}" dt="2020-11-04T16:03:03.100" v="13346" actId="478"/>
          <ac:picMkLst>
            <pc:docMk/>
            <pc:sldMk cId="3074657004" sldId="702"/>
            <ac:picMk id="5" creationId="{AB49B3A2-ED98-4DDC-A6C4-D7F08CFB051E}"/>
          </ac:picMkLst>
        </pc:picChg>
        <pc:picChg chg="del">
          <ac:chgData name="Pabis Vladimir" userId="88dc0c42-8bcd-482c-b7ff-4a90af045e1e" providerId="ADAL" clId="{ECB9EB6D-5C63-41AC-866E-F366198C2FF6}" dt="2020-11-02T17:33:57.871" v="4943" actId="478"/>
          <ac:picMkLst>
            <pc:docMk/>
            <pc:sldMk cId="3074657004" sldId="702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7:33:58.829" v="4945" actId="478"/>
          <ac:picMkLst>
            <pc:docMk/>
            <pc:sldMk cId="3074657004" sldId="702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7:33:58.406" v="4944" actId="478"/>
          <ac:picMkLst>
            <pc:docMk/>
            <pc:sldMk cId="3074657004" sldId="702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07:44.180" v="13460" actId="47"/>
        <pc:sldMkLst>
          <pc:docMk/>
          <pc:sldMk cId="1914225208" sldId="703"/>
        </pc:sldMkLst>
        <pc:spChg chg="mod">
          <ac:chgData name="Pabis Vladimir" userId="88dc0c42-8bcd-482c-b7ff-4a90af045e1e" providerId="ADAL" clId="{ECB9EB6D-5C63-41AC-866E-F366198C2FF6}" dt="2020-11-02T18:00:10.644" v="5068" actId="3626"/>
          <ac:spMkLst>
            <pc:docMk/>
            <pc:sldMk cId="1914225208" sldId="703"/>
            <ac:spMk id="7" creationId="{23518199-BFEA-4DCB-B778-171FFFDFE210}"/>
          </ac:spMkLst>
        </pc:spChg>
        <pc:picChg chg="add mod">
          <ac:chgData name="Pabis Vladimir" userId="88dc0c42-8bcd-482c-b7ff-4a90af045e1e" providerId="ADAL" clId="{ECB9EB6D-5C63-41AC-866E-F366198C2FF6}" dt="2020-11-03T11:10:17.442" v="10582" actId="1076"/>
          <ac:picMkLst>
            <pc:docMk/>
            <pc:sldMk cId="1914225208" sldId="703"/>
            <ac:picMk id="2" creationId="{8DC18156-8DCE-4C42-B683-B1F7A063B40C}"/>
          </ac:picMkLst>
        </pc:picChg>
        <pc:picChg chg="add mod">
          <ac:chgData name="Pabis Vladimir" userId="88dc0c42-8bcd-482c-b7ff-4a90af045e1e" providerId="ADAL" clId="{ECB9EB6D-5C63-41AC-866E-F366198C2FF6}" dt="2020-11-03T11:10:24.042" v="10585" actId="1076"/>
          <ac:picMkLst>
            <pc:docMk/>
            <pc:sldMk cId="1914225208" sldId="703"/>
            <ac:picMk id="4" creationId="{8360B559-EA41-4BF6-966C-E1FDB3707309}"/>
          </ac:picMkLst>
        </pc:picChg>
        <pc:picChg chg="add mod">
          <ac:chgData name="Pabis Vladimir" userId="88dc0c42-8bcd-482c-b7ff-4a90af045e1e" providerId="ADAL" clId="{ECB9EB6D-5C63-41AC-866E-F366198C2FF6}" dt="2020-11-03T11:10:24.914" v="10586" actId="1076"/>
          <ac:picMkLst>
            <pc:docMk/>
            <pc:sldMk cId="1914225208" sldId="703"/>
            <ac:picMk id="5" creationId="{AFF7635A-C442-487A-8E73-A2F8FC123896}"/>
          </ac:picMkLst>
        </pc:picChg>
        <pc:picChg chg="del">
          <ac:chgData name="Pabis Vladimir" userId="88dc0c42-8bcd-482c-b7ff-4a90af045e1e" providerId="ADAL" clId="{ECB9EB6D-5C63-41AC-866E-F366198C2FF6}" dt="2020-11-02T17:45:51.692" v="5030" actId="478"/>
          <ac:picMkLst>
            <pc:docMk/>
            <pc:sldMk cId="1914225208" sldId="703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7:45:52.638" v="5032" actId="478"/>
          <ac:picMkLst>
            <pc:docMk/>
            <pc:sldMk cId="1914225208" sldId="703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7:45:52.222" v="5031" actId="478"/>
          <ac:picMkLst>
            <pc:docMk/>
            <pc:sldMk cId="1914225208" sldId="703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13:09.365" v="13520" actId="47"/>
        <pc:sldMkLst>
          <pc:docMk/>
          <pc:sldMk cId="3740007749" sldId="704"/>
        </pc:sldMkLst>
        <pc:spChg chg="mod">
          <ac:chgData name="Pabis Vladimir" userId="88dc0c42-8bcd-482c-b7ff-4a90af045e1e" providerId="ADAL" clId="{ECB9EB6D-5C63-41AC-866E-F366198C2FF6}" dt="2020-11-02T18:01:12.013" v="5136" actId="20577"/>
          <ac:spMkLst>
            <pc:docMk/>
            <pc:sldMk cId="3740007749" sldId="704"/>
            <ac:spMk id="7" creationId="{23518199-BFEA-4DCB-B778-171FFFDFE210}"/>
          </ac:spMkLst>
        </pc:spChg>
        <pc:picChg chg="add del mod">
          <ac:chgData name="Pabis Vladimir" userId="88dc0c42-8bcd-482c-b7ff-4a90af045e1e" providerId="ADAL" clId="{ECB9EB6D-5C63-41AC-866E-F366198C2FF6}" dt="2020-11-02T18:03:59.698" v="5150" actId="478"/>
          <ac:picMkLst>
            <pc:docMk/>
            <pc:sldMk cId="3740007749" sldId="704"/>
            <ac:picMk id="4" creationId="{4C15FD32-73CA-44F2-B691-33031594EA2A}"/>
          </ac:picMkLst>
        </pc:picChg>
        <pc:picChg chg="add del mod">
          <ac:chgData name="Pabis Vladimir" userId="88dc0c42-8bcd-482c-b7ff-4a90af045e1e" providerId="ADAL" clId="{ECB9EB6D-5C63-41AC-866E-F366198C2FF6}" dt="2020-11-02T18:03:59.152" v="5149" actId="478"/>
          <ac:picMkLst>
            <pc:docMk/>
            <pc:sldMk cId="3740007749" sldId="704"/>
            <ac:picMk id="6" creationId="{0ACA2C60-0E6A-449D-AA32-C6168418AFF3}"/>
          </ac:picMkLst>
        </pc:picChg>
        <pc:picChg chg="del">
          <ac:chgData name="Pabis Vladimir" userId="88dc0c42-8bcd-482c-b7ff-4a90af045e1e" providerId="ADAL" clId="{ECB9EB6D-5C63-41AC-866E-F366198C2FF6}" dt="2020-11-02T18:00:56.511" v="5089" actId="478"/>
          <ac:picMkLst>
            <pc:docMk/>
            <pc:sldMk cId="3740007749" sldId="704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8:00:57.450" v="5091" actId="478"/>
          <ac:picMkLst>
            <pc:docMk/>
            <pc:sldMk cId="3740007749" sldId="704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8:00:57.044" v="5090" actId="478"/>
          <ac:picMkLst>
            <pc:docMk/>
            <pc:sldMk cId="3740007749" sldId="704"/>
            <ac:picMk id="10" creationId="{30B34E65-D402-476E-AF5D-496385BA4549}"/>
          </ac:picMkLst>
        </pc:picChg>
        <pc:picChg chg="add mod modCrop">
          <ac:chgData name="Pabis Vladimir" userId="88dc0c42-8bcd-482c-b7ff-4a90af045e1e" providerId="ADAL" clId="{ECB9EB6D-5C63-41AC-866E-F366198C2FF6}" dt="2020-11-03T11:10:42.665" v="10591" actId="1076"/>
          <ac:picMkLst>
            <pc:docMk/>
            <pc:sldMk cId="3740007749" sldId="704"/>
            <ac:picMk id="12" creationId="{C0A7F0F1-2A9D-419E-8B6F-E651A39EF0BB}"/>
          </ac:picMkLst>
        </pc:picChg>
        <pc:picChg chg="add mod">
          <ac:chgData name="Pabis Vladimir" userId="88dc0c42-8bcd-482c-b7ff-4a90af045e1e" providerId="ADAL" clId="{ECB9EB6D-5C63-41AC-866E-F366198C2FF6}" dt="2020-11-03T11:10:53.154" v="10593" actId="14100"/>
          <ac:picMkLst>
            <pc:docMk/>
            <pc:sldMk cId="3740007749" sldId="704"/>
            <ac:picMk id="14" creationId="{528425E8-C1C7-483B-8C17-DB180920276D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18:10.042" v="13588" actId="47"/>
        <pc:sldMkLst>
          <pc:docMk/>
          <pc:sldMk cId="4196725881" sldId="705"/>
        </pc:sldMkLst>
        <pc:spChg chg="mod">
          <ac:chgData name="Pabis Vladimir" userId="88dc0c42-8bcd-482c-b7ff-4a90af045e1e" providerId="ADAL" clId="{ECB9EB6D-5C63-41AC-866E-F366198C2FF6}" dt="2020-11-02T18:14:02.179" v="5325" actId="20577"/>
          <ac:spMkLst>
            <pc:docMk/>
            <pc:sldMk cId="4196725881" sldId="705"/>
            <ac:spMk id="7" creationId="{23518199-BFEA-4DCB-B778-171FFFDFE210}"/>
          </ac:spMkLst>
        </pc:spChg>
        <pc:picChg chg="add mod">
          <ac:chgData name="Pabis Vladimir" userId="88dc0c42-8bcd-482c-b7ff-4a90af045e1e" providerId="ADAL" clId="{ECB9EB6D-5C63-41AC-866E-F366198C2FF6}" dt="2020-11-02T18:14:46.025" v="5328" actId="1076"/>
          <ac:picMkLst>
            <pc:docMk/>
            <pc:sldMk cId="4196725881" sldId="705"/>
            <ac:picMk id="2" creationId="{EC5A8439-B680-4F5C-8AE5-C1EB2861BAF6}"/>
          </ac:picMkLst>
        </pc:picChg>
        <pc:picChg chg="add mod">
          <ac:chgData name="Pabis Vladimir" userId="88dc0c42-8bcd-482c-b7ff-4a90af045e1e" providerId="ADAL" clId="{ECB9EB6D-5C63-41AC-866E-F366198C2FF6}" dt="2020-11-03T11:11:00.370" v="10594" actId="1076"/>
          <ac:picMkLst>
            <pc:docMk/>
            <pc:sldMk cId="4196725881" sldId="705"/>
            <ac:picMk id="4" creationId="{F6FD1B98-442E-4DB6-9205-D0BE0C0EBE64}"/>
          </ac:picMkLst>
        </pc:picChg>
        <pc:picChg chg="del">
          <ac:chgData name="Pabis Vladimir" userId="88dc0c42-8bcd-482c-b7ff-4a90af045e1e" providerId="ADAL" clId="{ECB9EB6D-5C63-41AC-866E-F366198C2FF6}" dt="2020-11-02T18:09:24.164" v="5179" actId="478"/>
          <ac:picMkLst>
            <pc:docMk/>
            <pc:sldMk cId="4196725881" sldId="705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8:09:25.049" v="5181" actId="478"/>
          <ac:picMkLst>
            <pc:docMk/>
            <pc:sldMk cId="4196725881" sldId="705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8:09:24.695" v="5180" actId="478"/>
          <ac:picMkLst>
            <pc:docMk/>
            <pc:sldMk cId="4196725881" sldId="705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18:11.200" v="13589" actId="47"/>
        <pc:sldMkLst>
          <pc:docMk/>
          <pc:sldMk cId="4169581780" sldId="706"/>
        </pc:sldMkLst>
        <pc:spChg chg="mod">
          <ac:chgData name="Pabis Vladimir" userId="88dc0c42-8bcd-482c-b7ff-4a90af045e1e" providerId="ADAL" clId="{ECB9EB6D-5C63-41AC-866E-F366198C2FF6}" dt="2020-11-02T18:15:27.076" v="5380" actId="20577"/>
          <ac:spMkLst>
            <pc:docMk/>
            <pc:sldMk cId="4169581780" sldId="706"/>
            <ac:spMk id="7" creationId="{23518199-BFEA-4DCB-B778-171FFFDFE210}"/>
          </ac:spMkLst>
        </pc:spChg>
        <pc:picChg chg="add mod">
          <ac:chgData name="Pabis Vladimir" userId="88dc0c42-8bcd-482c-b7ff-4a90af045e1e" providerId="ADAL" clId="{ECB9EB6D-5C63-41AC-866E-F366198C2FF6}" dt="2020-11-02T18:15:47.318" v="5383" actId="1076"/>
          <ac:picMkLst>
            <pc:docMk/>
            <pc:sldMk cId="4169581780" sldId="706"/>
            <ac:picMk id="2" creationId="{F6D72219-B55C-4C44-9436-B45E73754336}"/>
          </ac:picMkLst>
        </pc:picChg>
        <pc:picChg chg="add mod">
          <ac:chgData name="Pabis Vladimir" userId="88dc0c42-8bcd-482c-b7ff-4a90af045e1e" providerId="ADAL" clId="{ECB9EB6D-5C63-41AC-866E-F366198C2FF6}" dt="2020-11-03T11:11:03.353" v="10595" actId="1076"/>
          <ac:picMkLst>
            <pc:docMk/>
            <pc:sldMk cId="4169581780" sldId="706"/>
            <ac:picMk id="4" creationId="{07CA39A7-6D8F-4946-B922-99AF8E4F53CF}"/>
          </ac:picMkLst>
        </pc:picChg>
        <pc:picChg chg="del">
          <ac:chgData name="Pabis Vladimir" userId="88dc0c42-8bcd-482c-b7ff-4a90af045e1e" providerId="ADAL" clId="{ECB9EB6D-5C63-41AC-866E-F366198C2FF6}" dt="2020-11-02T18:09:26.841" v="5182" actId="478"/>
          <ac:picMkLst>
            <pc:docMk/>
            <pc:sldMk cId="4169581780" sldId="706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8:09:27.288" v="5183" actId="478"/>
          <ac:picMkLst>
            <pc:docMk/>
            <pc:sldMk cId="4169581780" sldId="706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8:09:27.680" v="5184" actId="478"/>
          <ac:picMkLst>
            <pc:docMk/>
            <pc:sldMk cId="4169581780" sldId="706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24:16.497" v="13646" actId="47"/>
        <pc:sldMkLst>
          <pc:docMk/>
          <pc:sldMk cId="4291521788" sldId="707"/>
        </pc:sldMkLst>
        <pc:spChg chg="mod">
          <ac:chgData name="Pabis Vladimir" userId="88dc0c42-8bcd-482c-b7ff-4a90af045e1e" providerId="ADAL" clId="{ECB9EB6D-5C63-41AC-866E-F366198C2FF6}" dt="2020-11-02T18:21:10.069" v="5421" actId="3626"/>
          <ac:spMkLst>
            <pc:docMk/>
            <pc:sldMk cId="4291521788" sldId="707"/>
            <ac:spMk id="7" creationId="{23518199-BFEA-4DCB-B778-171FFFDFE210}"/>
          </ac:spMkLst>
        </pc:spChg>
        <pc:picChg chg="add mod">
          <ac:chgData name="Pabis Vladimir" userId="88dc0c42-8bcd-482c-b7ff-4a90af045e1e" providerId="ADAL" clId="{ECB9EB6D-5C63-41AC-866E-F366198C2FF6}" dt="2020-11-03T11:11:15.529" v="10602" actId="1076"/>
          <ac:picMkLst>
            <pc:docMk/>
            <pc:sldMk cId="4291521788" sldId="707"/>
            <ac:picMk id="2" creationId="{596F9ADD-D524-4FD3-A7E6-FBB0D238E73E}"/>
          </ac:picMkLst>
        </pc:picChg>
        <pc:picChg chg="add mod">
          <ac:chgData name="Pabis Vladimir" userId="88dc0c42-8bcd-482c-b7ff-4a90af045e1e" providerId="ADAL" clId="{ECB9EB6D-5C63-41AC-866E-F366198C2FF6}" dt="2020-11-03T11:11:16.929" v="10603" actId="1076"/>
          <ac:picMkLst>
            <pc:docMk/>
            <pc:sldMk cId="4291521788" sldId="707"/>
            <ac:picMk id="4" creationId="{C88956F6-7B06-4FAF-9058-5C52963C8BA9}"/>
          </ac:picMkLst>
        </pc:picChg>
        <pc:picChg chg="add mod">
          <ac:chgData name="Pabis Vladimir" userId="88dc0c42-8bcd-482c-b7ff-4a90af045e1e" providerId="ADAL" clId="{ECB9EB6D-5C63-41AC-866E-F366198C2FF6}" dt="2020-11-03T11:11:18.906" v="10604" actId="1076"/>
          <ac:picMkLst>
            <pc:docMk/>
            <pc:sldMk cId="4291521788" sldId="707"/>
            <ac:picMk id="5" creationId="{E432792E-322A-43B1-8AB4-A5FEFA94CF37}"/>
          </ac:picMkLst>
        </pc:picChg>
        <pc:picChg chg="del">
          <ac:chgData name="Pabis Vladimir" userId="88dc0c42-8bcd-482c-b7ff-4a90af045e1e" providerId="ADAL" clId="{ECB9EB6D-5C63-41AC-866E-F366198C2FF6}" dt="2020-11-02T18:09:29.579" v="5185" actId="478"/>
          <ac:picMkLst>
            <pc:docMk/>
            <pc:sldMk cId="4291521788" sldId="707"/>
            <ac:picMk id="8" creationId="{CA424C06-D869-410B-9120-E2F2DB909116}"/>
          </ac:picMkLst>
        </pc:picChg>
        <pc:picChg chg="del mod">
          <ac:chgData name="Pabis Vladimir" userId="88dc0c42-8bcd-482c-b7ff-4a90af045e1e" providerId="ADAL" clId="{ECB9EB6D-5C63-41AC-866E-F366198C2FF6}" dt="2020-11-02T18:09:30.186" v="5187" actId="478"/>
          <ac:picMkLst>
            <pc:docMk/>
            <pc:sldMk cId="4291521788" sldId="707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8:09:30.663" v="5188" actId="478"/>
          <ac:picMkLst>
            <pc:docMk/>
            <pc:sldMk cId="4291521788" sldId="707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27:46.649" v="13710" actId="47"/>
        <pc:sldMkLst>
          <pc:docMk/>
          <pc:sldMk cId="1091996947" sldId="708"/>
        </pc:sldMkLst>
        <pc:spChg chg="mod">
          <ac:chgData name="Pabis Vladimir" userId="88dc0c42-8bcd-482c-b7ff-4a90af045e1e" providerId="ADAL" clId="{ECB9EB6D-5C63-41AC-866E-F366198C2FF6}" dt="2020-11-02T18:22:05.507" v="5451" actId="3626"/>
          <ac:spMkLst>
            <pc:docMk/>
            <pc:sldMk cId="1091996947" sldId="708"/>
            <ac:spMk id="7" creationId="{23518199-BFEA-4DCB-B778-171FFFDFE210}"/>
          </ac:spMkLst>
        </pc:spChg>
        <pc:picChg chg="add del mod">
          <ac:chgData name="Pabis Vladimir" userId="88dc0c42-8bcd-482c-b7ff-4a90af045e1e" providerId="ADAL" clId="{ECB9EB6D-5C63-41AC-866E-F366198C2FF6}" dt="2020-11-04T16:26:58.611" v="13690" actId="478"/>
          <ac:picMkLst>
            <pc:docMk/>
            <pc:sldMk cId="1091996947" sldId="708"/>
            <ac:picMk id="2" creationId="{2A6D7933-C5A9-4B35-A566-897805A2F303}"/>
          </ac:picMkLst>
        </pc:picChg>
        <pc:picChg chg="add del mod">
          <ac:chgData name="Pabis Vladimir" userId="88dc0c42-8bcd-482c-b7ff-4a90af045e1e" providerId="ADAL" clId="{ECB9EB6D-5C63-41AC-866E-F366198C2FF6}" dt="2020-11-04T16:26:59.339" v="13691" actId="478"/>
          <ac:picMkLst>
            <pc:docMk/>
            <pc:sldMk cId="1091996947" sldId="708"/>
            <ac:picMk id="4" creationId="{B951E720-E0CB-4866-91D1-FF1B297901F1}"/>
          </ac:picMkLst>
        </pc:picChg>
        <pc:picChg chg="add del mod">
          <ac:chgData name="Pabis Vladimir" userId="88dc0c42-8bcd-482c-b7ff-4a90af045e1e" providerId="ADAL" clId="{ECB9EB6D-5C63-41AC-866E-F366198C2FF6}" dt="2020-11-04T16:26:59.792" v="13692" actId="478"/>
          <ac:picMkLst>
            <pc:docMk/>
            <pc:sldMk cId="1091996947" sldId="708"/>
            <ac:picMk id="5" creationId="{B53E62DC-A001-4EE2-8884-FF703ADD542E}"/>
          </ac:picMkLst>
        </pc:picChg>
        <pc:picChg chg="del">
          <ac:chgData name="Pabis Vladimir" userId="88dc0c42-8bcd-482c-b7ff-4a90af045e1e" providerId="ADAL" clId="{ECB9EB6D-5C63-41AC-866E-F366198C2FF6}" dt="2020-11-02T18:09:32.021" v="5189" actId="478"/>
          <ac:picMkLst>
            <pc:docMk/>
            <pc:sldMk cId="1091996947" sldId="708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8:09:32.474" v="5190" actId="478"/>
          <ac:picMkLst>
            <pc:docMk/>
            <pc:sldMk cId="1091996947" sldId="708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8:09:32.877" v="5191" actId="478"/>
          <ac:picMkLst>
            <pc:docMk/>
            <pc:sldMk cId="1091996947" sldId="708"/>
            <ac:picMk id="10" creationId="{30B34E65-D402-476E-AF5D-496385BA4549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4T16:32:05.507" v="13863" actId="47"/>
        <pc:sldMkLst>
          <pc:docMk/>
          <pc:sldMk cId="1225429984" sldId="709"/>
        </pc:sldMkLst>
        <pc:spChg chg="mod">
          <ac:chgData name="Pabis Vladimir" userId="88dc0c42-8bcd-482c-b7ff-4a90af045e1e" providerId="ADAL" clId="{ECB9EB6D-5C63-41AC-866E-F366198C2FF6}" dt="2020-11-02T18:26:30.157" v="5648" actId="20577"/>
          <ac:spMkLst>
            <pc:docMk/>
            <pc:sldMk cId="1225429984" sldId="709"/>
            <ac:spMk id="7" creationId="{23518199-BFEA-4DCB-B778-171FFFDFE210}"/>
          </ac:spMkLst>
        </pc:spChg>
        <pc:spChg chg="add mod">
          <ac:chgData name="Pabis Vladimir" userId="88dc0c42-8bcd-482c-b7ff-4a90af045e1e" providerId="ADAL" clId="{ECB9EB6D-5C63-41AC-866E-F366198C2FF6}" dt="2020-11-03T11:12:08.489" v="10618" actId="1076"/>
          <ac:spMkLst>
            <pc:docMk/>
            <pc:sldMk cId="1225429984" sldId="709"/>
            <ac:spMk id="8" creationId="{02A31F8D-30A8-4517-A4F2-DCD2F3191030}"/>
          </ac:spMkLst>
        </pc:spChg>
        <pc:spChg chg="add mod">
          <ac:chgData name="Pabis Vladimir" userId="88dc0c42-8bcd-482c-b7ff-4a90af045e1e" providerId="ADAL" clId="{ECB9EB6D-5C63-41AC-866E-F366198C2FF6}" dt="2020-11-03T11:12:01.746" v="10616" actId="1076"/>
          <ac:spMkLst>
            <pc:docMk/>
            <pc:sldMk cId="1225429984" sldId="709"/>
            <ac:spMk id="10" creationId="{7F8D4D7B-7AC7-41DC-9B80-BBEE76387611}"/>
          </ac:spMkLst>
        </pc:spChg>
        <pc:picChg chg="del">
          <ac:chgData name="Pabis Vladimir" userId="88dc0c42-8bcd-482c-b7ff-4a90af045e1e" providerId="ADAL" clId="{ECB9EB6D-5C63-41AC-866E-F366198C2FF6}" dt="2020-11-02T18:26:32.522" v="5649" actId="478"/>
          <ac:picMkLst>
            <pc:docMk/>
            <pc:sldMk cId="1225429984" sldId="709"/>
            <ac:picMk id="2" creationId="{2A6D7933-C5A9-4B35-A566-897805A2F303}"/>
          </ac:picMkLst>
        </pc:picChg>
        <pc:picChg chg="del">
          <ac:chgData name="Pabis Vladimir" userId="88dc0c42-8bcd-482c-b7ff-4a90af045e1e" providerId="ADAL" clId="{ECB9EB6D-5C63-41AC-866E-F366198C2FF6}" dt="2020-11-02T18:26:33.518" v="5651" actId="478"/>
          <ac:picMkLst>
            <pc:docMk/>
            <pc:sldMk cId="1225429984" sldId="709"/>
            <ac:picMk id="4" creationId="{B951E720-E0CB-4866-91D1-FF1B297901F1}"/>
          </ac:picMkLst>
        </pc:picChg>
        <pc:picChg chg="del">
          <ac:chgData name="Pabis Vladimir" userId="88dc0c42-8bcd-482c-b7ff-4a90af045e1e" providerId="ADAL" clId="{ECB9EB6D-5C63-41AC-866E-F366198C2FF6}" dt="2020-11-02T18:26:33.106" v="5650" actId="478"/>
          <ac:picMkLst>
            <pc:docMk/>
            <pc:sldMk cId="1225429984" sldId="709"/>
            <ac:picMk id="5" creationId="{B53E62DC-A001-4EE2-8884-FF703ADD542E}"/>
          </ac:picMkLst>
        </pc:picChg>
        <pc:picChg chg="add mod">
          <ac:chgData name="Pabis Vladimir" userId="88dc0c42-8bcd-482c-b7ff-4a90af045e1e" providerId="ADAL" clId="{ECB9EB6D-5C63-41AC-866E-F366198C2FF6}" dt="2020-11-03T11:12:04.305" v="10617" actId="1076"/>
          <ac:picMkLst>
            <pc:docMk/>
            <pc:sldMk cId="1225429984" sldId="709"/>
            <ac:picMk id="6" creationId="{ED309CA4-BE51-46EA-8DAE-8E2168988CF6}"/>
          </ac:picMkLst>
        </pc:picChg>
        <pc:picChg chg="add mod">
          <ac:chgData name="Pabis Vladimir" userId="88dc0c42-8bcd-482c-b7ff-4a90af045e1e" providerId="ADAL" clId="{ECB9EB6D-5C63-41AC-866E-F366198C2FF6}" dt="2020-11-03T11:11:53.690" v="10615" actId="1076"/>
          <ac:picMkLst>
            <pc:docMk/>
            <pc:sldMk cId="1225429984" sldId="709"/>
            <ac:picMk id="9" creationId="{57598017-5574-427A-AF78-D06FAE46AFC3}"/>
          </ac:picMkLst>
        </pc:picChg>
      </pc:sldChg>
      <pc:sldChg chg="delSp add del mod">
        <pc:chgData name="Pabis Vladimir" userId="88dc0c42-8bcd-482c-b7ff-4a90af045e1e" providerId="ADAL" clId="{ECB9EB6D-5C63-41AC-866E-F366198C2FF6}" dt="2020-11-02T18:09:50.176" v="5195" actId="47"/>
        <pc:sldMkLst>
          <pc:docMk/>
          <pc:sldMk cId="2067572373" sldId="709"/>
        </pc:sldMkLst>
        <pc:picChg chg="del">
          <ac:chgData name="Pabis Vladimir" userId="88dc0c42-8bcd-482c-b7ff-4a90af045e1e" providerId="ADAL" clId="{ECB9EB6D-5C63-41AC-866E-F366198C2FF6}" dt="2020-11-02T18:09:37.905" v="5192" actId="478"/>
          <ac:picMkLst>
            <pc:docMk/>
            <pc:sldMk cId="2067572373" sldId="709"/>
            <ac:picMk id="8" creationId="{CA424C06-D869-410B-9120-E2F2DB909116}"/>
          </ac:picMkLst>
        </pc:picChg>
        <pc:picChg chg="del">
          <ac:chgData name="Pabis Vladimir" userId="88dc0c42-8bcd-482c-b7ff-4a90af045e1e" providerId="ADAL" clId="{ECB9EB6D-5C63-41AC-866E-F366198C2FF6}" dt="2020-11-02T18:09:38.401" v="5193" actId="478"/>
          <ac:picMkLst>
            <pc:docMk/>
            <pc:sldMk cId="2067572373" sldId="709"/>
            <ac:picMk id="9" creationId="{330C8BF0-1C00-4616-BB37-3A45543D5070}"/>
          </ac:picMkLst>
        </pc:picChg>
        <pc:picChg chg="del">
          <ac:chgData name="Pabis Vladimir" userId="88dc0c42-8bcd-482c-b7ff-4a90af045e1e" providerId="ADAL" clId="{ECB9EB6D-5C63-41AC-866E-F366198C2FF6}" dt="2020-11-02T18:09:38.905" v="5194" actId="478"/>
          <ac:picMkLst>
            <pc:docMk/>
            <pc:sldMk cId="2067572373" sldId="709"/>
            <ac:picMk id="10" creationId="{30B34E65-D402-476E-AF5D-496385BA4549}"/>
          </ac:picMkLst>
        </pc:picChg>
      </pc:sldChg>
      <pc:sldChg chg="new del">
        <pc:chgData name="Pabis Vladimir" userId="88dc0c42-8bcd-482c-b7ff-4a90af045e1e" providerId="ADAL" clId="{ECB9EB6D-5C63-41AC-866E-F366198C2FF6}" dt="2020-11-02T18:31:05.221" v="5675" actId="680"/>
        <pc:sldMkLst>
          <pc:docMk/>
          <pc:sldMk cId="1152518759" sldId="710"/>
        </pc:sldMkLst>
      </pc:sldChg>
      <pc:sldChg chg="addSp delSp modSp new mod">
        <pc:chgData name="Pabis Vladimir" userId="88dc0c42-8bcd-482c-b7ff-4a90af045e1e" providerId="ADAL" clId="{ECB9EB6D-5C63-41AC-866E-F366198C2FF6}" dt="2020-11-02T18:33:24.461" v="5692" actId="1076"/>
        <pc:sldMkLst>
          <pc:docMk/>
          <pc:sldMk cId="3596504062" sldId="710"/>
        </pc:sldMkLst>
        <pc:spChg chg="add mod">
          <ac:chgData name="Pabis Vladimir" userId="88dc0c42-8bcd-482c-b7ff-4a90af045e1e" providerId="ADAL" clId="{ECB9EB6D-5C63-41AC-866E-F366198C2FF6}" dt="2020-11-02T18:32:17.785" v="5686" actId="113"/>
          <ac:spMkLst>
            <pc:docMk/>
            <pc:sldMk cId="3596504062" sldId="710"/>
            <ac:spMk id="4" creationId="{A2FBC908-1D22-4019-B306-98C459D023BC}"/>
          </ac:spMkLst>
        </pc:spChg>
        <pc:spChg chg="add mod">
          <ac:chgData name="Pabis Vladimir" userId="88dc0c42-8bcd-482c-b7ff-4a90af045e1e" providerId="ADAL" clId="{ECB9EB6D-5C63-41AC-866E-F366198C2FF6}" dt="2020-11-02T18:32:22.031" v="5687" actId="1076"/>
          <ac:spMkLst>
            <pc:docMk/>
            <pc:sldMk cId="3596504062" sldId="710"/>
            <ac:spMk id="6" creationId="{1FEC6B55-7DDE-4741-9045-3D04AD7F61D1}"/>
          </ac:spMkLst>
        </pc:spChg>
        <pc:picChg chg="add">
          <ac:chgData name="Pabis Vladimir" userId="88dc0c42-8bcd-482c-b7ff-4a90af045e1e" providerId="ADAL" clId="{ECB9EB6D-5C63-41AC-866E-F366198C2FF6}" dt="2020-11-02T18:31:13.957" v="5677" actId="22"/>
          <ac:picMkLst>
            <pc:docMk/>
            <pc:sldMk cId="3596504062" sldId="710"/>
            <ac:picMk id="3" creationId="{8A7EEBC1-8F2A-4768-948B-68CF0CC23392}"/>
          </ac:picMkLst>
        </pc:picChg>
        <pc:picChg chg="add del mod">
          <ac:chgData name="Pabis Vladimir" userId="88dc0c42-8bcd-482c-b7ff-4a90af045e1e" providerId="ADAL" clId="{ECB9EB6D-5C63-41AC-866E-F366198C2FF6}" dt="2020-11-02T18:33:14.038" v="5690" actId="478"/>
          <ac:picMkLst>
            <pc:docMk/>
            <pc:sldMk cId="3596504062" sldId="710"/>
            <ac:picMk id="8" creationId="{1082E68C-EF27-4E25-8F86-7E8F18199BBC}"/>
          </ac:picMkLst>
        </pc:picChg>
        <pc:picChg chg="add mod">
          <ac:chgData name="Pabis Vladimir" userId="88dc0c42-8bcd-482c-b7ff-4a90af045e1e" providerId="ADAL" clId="{ECB9EB6D-5C63-41AC-866E-F366198C2FF6}" dt="2020-11-02T18:33:24.461" v="5692" actId="1076"/>
          <ac:picMkLst>
            <pc:docMk/>
            <pc:sldMk cId="3596504062" sldId="710"/>
            <ac:picMk id="10" creationId="{17BACEF7-64D2-438C-9892-F6F3F366EA80}"/>
          </ac:picMkLst>
        </pc:picChg>
      </pc:sldChg>
      <pc:sldChg chg="addSp new del mod">
        <pc:chgData name="Pabis Vladimir" userId="88dc0c42-8bcd-482c-b7ff-4a90af045e1e" providerId="ADAL" clId="{ECB9EB6D-5C63-41AC-866E-F366198C2FF6}" dt="2020-11-03T11:17:57.110" v="10620" actId="47"/>
        <pc:sldMkLst>
          <pc:docMk/>
          <pc:sldMk cId="2401210231" sldId="711"/>
        </pc:sldMkLst>
        <pc:picChg chg="add">
          <ac:chgData name="Pabis Vladimir" userId="88dc0c42-8bcd-482c-b7ff-4a90af045e1e" providerId="ADAL" clId="{ECB9EB6D-5C63-41AC-866E-F366198C2FF6}" dt="2020-11-02T18:33:36.861" v="5694" actId="22"/>
          <ac:picMkLst>
            <pc:docMk/>
            <pc:sldMk cId="2401210231" sldId="711"/>
            <ac:picMk id="3" creationId="{CF77FFB6-73FC-4FFE-AE57-C0F0209BD9EB}"/>
          </ac:picMkLst>
        </pc:picChg>
      </pc:sldChg>
      <pc:sldChg chg="add del">
        <pc:chgData name="Pabis Vladimir" userId="88dc0c42-8bcd-482c-b7ff-4a90af045e1e" providerId="ADAL" clId="{ECB9EB6D-5C63-41AC-866E-F366198C2FF6}" dt="2020-11-03T11:18:02.254" v="10621" actId="47"/>
        <pc:sldMkLst>
          <pc:docMk/>
          <pc:sldMk cId="646397328" sldId="712"/>
        </pc:sldMkLst>
      </pc:sldChg>
      <pc:sldChg chg="add del">
        <pc:chgData name="Pabis Vladimir" userId="88dc0c42-8bcd-482c-b7ff-4a90af045e1e" providerId="ADAL" clId="{ECB9EB6D-5C63-41AC-866E-F366198C2FF6}" dt="2020-11-03T11:18:03.554" v="10622" actId="47"/>
        <pc:sldMkLst>
          <pc:docMk/>
          <pc:sldMk cId="466059515" sldId="713"/>
        </pc:sldMkLst>
      </pc:sldChg>
      <pc:sldChg chg="add del">
        <pc:chgData name="Pabis Vladimir" userId="88dc0c42-8bcd-482c-b7ff-4a90af045e1e" providerId="ADAL" clId="{ECB9EB6D-5C63-41AC-866E-F366198C2FF6}" dt="2020-11-03T11:18:04.749" v="10623" actId="47"/>
        <pc:sldMkLst>
          <pc:docMk/>
          <pc:sldMk cId="2765276161" sldId="714"/>
        </pc:sldMkLst>
      </pc:sldChg>
      <pc:sldChg chg="add del">
        <pc:chgData name="Pabis Vladimir" userId="88dc0c42-8bcd-482c-b7ff-4a90af045e1e" providerId="ADAL" clId="{ECB9EB6D-5C63-41AC-866E-F366198C2FF6}" dt="2020-11-03T11:18:06.024" v="10624" actId="47"/>
        <pc:sldMkLst>
          <pc:docMk/>
          <pc:sldMk cId="2453326712" sldId="715"/>
        </pc:sldMkLst>
      </pc:sldChg>
      <pc:sldChg chg="addSp modSp add mod ord">
        <pc:chgData name="Pabis Vladimir" userId="88dc0c42-8bcd-482c-b7ff-4a90af045e1e" providerId="ADAL" clId="{ECB9EB6D-5C63-41AC-866E-F366198C2FF6}" dt="2020-11-02T22:47:55.536" v="8835" actId="1076"/>
        <pc:sldMkLst>
          <pc:docMk/>
          <pc:sldMk cId="603489528" sldId="716"/>
        </pc:sldMkLst>
        <pc:spChg chg="add mod">
          <ac:chgData name="Pabis Vladimir" userId="88dc0c42-8bcd-482c-b7ff-4a90af045e1e" providerId="ADAL" clId="{ECB9EB6D-5C63-41AC-866E-F366198C2FF6}" dt="2020-11-02T22:13:00.928" v="8261" actId="20577"/>
          <ac:spMkLst>
            <pc:docMk/>
            <pc:sldMk cId="603489528" sldId="716"/>
            <ac:spMk id="2" creationId="{127233D7-DE01-4614-8959-9974C56F244E}"/>
          </ac:spMkLst>
        </pc:spChg>
        <pc:spChg chg="add mod">
          <ac:chgData name="Pabis Vladimir" userId="88dc0c42-8bcd-482c-b7ff-4a90af045e1e" providerId="ADAL" clId="{ECB9EB6D-5C63-41AC-866E-F366198C2FF6}" dt="2020-11-02T22:43:25.550" v="8758" actId="20577"/>
          <ac:spMkLst>
            <pc:docMk/>
            <pc:sldMk cId="603489528" sldId="716"/>
            <ac:spMk id="7" creationId="{D09EA305-9A53-4C7A-9C07-658DA82CEB52}"/>
          </ac:spMkLst>
        </pc:spChg>
        <pc:spChg chg="add mod">
          <ac:chgData name="Pabis Vladimir" userId="88dc0c42-8bcd-482c-b7ff-4a90af045e1e" providerId="ADAL" clId="{ECB9EB6D-5C63-41AC-866E-F366198C2FF6}" dt="2020-11-02T22:47:43.117" v="8833" actId="1076"/>
          <ac:spMkLst>
            <pc:docMk/>
            <pc:sldMk cId="603489528" sldId="716"/>
            <ac:spMk id="9" creationId="{F1CF394C-2991-4C16-AD45-70DB32D91F4D}"/>
          </ac:spMkLst>
        </pc:spChg>
        <pc:spChg chg="add mod">
          <ac:chgData name="Pabis Vladimir" userId="88dc0c42-8bcd-482c-b7ff-4a90af045e1e" providerId="ADAL" clId="{ECB9EB6D-5C63-41AC-866E-F366198C2FF6}" dt="2020-11-02T22:47:55.536" v="8835" actId="1076"/>
          <ac:spMkLst>
            <pc:docMk/>
            <pc:sldMk cId="603489528" sldId="716"/>
            <ac:spMk id="11" creationId="{A7F4836F-921A-4A68-A975-AD19873FF822}"/>
          </ac:spMkLst>
        </pc:spChg>
        <pc:picChg chg="add mod">
          <ac:chgData name="Pabis Vladimir" userId="88dc0c42-8bcd-482c-b7ff-4a90af045e1e" providerId="ADAL" clId="{ECB9EB6D-5C63-41AC-866E-F366198C2FF6}" dt="2020-11-02T22:42:57.979" v="8750" actId="1076"/>
          <ac:picMkLst>
            <pc:docMk/>
            <pc:sldMk cId="603489528" sldId="716"/>
            <ac:picMk id="5" creationId="{57B4318D-D827-49D1-BFDF-6A98F4D7C379}"/>
          </ac:picMkLst>
        </pc:picChg>
        <pc:picChg chg="add mod">
          <ac:chgData name="Pabis Vladimir" userId="88dc0c42-8bcd-482c-b7ff-4a90af045e1e" providerId="ADAL" clId="{ECB9EB6D-5C63-41AC-866E-F366198C2FF6}" dt="2020-11-02T22:47:37.037" v="8831" actId="1076"/>
          <ac:picMkLst>
            <pc:docMk/>
            <pc:sldMk cId="603489528" sldId="716"/>
            <ac:picMk id="13" creationId="{3CD1122C-1686-468C-96AC-8387504A010E}"/>
          </ac:picMkLst>
        </pc:picChg>
        <pc:picChg chg="add mod">
          <ac:chgData name="Pabis Vladimir" userId="88dc0c42-8bcd-482c-b7ff-4a90af045e1e" providerId="ADAL" clId="{ECB9EB6D-5C63-41AC-866E-F366198C2FF6}" dt="2020-11-02T22:47:28.708" v="8830" actId="14100"/>
          <ac:picMkLst>
            <pc:docMk/>
            <pc:sldMk cId="603489528" sldId="716"/>
            <ac:picMk id="1026" creationId="{5A1D945C-F9A7-4BDA-9471-82B33E64F608}"/>
          </ac:picMkLst>
        </pc:picChg>
      </pc:sldChg>
      <pc:sldChg chg="addSp delSp modSp new mod">
        <pc:chgData name="Pabis Vladimir" userId="88dc0c42-8bcd-482c-b7ff-4a90af045e1e" providerId="ADAL" clId="{ECB9EB6D-5C63-41AC-866E-F366198C2FF6}" dt="2020-11-02T21:07:24.679" v="5821" actId="1076"/>
        <pc:sldMkLst>
          <pc:docMk/>
          <pc:sldMk cId="336167025" sldId="717"/>
        </pc:sldMkLst>
        <pc:spChg chg="add mod">
          <ac:chgData name="Pabis Vladimir" userId="88dc0c42-8bcd-482c-b7ff-4a90af045e1e" providerId="ADAL" clId="{ECB9EB6D-5C63-41AC-866E-F366198C2FF6}" dt="2020-11-02T21:06:51.939" v="5816" actId="20577"/>
          <ac:spMkLst>
            <pc:docMk/>
            <pc:sldMk cId="336167025" sldId="717"/>
            <ac:spMk id="5" creationId="{1F9CCF20-3CAD-42E0-9189-B0FB0E0707BD}"/>
          </ac:spMkLst>
        </pc:spChg>
        <pc:picChg chg="add del">
          <ac:chgData name="Pabis Vladimir" userId="88dc0c42-8bcd-482c-b7ff-4a90af045e1e" providerId="ADAL" clId="{ECB9EB6D-5C63-41AC-866E-F366198C2FF6}" dt="2020-11-02T20:00:46.269" v="5791"/>
          <ac:picMkLst>
            <pc:docMk/>
            <pc:sldMk cId="336167025" sldId="717"/>
            <ac:picMk id="2" creationId="{CCAA82F6-6687-4E7A-ADCB-B6872BF335CB}"/>
          </ac:picMkLst>
        </pc:picChg>
        <pc:picChg chg="add">
          <ac:chgData name="Pabis Vladimir" userId="88dc0c42-8bcd-482c-b7ff-4a90af045e1e" providerId="ADAL" clId="{ECB9EB6D-5C63-41AC-866E-F366198C2FF6}" dt="2020-11-02T18:35:58.048" v="5701" actId="22"/>
          <ac:picMkLst>
            <pc:docMk/>
            <pc:sldMk cId="336167025" sldId="717"/>
            <ac:picMk id="3" creationId="{B2FA3868-3765-4B85-A4D4-79D1D295A697}"/>
          </ac:picMkLst>
        </pc:picChg>
        <pc:picChg chg="add mod">
          <ac:chgData name="Pabis Vladimir" userId="88dc0c42-8bcd-482c-b7ff-4a90af045e1e" providerId="ADAL" clId="{ECB9EB6D-5C63-41AC-866E-F366198C2FF6}" dt="2020-11-02T21:07:24.679" v="5821" actId="1076"/>
          <ac:picMkLst>
            <pc:docMk/>
            <pc:sldMk cId="336167025" sldId="717"/>
            <ac:picMk id="6" creationId="{CB19D7E4-FC32-482F-AC98-897B322AE9CF}"/>
          </ac:picMkLst>
        </pc:picChg>
      </pc:sldChg>
      <pc:sldChg chg="addSp delSp modSp new del mod">
        <pc:chgData name="Pabis Vladimir" userId="88dc0c42-8bcd-482c-b7ff-4a90af045e1e" providerId="ADAL" clId="{ECB9EB6D-5C63-41AC-866E-F366198C2FF6}" dt="2020-11-02T19:45:22.580" v="5776" actId="47"/>
        <pc:sldMkLst>
          <pc:docMk/>
          <pc:sldMk cId="66185808" sldId="718"/>
        </pc:sldMkLst>
        <pc:spChg chg="add mod">
          <ac:chgData name="Pabis Vladimir" userId="88dc0c42-8bcd-482c-b7ff-4a90af045e1e" providerId="ADAL" clId="{ECB9EB6D-5C63-41AC-866E-F366198C2FF6}" dt="2020-11-02T19:44:31.921" v="5766" actId="1076"/>
          <ac:spMkLst>
            <pc:docMk/>
            <pc:sldMk cId="66185808" sldId="718"/>
            <ac:spMk id="3" creationId="{49E1820F-1E58-42D8-AB8E-A1F4F20D705B}"/>
          </ac:spMkLst>
        </pc:spChg>
        <pc:spChg chg="add mod">
          <ac:chgData name="Pabis Vladimir" userId="88dc0c42-8bcd-482c-b7ff-4a90af045e1e" providerId="ADAL" clId="{ECB9EB6D-5C63-41AC-866E-F366198C2FF6}" dt="2020-11-02T19:43:27.420" v="5759" actId="207"/>
          <ac:spMkLst>
            <pc:docMk/>
            <pc:sldMk cId="66185808" sldId="718"/>
            <ac:spMk id="5" creationId="{40597E37-6D88-4D14-A965-352896660CCA}"/>
          </ac:spMkLst>
        </pc:spChg>
        <pc:spChg chg="add mod">
          <ac:chgData name="Pabis Vladimir" userId="88dc0c42-8bcd-482c-b7ff-4a90af045e1e" providerId="ADAL" clId="{ECB9EB6D-5C63-41AC-866E-F366198C2FF6}" dt="2020-11-02T19:43:27.420" v="5759" actId="207"/>
          <ac:spMkLst>
            <pc:docMk/>
            <pc:sldMk cId="66185808" sldId="718"/>
            <ac:spMk id="7" creationId="{F8A9249A-3D78-483A-8879-2C9C6E6090F5}"/>
          </ac:spMkLst>
        </pc:spChg>
        <pc:picChg chg="add del">
          <ac:chgData name="Pabis Vladimir" userId="88dc0c42-8bcd-482c-b7ff-4a90af045e1e" providerId="ADAL" clId="{ECB9EB6D-5C63-41AC-866E-F366198C2FF6}" dt="2020-11-02T19:44:02.821" v="5760" actId="478"/>
          <ac:picMkLst>
            <pc:docMk/>
            <pc:sldMk cId="66185808" sldId="718"/>
            <ac:picMk id="9" creationId="{A2B54931-FA97-4CE8-9F7B-994FFB2825DC}"/>
          </ac:picMkLst>
        </pc:picChg>
        <pc:picChg chg="add mod">
          <ac:chgData name="Pabis Vladimir" userId="88dc0c42-8bcd-482c-b7ff-4a90af045e1e" providerId="ADAL" clId="{ECB9EB6D-5C63-41AC-866E-F366198C2FF6}" dt="2020-11-02T19:44:06.741" v="5762" actId="1076"/>
          <ac:picMkLst>
            <pc:docMk/>
            <pc:sldMk cId="66185808" sldId="718"/>
            <ac:picMk id="11" creationId="{942A4DF2-3059-4802-9FC7-6938A6514598}"/>
          </ac:picMkLst>
        </pc:picChg>
        <pc:picChg chg="add mod">
          <ac:chgData name="Pabis Vladimir" userId="88dc0c42-8bcd-482c-b7ff-4a90af045e1e" providerId="ADAL" clId="{ECB9EB6D-5C63-41AC-866E-F366198C2FF6}" dt="2020-11-02T19:44:39.542" v="5768" actId="14100"/>
          <ac:picMkLst>
            <pc:docMk/>
            <pc:sldMk cId="66185808" sldId="718"/>
            <ac:picMk id="13" creationId="{3A944F09-DCFD-47B6-A6B6-B0735621CCEC}"/>
          </ac:picMkLst>
        </pc:picChg>
      </pc:sldChg>
      <pc:sldChg chg="modSp add mod">
        <pc:chgData name="Pabis Vladimir" userId="88dc0c42-8bcd-482c-b7ff-4a90af045e1e" providerId="ADAL" clId="{ECB9EB6D-5C63-41AC-866E-F366198C2FF6}" dt="2020-11-03T11:18:48.673" v="10629" actId="1076"/>
        <pc:sldMkLst>
          <pc:docMk/>
          <pc:sldMk cId="858807823" sldId="718"/>
        </pc:sldMkLst>
        <pc:spChg chg="mod">
          <ac:chgData name="Pabis Vladimir" userId="88dc0c42-8bcd-482c-b7ff-4a90af045e1e" providerId="ADAL" clId="{ECB9EB6D-5C63-41AC-866E-F366198C2FF6}" dt="2020-11-03T11:18:44.425" v="10628" actId="1076"/>
          <ac:spMkLst>
            <pc:docMk/>
            <pc:sldMk cId="858807823" sldId="718"/>
            <ac:spMk id="5" creationId="{76F387CC-E309-944D-B17B-9E5C846DE9D9}"/>
          </ac:spMkLst>
        </pc:spChg>
        <pc:picChg chg="mod">
          <ac:chgData name="Pabis Vladimir" userId="88dc0c42-8bcd-482c-b7ff-4a90af045e1e" providerId="ADAL" clId="{ECB9EB6D-5C63-41AC-866E-F366198C2FF6}" dt="2020-11-03T11:18:48.673" v="10629" actId="1076"/>
          <ac:picMkLst>
            <pc:docMk/>
            <pc:sldMk cId="858807823" sldId="718"/>
            <ac:picMk id="7" creationId="{9F3B9C94-2874-3D48-ABBA-71139DEE71A2}"/>
          </ac:picMkLst>
        </pc:picChg>
      </pc:sldChg>
      <pc:sldChg chg="addSp delSp modSp new mod modClrScheme chgLayout">
        <pc:chgData name="Pabis Vladimir" userId="88dc0c42-8bcd-482c-b7ff-4a90af045e1e" providerId="ADAL" clId="{ECB9EB6D-5C63-41AC-866E-F366198C2FF6}" dt="2020-11-02T23:06:17.540" v="10060" actId="22"/>
        <pc:sldMkLst>
          <pc:docMk/>
          <pc:sldMk cId="150575169" sldId="719"/>
        </pc:sldMkLst>
        <pc:spChg chg="add del">
          <ac:chgData name="Pabis Vladimir" userId="88dc0c42-8bcd-482c-b7ff-4a90af045e1e" providerId="ADAL" clId="{ECB9EB6D-5C63-41AC-866E-F366198C2FF6}" dt="2020-11-02T19:45:05.047" v="5773" actId="22"/>
          <ac:spMkLst>
            <pc:docMk/>
            <pc:sldMk cId="150575169" sldId="719"/>
            <ac:spMk id="4" creationId="{4596CCFC-AAB4-4583-8067-7C5BD2406230}"/>
          </ac:spMkLst>
        </pc:spChg>
        <pc:spChg chg="add del">
          <ac:chgData name="Pabis Vladimir" userId="88dc0c42-8bcd-482c-b7ff-4a90af045e1e" providerId="ADAL" clId="{ECB9EB6D-5C63-41AC-866E-F366198C2FF6}" dt="2020-11-02T19:45:05.047" v="5773" actId="22"/>
          <ac:spMkLst>
            <pc:docMk/>
            <pc:sldMk cId="150575169" sldId="719"/>
            <ac:spMk id="6" creationId="{29F7F1E5-4933-4FAB-B3B6-1AF39AB5B6A2}"/>
          </ac:spMkLst>
        </pc:spChg>
        <pc:spChg chg="add mod">
          <ac:chgData name="Pabis Vladimir" userId="88dc0c42-8bcd-482c-b7ff-4a90af045e1e" providerId="ADAL" clId="{ECB9EB6D-5C63-41AC-866E-F366198C2FF6}" dt="2020-11-02T19:44:52.173" v="5771" actId="26606"/>
          <ac:spMkLst>
            <pc:docMk/>
            <pc:sldMk cId="150575169" sldId="719"/>
            <ac:spMk id="8" creationId="{B23C5539-14C8-41A2-8F3C-7A28B96EE5E2}"/>
          </ac:spMkLst>
        </pc:spChg>
        <pc:spChg chg="add del">
          <ac:chgData name="Pabis Vladimir" userId="88dc0c42-8bcd-482c-b7ff-4a90af045e1e" providerId="ADAL" clId="{ECB9EB6D-5C63-41AC-866E-F366198C2FF6}" dt="2020-11-02T19:45:05.047" v="5773" actId="22"/>
          <ac:spMkLst>
            <pc:docMk/>
            <pc:sldMk cId="150575169" sldId="719"/>
            <ac:spMk id="10" creationId="{FE0AC499-7755-44C1-8B53-F348B80BEEA6}"/>
          </ac:spMkLst>
        </pc:spChg>
        <pc:spChg chg="add mod">
          <ac:chgData name="Pabis Vladimir" userId="88dc0c42-8bcd-482c-b7ff-4a90af045e1e" providerId="ADAL" clId="{ECB9EB6D-5C63-41AC-866E-F366198C2FF6}" dt="2020-11-02T19:46:00.541" v="5784" actId="113"/>
          <ac:spMkLst>
            <pc:docMk/>
            <pc:sldMk cId="150575169" sldId="719"/>
            <ac:spMk id="14" creationId="{1C17AC3C-CFC9-4251-AB8D-58EF50E2E911}"/>
          </ac:spMkLst>
        </pc:spChg>
        <pc:spChg chg="add mod">
          <ac:chgData name="Pabis Vladimir" userId="88dc0c42-8bcd-482c-b7ff-4a90af045e1e" providerId="ADAL" clId="{ECB9EB6D-5C63-41AC-866E-F366198C2FF6}" dt="2020-11-02T19:46:21.286" v="5787" actId="1076"/>
          <ac:spMkLst>
            <pc:docMk/>
            <pc:sldMk cId="150575169" sldId="719"/>
            <ac:spMk id="16" creationId="{6B391D4B-8199-4EBF-A99A-31F8C201DFA9}"/>
          </ac:spMkLst>
        </pc:spChg>
        <pc:spChg chg="add mod">
          <ac:chgData name="Pabis Vladimir" userId="88dc0c42-8bcd-482c-b7ff-4a90af045e1e" providerId="ADAL" clId="{ECB9EB6D-5C63-41AC-866E-F366198C2FF6}" dt="2020-11-02T19:46:24.616" v="5788" actId="14100"/>
          <ac:spMkLst>
            <pc:docMk/>
            <pc:sldMk cId="150575169" sldId="719"/>
            <ac:spMk id="18" creationId="{461E4B57-FCE9-44C9-94F8-F3D789DEAFCD}"/>
          </ac:spMkLst>
        </pc:spChg>
        <pc:picChg chg="add mod">
          <ac:chgData name="Pabis Vladimir" userId="88dc0c42-8bcd-482c-b7ff-4a90af045e1e" providerId="ADAL" clId="{ECB9EB6D-5C63-41AC-866E-F366198C2FF6}" dt="2020-11-02T19:45:56.937" v="5783" actId="1076"/>
          <ac:picMkLst>
            <pc:docMk/>
            <pc:sldMk cId="150575169" sldId="719"/>
            <ac:picMk id="3" creationId="{BAB30F8C-377D-4387-980E-14D820CE1CD4}"/>
          </ac:picMkLst>
        </pc:picChg>
        <pc:picChg chg="add del">
          <ac:chgData name="Pabis Vladimir" userId="88dc0c42-8bcd-482c-b7ff-4a90af045e1e" providerId="ADAL" clId="{ECB9EB6D-5C63-41AC-866E-F366198C2FF6}" dt="2020-11-02T19:45:05.047" v="5773" actId="22"/>
          <ac:picMkLst>
            <pc:docMk/>
            <pc:sldMk cId="150575169" sldId="719"/>
            <ac:picMk id="12" creationId="{BECB604A-6907-4492-9DB6-761434011BC7}"/>
          </ac:picMkLst>
        </pc:picChg>
        <pc:picChg chg="add mod">
          <ac:chgData name="Pabis Vladimir" userId="88dc0c42-8bcd-482c-b7ff-4a90af045e1e" providerId="ADAL" clId="{ECB9EB6D-5C63-41AC-866E-F366198C2FF6}" dt="2020-11-02T19:46:28.741" v="5789" actId="1076"/>
          <ac:picMkLst>
            <pc:docMk/>
            <pc:sldMk cId="150575169" sldId="719"/>
            <ac:picMk id="20" creationId="{7C0688B4-E04A-470E-940F-368E58590A5F}"/>
          </ac:picMkLst>
        </pc:picChg>
        <pc:picChg chg="add del">
          <ac:chgData name="Pabis Vladimir" userId="88dc0c42-8bcd-482c-b7ff-4a90af045e1e" providerId="ADAL" clId="{ECB9EB6D-5C63-41AC-866E-F366198C2FF6}" dt="2020-11-02T23:06:17.540" v="10060" actId="22"/>
          <ac:picMkLst>
            <pc:docMk/>
            <pc:sldMk cId="150575169" sldId="719"/>
            <ac:picMk id="22" creationId="{BB7360C1-DBA2-4A21-A4F4-3075AB6CFDFB}"/>
          </ac:picMkLst>
        </pc:picChg>
      </pc:sldChg>
      <pc:sldChg chg="addSp delSp modSp add del mod">
        <pc:chgData name="Pabis Vladimir" userId="88dc0c42-8bcd-482c-b7ff-4a90af045e1e" providerId="ADAL" clId="{ECB9EB6D-5C63-41AC-866E-F366198C2FF6}" dt="2020-11-02T21:10:53.119" v="5840" actId="47"/>
        <pc:sldMkLst>
          <pc:docMk/>
          <pc:sldMk cId="537608750" sldId="720"/>
        </pc:sldMkLst>
        <pc:picChg chg="add del mod">
          <ac:chgData name="Pabis Vladimir" userId="88dc0c42-8bcd-482c-b7ff-4a90af045e1e" providerId="ADAL" clId="{ECB9EB6D-5C63-41AC-866E-F366198C2FF6}" dt="2020-11-02T21:08:38.120" v="5829" actId="478"/>
          <ac:picMkLst>
            <pc:docMk/>
            <pc:sldMk cId="537608750" sldId="720"/>
            <ac:picMk id="4" creationId="{947AD135-8D55-4521-94E1-2EBFC539B1F6}"/>
          </ac:picMkLst>
        </pc:picChg>
        <pc:picChg chg="add del mod">
          <ac:chgData name="Pabis Vladimir" userId="88dc0c42-8bcd-482c-b7ff-4a90af045e1e" providerId="ADAL" clId="{ECB9EB6D-5C63-41AC-866E-F366198C2FF6}" dt="2020-11-02T21:08:37.366" v="5828" actId="478"/>
          <ac:picMkLst>
            <pc:docMk/>
            <pc:sldMk cId="537608750" sldId="720"/>
            <ac:picMk id="5" creationId="{80AD4656-4796-496E-A75C-62BCE89BF257}"/>
          </ac:picMkLst>
        </pc:picChg>
      </pc:sldChg>
      <pc:sldChg chg="modSp add mod">
        <pc:chgData name="Pabis Vladimir" userId="88dc0c42-8bcd-482c-b7ff-4a90af045e1e" providerId="ADAL" clId="{ECB9EB6D-5C63-41AC-866E-F366198C2FF6}" dt="2020-11-03T11:18:59.596" v="10631" actId="122"/>
        <pc:sldMkLst>
          <pc:docMk/>
          <pc:sldMk cId="2946089978" sldId="720"/>
        </pc:sldMkLst>
        <pc:spChg chg="mod">
          <ac:chgData name="Pabis Vladimir" userId="88dc0c42-8bcd-482c-b7ff-4a90af045e1e" providerId="ADAL" clId="{ECB9EB6D-5C63-41AC-866E-F366198C2FF6}" dt="2020-11-03T11:18:59.596" v="10631" actId="122"/>
          <ac:spMkLst>
            <pc:docMk/>
            <pc:sldMk cId="2946089978" sldId="720"/>
            <ac:spMk id="5" creationId="{76F387CC-E309-944D-B17B-9E5C846DE9D9}"/>
          </ac:spMkLst>
        </pc:spChg>
      </pc:sldChg>
      <pc:sldChg chg="addSp delSp modSp add mod ord">
        <pc:chgData name="Pabis Vladimir" userId="88dc0c42-8bcd-482c-b7ff-4a90af045e1e" providerId="ADAL" clId="{ECB9EB6D-5C63-41AC-866E-F366198C2FF6}" dt="2020-11-02T22:47:07.478" v="8825" actId="14100"/>
        <pc:sldMkLst>
          <pc:docMk/>
          <pc:sldMk cId="3656863592" sldId="721"/>
        </pc:sldMkLst>
        <pc:spChg chg="add mod">
          <ac:chgData name="Pabis Vladimir" userId="88dc0c42-8bcd-482c-b7ff-4a90af045e1e" providerId="ADAL" clId="{ECB9EB6D-5C63-41AC-866E-F366198C2FF6}" dt="2020-11-02T21:31:18.683" v="7156" actId="20577"/>
          <ac:spMkLst>
            <pc:docMk/>
            <pc:sldMk cId="3656863592" sldId="721"/>
            <ac:spMk id="4" creationId="{BAAF73F1-6B45-44B6-88B2-9CED4FA797F5}"/>
          </ac:spMkLst>
        </pc:spChg>
        <pc:spChg chg="add mod">
          <ac:chgData name="Pabis Vladimir" userId="88dc0c42-8bcd-482c-b7ff-4a90af045e1e" providerId="ADAL" clId="{ECB9EB6D-5C63-41AC-866E-F366198C2FF6}" dt="2020-11-02T22:40:19.534" v="8633" actId="1076"/>
          <ac:spMkLst>
            <pc:docMk/>
            <pc:sldMk cId="3656863592" sldId="721"/>
            <ac:spMk id="7" creationId="{27BEFE0A-5568-4198-926D-366C55D447DC}"/>
          </ac:spMkLst>
        </pc:spChg>
        <pc:spChg chg="add mod">
          <ac:chgData name="Pabis Vladimir" userId="88dc0c42-8bcd-482c-b7ff-4a90af045e1e" providerId="ADAL" clId="{ECB9EB6D-5C63-41AC-866E-F366198C2FF6}" dt="2020-11-02T22:31:20.889" v="8348" actId="1076"/>
          <ac:spMkLst>
            <pc:docMk/>
            <pc:sldMk cId="3656863592" sldId="721"/>
            <ac:spMk id="10" creationId="{8DA49A15-0863-4580-817C-84A01555B521}"/>
          </ac:spMkLst>
        </pc:spChg>
        <pc:spChg chg="add mod">
          <ac:chgData name="Pabis Vladimir" userId="88dc0c42-8bcd-482c-b7ff-4a90af045e1e" providerId="ADAL" clId="{ECB9EB6D-5C63-41AC-866E-F366198C2FF6}" dt="2020-11-02T22:40:22.832" v="8634" actId="20577"/>
          <ac:spMkLst>
            <pc:docMk/>
            <pc:sldMk cId="3656863592" sldId="721"/>
            <ac:spMk id="13" creationId="{4640755D-AE04-46FC-AD41-1015484362E9}"/>
          </ac:spMkLst>
        </pc:spChg>
        <pc:picChg chg="add del mod">
          <ac:chgData name="Pabis Vladimir" userId="88dc0c42-8bcd-482c-b7ff-4a90af045e1e" providerId="ADAL" clId="{ECB9EB6D-5C63-41AC-866E-F366198C2FF6}" dt="2020-11-02T22:38:02.179" v="8432" actId="478"/>
          <ac:picMkLst>
            <pc:docMk/>
            <pc:sldMk cId="3656863592" sldId="721"/>
            <ac:picMk id="2" creationId="{B67B5AF7-FA45-468A-8D68-3C1B6F2B78B7}"/>
          </ac:picMkLst>
        </pc:picChg>
        <pc:picChg chg="add mod">
          <ac:chgData name="Pabis Vladimir" userId="88dc0c42-8bcd-482c-b7ff-4a90af045e1e" providerId="ADAL" clId="{ECB9EB6D-5C63-41AC-866E-F366198C2FF6}" dt="2020-11-02T22:47:07.478" v="8825" actId="14100"/>
          <ac:picMkLst>
            <pc:docMk/>
            <pc:sldMk cId="3656863592" sldId="721"/>
            <ac:picMk id="8" creationId="{EB06B3B3-99CF-4BAF-BEBD-B950C75FB000}"/>
          </ac:picMkLst>
        </pc:picChg>
        <pc:picChg chg="add mod">
          <ac:chgData name="Pabis Vladimir" userId="88dc0c42-8bcd-482c-b7ff-4a90af045e1e" providerId="ADAL" clId="{ECB9EB6D-5C63-41AC-866E-F366198C2FF6}" dt="2020-11-02T22:47:00.508" v="8824" actId="14100"/>
          <ac:picMkLst>
            <pc:docMk/>
            <pc:sldMk cId="3656863592" sldId="721"/>
            <ac:picMk id="11" creationId="{729794AE-2A39-4640-9664-6F4735CF989E}"/>
          </ac:picMkLst>
        </pc:picChg>
        <pc:picChg chg="add mod">
          <ac:chgData name="Pabis Vladimir" userId="88dc0c42-8bcd-482c-b7ff-4a90af045e1e" providerId="ADAL" clId="{ECB9EB6D-5C63-41AC-866E-F366198C2FF6}" dt="2020-11-02T22:46:52.305" v="8822" actId="14100"/>
          <ac:picMkLst>
            <pc:docMk/>
            <pc:sldMk cId="3656863592" sldId="721"/>
            <ac:picMk id="2050" creationId="{C8FFD223-99D7-496F-A061-2B1E5762A267}"/>
          </ac:picMkLst>
        </pc:picChg>
      </pc:sldChg>
      <pc:sldChg chg="addSp delSp modSp new mod">
        <pc:chgData name="Pabis Vladimir" userId="88dc0c42-8bcd-482c-b7ff-4a90af045e1e" providerId="ADAL" clId="{ECB9EB6D-5C63-41AC-866E-F366198C2FF6}" dt="2020-11-02T23:12:12.297" v="10195" actId="14100"/>
        <pc:sldMkLst>
          <pc:docMk/>
          <pc:sldMk cId="163514541" sldId="722"/>
        </pc:sldMkLst>
        <pc:spChg chg="del">
          <ac:chgData name="Pabis Vladimir" userId="88dc0c42-8bcd-482c-b7ff-4a90af045e1e" providerId="ADAL" clId="{ECB9EB6D-5C63-41AC-866E-F366198C2FF6}" dt="2020-11-02T21:10:44.804" v="5837" actId="478"/>
          <ac:spMkLst>
            <pc:docMk/>
            <pc:sldMk cId="163514541" sldId="722"/>
            <ac:spMk id="2" creationId="{D5A091DE-0264-42F7-9B77-81B1F191278B}"/>
          </ac:spMkLst>
        </pc:spChg>
        <pc:spChg chg="del">
          <ac:chgData name="Pabis Vladimir" userId="88dc0c42-8bcd-482c-b7ff-4a90af045e1e" providerId="ADAL" clId="{ECB9EB6D-5C63-41AC-866E-F366198C2FF6}" dt="2020-11-02T21:10:46.267" v="5838" actId="478"/>
          <ac:spMkLst>
            <pc:docMk/>
            <pc:sldMk cId="163514541" sldId="722"/>
            <ac:spMk id="4" creationId="{63BA3FEF-6A58-4840-B864-43C6B6A448BC}"/>
          </ac:spMkLst>
        </pc:spChg>
        <pc:spChg chg="del">
          <ac:chgData name="Pabis Vladimir" userId="88dc0c42-8bcd-482c-b7ff-4a90af045e1e" providerId="ADAL" clId="{ECB9EB6D-5C63-41AC-866E-F366198C2FF6}" dt="2020-11-02T21:10:59.585" v="5841" actId="931"/>
          <ac:spMkLst>
            <pc:docMk/>
            <pc:sldMk cId="163514541" sldId="722"/>
            <ac:spMk id="5" creationId="{F88BA164-5966-434F-ABFE-21B84EB96D97}"/>
          </ac:spMkLst>
        </pc:spChg>
        <pc:spChg chg="add mod">
          <ac:chgData name="Pabis Vladimir" userId="88dc0c42-8bcd-482c-b7ff-4a90af045e1e" providerId="ADAL" clId="{ECB9EB6D-5C63-41AC-866E-F366198C2FF6}" dt="2020-11-02T23:12:09.282" v="10194" actId="1076"/>
          <ac:spMkLst>
            <pc:docMk/>
            <pc:sldMk cId="163514541" sldId="722"/>
            <ac:spMk id="11" creationId="{06546C19-F57C-4098-8BDE-34B50D88365D}"/>
          </ac:spMkLst>
        </pc:spChg>
        <pc:spChg chg="add mod">
          <ac:chgData name="Pabis Vladimir" userId="88dc0c42-8bcd-482c-b7ff-4a90af045e1e" providerId="ADAL" clId="{ECB9EB6D-5C63-41AC-866E-F366198C2FF6}" dt="2020-11-02T21:26:06.118" v="7026" actId="122"/>
          <ac:spMkLst>
            <pc:docMk/>
            <pc:sldMk cId="163514541" sldId="722"/>
            <ac:spMk id="12" creationId="{8A78D17C-926F-4479-A58E-8AC6B91D6DF9}"/>
          </ac:spMkLst>
        </pc:spChg>
        <pc:picChg chg="add">
          <ac:chgData name="Pabis Vladimir" userId="88dc0c42-8bcd-482c-b7ff-4a90af045e1e" providerId="ADAL" clId="{ECB9EB6D-5C63-41AC-866E-F366198C2FF6}" dt="2020-11-02T21:10:50.880" v="5839" actId="22"/>
          <ac:picMkLst>
            <pc:docMk/>
            <pc:sldMk cId="163514541" sldId="722"/>
            <ac:picMk id="7" creationId="{250084B4-AAED-49DD-AF72-33F13ADC9588}"/>
          </ac:picMkLst>
        </pc:picChg>
        <pc:picChg chg="add mod">
          <ac:chgData name="Pabis Vladimir" userId="88dc0c42-8bcd-482c-b7ff-4a90af045e1e" providerId="ADAL" clId="{ECB9EB6D-5C63-41AC-866E-F366198C2FF6}" dt="2020-11-02T23:12:12.297" v="10195" actId="14100"/>
          <ac:picMkLst>
            <pc:docMk/>
            <pc:sldMk cId="163514541" sldId="722"/>
            <ac:picMk id="9" creationId="{FC13EBFA-3DFF-4B46-BF0E-7D6BEBFF2657}"/>
          </ac:picMkLst>
        </pc:picChg>
      </pc:sldChg>
      <pc:sldChg chg="add del">
        <pc:chgData name="Pabis Vladimir" userId="88dc0c42-8bcd-482c-b7ff-4a90af045e1e" providerId="ADAL" clId="{ECB9EB6D-5C63-41AC-866E-F366198C2FF6}" dt="2020-11-02T21:10:03.322" v="5833" actId="2890"/>
        <pc:sldMkLst>
          <pc:docMk/>
          <pc:sldMk cId="1699817565" sldId="722"/>
        </pc:sldMkLst>
      </pc:sldChg>
      <pc:sldChg chg="add del">
        <pc:chgData name="Pabis Vladimir" userId="88dc0c42-8bcd-482c-b7ff-4a90af045e1e" providerId="ADAL" clId="{ECB9EB6D-5C63-41AC-866E-F366198C2FF6}" dt="2020-11-02T21:09:53.323" v="5831"/>
        <pc:sldMkLst>
          <pc:docMk/>
          <pc:sldMk cId="3142381218" sldId="722"/>
        </pc:sldMkLst>
      </pc:sldChg>
      <pc:sldChg chg="addSp modSp new mod">
        <pc:chgData name="Pabis Vladimir" userId="88dc0c42-8bcd-482c-b7ff-4a90af045e1e" providerId="ADAL" clId="{ECB9EB6D-5C63-41AC-866E-F366198C2FF6}" dt="2020-11-02T23:03:37.239" v="9766" actId="20577"/>
        <pc:sldMkLst>
          <pc:docMk/>
          <pc:sldMk cId="2182611724" sldId="723"/>
        </pc:sldMkLst>
        <pc:spChg chg="add mod">
          <ac:chgData name="Pabis Vladimir" userId="88dc0c42-8bcd-482c-b7ff-4a90af045e1e" providerId="ADAL" clId="{ECB9EB6D-5C63-41AC-866E-F366198C2FF6}" dt="2020-11-02T23:03:37.239" v="9766" actId="20577"/>
          <ac:spMkLst>
            <pc:docMk/>
            <pc:sldMk cId="2182611724" sldId="723"/>
            <ac:spMk id="5" creationId="{9734D7A2-FCFA-4B18-8AA3-0637A5FCB96E}"/>
          </ac:spMkLst>
        </pc:spChg>
        <pc:spChg chg="add mod">
          <ac:chgData name="Pabis Vladimir" userId="88dc0c42-8bcd-482c-b7ff-4a90af045e1e" providerId="ADAL" clId="{ECB9EB6D-5C63-41AC-866E-F366198C2FF6}" dt="2020-11-02T22:48:30.219" v="8885" actId="20577"/>
          <ac:spMkLst>
            <pc:docMk/>
            <pc:sldMk cId="2182611724" sldId="723"/>
            <ac:spMk id="9" creationId="{1478152A-3270-41C1-8450-C1BC1CF8C43C}"/>
          </ac:spMkLst>
        </pc:spChg>
        <pc:picChg chg="add">
          <ac:chgData name="Pabis Vladimir" userId="88dc0c42-8bcd-482c-b7ff-4a90af045e1e" providerId="ADAL" clId="{ECB9EB6D-5C63-41AC-866E-F366198C2FF6}" dt="2020-11-02T22:43:42.333" v="8760" actId="22"/>
          <ac:picMkLst>
            <pc:docMk/>
            <pc:sldMk cId="2182611724" sldId="723"/>
            <ac:picMk id="3" creationId="{53EED97B-AC7A-478B-A539-706FF412EC80}"/>
          </ac:picMkLst>
        </pc:picChg>
        <pc:picChg chg="add mod">
          <ac:chgData name="Pabis Vladimir" userId="88dc0c42-8bcd-482c-b7ff-4a90af045e1e" providerId="ADAL" clId="{ECB9EB6D-5C63-41AC-866E-F366198C2FF6}" dt="2020-11-02T22:45:47" v="8795" actId="962"/>
          <ac:picMkLst>
            <pc:docMk/>
            <pc:sldMk cId="2182611724" sldId="723"/>
            <ac:picMk id="7" creationId="{1D46B79D-46E3-4F1F-8E7C-E3D56E4EE370}"/>
          </ac:picMkLst>
        </pc:picChg>
      </pc:sldChg>
      <pc:sldChg chg="addSp delSp modSp new mod">
        <pc:chgData name="Pabis Vladimir" userId="88dc0c42-8bcd-482c-b7ff-4a90af045e1e" providerId="ADAL" clId="{ECB9EB6D-5C63-41AC-866E-F366198C2FF6}" dt="2020-11-02T23:09:01.961" v="10179" actId="113"/>
        <pc:sldMkLst>
          <pc:docMk/>
          <pc:sldMk cId="1760504544" sldId="724"/>
        </pc:sldMkLst>
        <pc:spChg chg="del">
          <ac:chgData name="Pabis Vladimir" userId="88dc0c42-8bcd-482c-b7ff-4a90af045e1e" providerId="ADAL" clId="{ECB9EB6D-5C63-41AC-866E-F366198C2FF6}" dt="2020-11-02T22:48:11.053" v="8838" actId="478"/>
          <ac:spMkLst>
            <pc:docMk/>
            <pc:sldMk cId="1760504544" sldId="724"/>
            <ac:spMk id="2" creationId="{54AF2D97-FBC8-4329-A1F9-7D636E6C1A7E}"/>
          </ac:spMkLst>
        </pc:spChg>
        <pc:spChg chg="del">
          <ac:chgData name="Pabis Vladimir" userId="88dc0c42-8bcd-482c-b7ff-4a90af045e1e" providerId="ADAL" clId="{ECB9EB6D-5C63-41AC-866E-F366198C2FF6}" dt="2020-11-02T22:48:07.457" v="8837" actId="478"/>
          <ac:spMkLst>
            <pc:docMk/>
            <pc:sldMk cId="1760504544" sldId="724"/>
            <ac:spMk id="4" creationId="{96511644-AB34-41F2-8F29-D2EC8BEEC389}"/>
          </ac:spMkLst>
        </pc:spChg>
        <pc:spChg chg="del mod">
          <ac:chgData name="Pabis Vladimir" userId="88dc0c42-8bcd-482c-b7ff-4a90af045e1e" providerId="ADAL" clId="{ECB9EB6D-5C63-41AC-866E-F366198C2FF6}" dt="2020-11-02T22:49:09.553" v="8887" actId="931"/>
          <ac:spMkLst>
            <pc:docMk/>
            <pc:sldMk cId="1760504544" sldId="724"/>
            <ac:spMk id="5" creationId="{54F2610F-ABE2-4514-8A32-A965BFC9C722}"/>
          </ac:spMkLst>
        </pc:spChg>
        <pc:spChg chg="add mod">
          <ac:chgData name="Pabis Vladimir" userId="88dc0c42-8bcd-482c-b7ff-4a90af045e1e" providerId="ADAL" clId="{ECB9EB6D-5C63-41AC-866E-F366198C2FF6}" dt="2020-11-02T23:03:50.367" v="9804" actId="20577"/>
          <ac:spMkLst>
            <pc:docMk/>
            <pc:sldMk cId="1760504544" sldId="724"/>
            <ac:spMk id="11" creationId="{E0CF19CD-1520-4598-B32B-5850C05C68E6}"/>
          </ac:spMkLst>
        </pc:spChg>
        <pc:spChg chg="add mod">
          <ac:chgData name="Pabis Vladimir" userId="88dc0c42-8bcd-482c-b7ff-4a90af045e1e" providerId="ADAL" clId="{ECB9EB6D-5C63-41AC-866E-F366198C2FF6}" dt="2020-11-02T23:09:01.961" v="10179" actId="113"/>
          <ac:spMkLst>
            <pc:docMk/>
            <pc:sldMk cId="1760504544" sldId="724"/>
            <ac:spMk id="13" creationId="{2AAA94E3-E059-416A-B428-03CBA40F74D8}"/>
          </ac:spMkLst>
        </pc:spChg>
        <pc:picChg chg="add">
          <ac:chgData name="Pabis Vladimir" userId="88dc0c42-8bcd-482c-b7ff-4a90af045e1e" providerId="ADAL" clId="{ECB9EB6D-5C63-41AC-866E-F366198C2FF6}" dt="2020-11-02T22:48:16.771" v="8839" actId="22"/>
          <ac:picMkLst>
            <pc:docMk/>
            <pc:sldMk cId="1760504544" sldId="724"/>
            <ac:picMk id="7" creationId="{99C25D73-2576-44FA-8802-F4608CE62095}"/>
          </ac:picMkLst>
        </pc:picChg>
        <pc:picChg chg="add mod">
          <ac:chgData name="Pabis Vladimir" userId="88dc0c42-8bcd-482c-b7ff-4a90af045e1e" providerId="ADAL" clId="{ECB9EB6D-5C63-41AC-866E-F366198C2FF6}" dt="2020-11-02T22:49:12.454" v="8888" actId="27614"/>
          <ac:picMkLst>
            <pc:docMk/>
            <pc:sldMk cId="1760504544" sldId="724"/>
            <ac:picMk id="9" creationId="{81F68A7F-BFEA-43B0-BF0D-51F11A26AC3E}"/>
          </ac:picMkLst>
        </pc:picChg>
      </pc:sldChg>
      <pc:sldChg chg="modSp add mod">
        <pc:chgData name="Pabis Vladimir" userId="88dc0c42-8bcd-482c-b7ff-4a90af045e1e" providerId="ADAL" clId="{ECB9EB6D-5C63-41AC-866E-F366198C2FF6}" dt="2020-11-03T11:18:34.209" v="10626" actId="1076"/>
        <pc:sldMkLst>
          <pc:docMk/>
          <pc:sldMk cId="1525346371" sldId="725"/>
        </pc:sldMkLst>
        <pc:spChg chg="mod">
          <ac:chgData name="Pabis Vladimir" userId="88dc0c42-8bcd-482c-b7ff-4a90af045e1e" providerId="ADAL" clId="{ECB9EB6D-5C63-41AC-866E-F366198C2FF6}" dt="2020-11-03T11:18:34.209" v="10626" actId="1076"/>
          <ac:spMkLst>
            <pc:docMk/>
            <pc:sldMk cId="1525346371" sldId="725"/>
            <ac:spMk id="5" creationId="{76F387CC-E309-944D-B17B-9E5C846DE9D9}"/>
          </ac:spMkLst>
        </pc:spChg>
      </pc:sldChg>
      <pc:sldChg chg="modSp add mod">
        <pc:chgData name="Pabis Vladimir" userId="88dc0c42-8bcd-482c-b7ff-4a90af045e1e" providerId="ADAL" clId="{ECB9EB6D-5C63-41AC-866E-F366198C2FF6}" dt="2020-11-03T11:18:53.731" v="10630" actId="122"/>
        <pc:sldMkLst>
          <pc:docMk/>
          <pc:sldMk cId="2480320780" sldId="726"/>
        </pc:sldMkLst>
        <pc:spChg chg="mod">
          <ac:chgData name="Pabis Vladimir" userId="88dc0c42-8bcd-482c-b7ff-4a90af045e1e" providerId="ADAL" clId="{ECB9EB6D-5C63-41AC-866E-F366198C2FF6}" dt="2020-11-03T11:18:53.731" v="10630" actId="122"/>
          <ac:spMkLst>
            <pc:docMk/>
            <pc:sldMk cId="2480320780" sldId="726"/>
            <ac:spMk id="5" creationId="{76F387CC-E309-944D-B17B-9E5C846DE9D9}"/>
          </ac:spMkLst>
        </pc:spChg>
      </pc:sldChg>
      <pc:sldChg chg="modSp add mod">
        <pc:chgData name="Pabis Vladimir" userId="88dc0c42-8bcd-482c-b7ff-4a90af045e1e" providerId="ADAL" clId="{ECB9EB6D-5C63-41AC-866E-F366198C2FF6}" dt="2020-11-03T11:20:09.569" v="10641" actId="20577"/>
        <pc:sldMkLst>
          <pc:docMk/>
          <pc:sldMk cId="214596366" sldId="727"/>
        </pc:sldMkLst>
        <pc:spChg chg="mod">
          <ac:chgData name="Pabis Vladimir" userId="88dc0c42-8bcd-482c-b7ff-4a90af045e1e" providerId="ADAL" clId="{ECB9EB6D-5C63-41AC-866E-F366198C2FF6}" dt="2020-11-03T11:20:09.569" v="10641" actId="20577"/>
          <ac:spMkLst>
            <pc:docMk/>
            <pc:sldMk cId="214596366" sldId="727"/>
            <ac:spMk id="4" creationId="{44D10A4B-803D-E246-922E-E6751FE7494E}"/>
          </ac:spMkLst>
        </pc:spChg>
        <pc:spChg chg="mod">
          <ac:chgData name="Pabis Vladimir" userId="88dc0c42-8bcd-482c-b7ff-4a90af045e1e" providerId="ADAL" clId="{ECB9EB6D-5C63-41AC-866E-F366198C2FF6}" dt="2020-11-03T11:19:46.729" v="10633" actId="1076"/>
          <ac:spMkLst>
            <pc:docMk/>
            <pc:sldMk cId="214596366" sldId="727"/>
            <ac:spMk id="5" creationId="{76F387CC-E309-944D-B17B-9E5C846DE9D9}"/>
          </ac:spMkLst>
        </pc:spChg>
        <pc:picChg chg="mod ord">
          <ac:chgData name="Pabis Vladimir" userId="88dc0c42-8bcd-482c-b7ff-4a90af045e1e" providerId="ADAL" clId="{ECB9EB6D-5C63-41AC-866E-F366198C2FF6}" dt="2020-11-03T11:19:59.273" v="10635" actId="1076"/>
          <ac:picMkLst>
            <pc:docMk/>
            <pc:sldMk cId="214596366" sldId="727"/>
            <ac:picMk id="6" creationId="{C7C05ADA-16B2-5646-B9D7-6C4030A0436C}"/>
          </ac:picMkLst>
        </pc:picChg>
        <pc:picChg chg="mod">
          <ac:chgData name="Pabis Vladimir" userId="88dc0c42-8bcd-482c-b7ff-4a90af045e1e" providerId="ADAL" clId="{ECB9EB6D-5C63-41AC-866E-F366198C2FF6}" dt="2020-11-03T11:20:00.665" v="10636" actId="1076"/>
          <ac:picMkLst>
            <pc:docMk/>
            <pc:sldMk cId="214596366" sldId="727"/>
            <ac:picMk id="9" creationId="{9E7FA0E1-1677-0748-A7B1-0BC595898C8A}"/>
          </ac:picMkLst>
        </pc:picChg>
      </pc:sldChg>
      <pc:sldChg chg="modSp add mod">
        <pc:chgData name="Pabis Vladimir" userId="88dc0c42-8bcd-482c-b7ff-4a90af045e1e" providerId="ADAL" clId="{ECB9EB6D-5C63-41AC-866E-F366198C2FF6}" dt="2020-11-03T11:20:25.485" v="10644" actId="113"/>
        <pc:sldMkLst>
          <pc:docMk/>
          <pc:sldMk cId="821593817" sldId="728"/>
        </pc:sldMkLst>
        <pc:spChg chg="mod">
          <ac:chgData name="Pabis Vladimir" userId="88dc0c42-8bcd-482c-b7ff-4a90af045e1e" providerId="ADAL" clId="{ECB9EB6D-5C63-41AC-866E-F366198C2FF6}" dt="2020-11-03T11:20:25.485" v="10644" actId="113"/>
          <ac:spMkLst>
            <pc:docMk/>
            <pc:sldMk cId="821593817" sldId="728"/>
            <ac:spMk id="4" creationId="{44D10A4B-803D-E246-922E-E6751FE7494E}"/>
          </ac:spMkLst>
        </pc:spChg>
        <pc:spChg chg="mod">
          <ac:chgData name="Pabis Vladimir" userId="88dc0c42-8bcd-482c-b7ff-4a90af045e1e" providerId="ADAL" clId="{ECB9EB6D-5C63-41AC-866E-F366198C2FF6}" dt="2020-11-03T11:20:15.500" v="10642" actId="122"/>
          <ac:spMkLst>
            <pc:docMk/>
            <pc:sldMk cId="821593817" sldId="728"/>
            <ac:spMk id="5" creationId="{76F387CC-E309-944D-B17B-9E5C846DE9D9}"/>
          </ac:spMkLst>
        </pc:spChg>
      </pc:sldChg>
      <pc:sldChg chg="addSp delSp modSp new mod">
        <pc:chgData name="Pabis Vladimir" userId="88dc0c42-8bcd-482c-b7ff-4a90af045e1e" providerId="ADAL" clId="{ECB9EB6D-5C63-41AC-866E-F366198C2FF6}" dt="2020-11-03T14:23:48.999" v="12468" actId="1076"/>
        <pc:sldMkLst>
          <pc:docMk/>
          <pc:sldMk cId="550540949" sldId="729"/>
        </pc:sldMkLst>
        <pc:spChg chg="add del">
          <ac:chgData name="Pabis Vladimir" userId="88dc0c42-8bcd-482c-b7ff-4a90af045e1e" providerId="ADAL" clId="{ECB9EB6D-5C63-41AC-866E-F366198C2FF6}" dt="2020-11-03T12:54:51.899" v="10648" actId="22"/>
          <ac:spMkLst>
            <pc:docMk/>
            <pc:sldMk cId="550540949" sldId="729"/>
            <ac:spMk id="5" creationId="{C3418080-2AE0-45D1-A6CB-CB79A5D92E07}"/>
          </ac:spMkLst>
        </pc:spChg>
        <pc:spChg chg="add mod">
          <ac:chgData name="Pabis Vladimir" userId="88dc0c42-8bcd-482c-b7ff-4a90af045e1e" providerId="ADAL" clId="{ECB9EB6D-5C63-41AC-866E-F366198C2FF6}" dt="2020-11-03T13:16:46.889" v="10725" actId="20577"/>
          <ac:spMkLst>
            <pc:docMk/>
            <pc:sldMk cId="550540949" sldId="729"/>
            <ac:spMk id="6" creationId="{62688E5A-5643-4C46-A80D-EC3627E9C375}"/>
          </ac:spMkLst>
        </pc:spChg>
        <pc:spChg chg="add mod">
          <ac:chgData name="Pabis Vladimir" userId="88dc0c42-8bcd-482c-b7ff-4a90af045e1e" providerId="ADAL" clId="{ECB9EB6D-5C63-41AC-866E-F366198C2FF6}" dt="2020-11-03T14:23:48.999" v="12468" actId="1076"/>
          <ac:spMkLst>
            <pc:docMk/>
            <pc:sldMk cId="550540949" sldId="729"/>
            <ac:spMk id="7" creationId="{E46D4A58-FC7A-4FAC-A203-6F36C34CB00A}"/>
          </ac:spMkLst>
        </pc:spChg>
        <pc:picChg chg="add">
          <ac:chgData name="Pabis Vladimir" userId="88dc0c42-8bcd-482c-b7ff-4a90af045e1e" providerId="ADAL" clId="{ECB9EB6D-5C63-41AC-866E-F366198C2FF6}" dt="2020-11-03T12:54:09.799" v="10646" actId="22"/>
          <ac:picMkLst>
            <pc:docMk/>
            <pc:sldMk cId="550540949" sldId="729"/>
            <ac:picMk id="3" creationId="{FB083515-0625-4A43-9527-8D546FFEC906}"/>
          </ac:picMkLst>
        </pc:picChg>
      </pc:sldChg>
      <pc:sldChg chg="new del">
        <pc:chgData name="Pabis Vladimir" userId="88dc0c42-8bcd-482c-b7ff-4a90af045e1e" providerId="ADAL" clId="{ECB9EB6D-5C63-41AC-866E-F366198C2FF6}" dt="2020-11-03T13:15:43.912" v="10701" actId="680"/>
        <pc:sldMkLst>
          <pc:docMk/>
          <pc:sldMk cId="1468533053" sldId="730"/>
        </pc:sldMkLst>
      </pc:sldChg>
      <pc:sldChg chg="modSp mod">
        <pc:chgData name="Pabis Vladimir" userId="88dc0c42-8bcd-482c-b7ff-4a90af045e1e" providerId="ADAL" clId="{ECB9EB6D-5C63-41AC-866E-F366198C2FF6}" dt="2020-11-04T16:56:43.963" v="14977" actId="20577"/>
        <pc:sldMkLst>
          <pc:docMk/>
          <pc:sldMk cId="3334145391" sldId="730"/>
        </pc:sldMkLst>
        <pc:spChg chg="mod">
          <ac:chgData name="Pabis Vladimir" userId="88dc0c42-8bcd-482c-b7ff-4a90af045e1e" providerId="ADAL" clId="{ECB9EB6D-5C63-41AC-866E-F366198C2FF6}" dt="2020-11-04T16:56:43.963" v="14977" actId="20577"/>
          <ac:spMkLst>
            <pc:docMk/>
            <pc:sldMk cId="3334145391" sldId="730"/>
            <ac:spMk id="6" creationId="{B28D48BE-2D60-4A67-925B-784491FF3B37}"/>
          </ac:spMkLst>
        </pc:spChg>
      </pc:sldChg>
      <pc:sldChg chg="modSp mod">
        <pc:chgData name="Pabis Vladimir" userId="88dc0c42-8bcd-482c-b7ff-4a90af045e1e" providerId="ADAL" clId="{ECB9EB6D-5C63-41AC-866E-F366198C2FF6}" dt="2020-11-04T16:32:45.726" v="13882" actId="20577"/>
        <pc:sldMkLst>
          <pc:docMk/>
          <pc:sldMk cId="2508277596" sldId="732"/>
        </pc:sldMkLst>
        <pc:spChg chg="mod">
          <ac:chgData name="Pabis Vladimir" userId="88dc0c42-8bcd-482c-b7ff-4a90af045e1e" providerId="ADAL" clId="{ECB9EB6D-5C63-41AC-866E-F366198C2FF6}" dt="2020-11-04T16:32:45.726" v="13882" actId="20577"/>
          <ac:spMkLst>
            <pc:docMk/>
            <pc:sldMk cId="2508277596" sldId="732"/>
            <ac:spMk id="4" creationId="{8A8B0A18-DD80-424B-BAFE-469ED2D6F9E0}"/>
          </ac:spMkLst>
        </pc:spChg>
      </pc:sldChg>
      <pc:sldChg chg="modSp mod">
        <pc:chgData name="Pabis Vladimir" userId="88dc0c42-8bcd-482c-b7ff-4a90af045e1e" providerId="ADAL" clId="{ECB9EB6D-5C63-41AC-866E-F366198C2FF6}" dt="2020-11-04T15:14:24.997" v="12712" actId="20577"/>
        <pc:sldMkLst>
          <pc:docMk/>
          <pc:sldMk cId="2984324121" sldId="989"/>
        </pc:sldMkLst>
        <pc:graphicFrameChg chg="mod modGraphic">
          <ac:chgData name="Pabis Vladimir" userId="88dc0c42-8bcd-482c-b7ff-4a90af045e1e" providerId="ADAL" clId="{ECB9EB6D-5C63-41AC-866E-F366198C2FF6}" dt="2020-11-04T15:14:24.997" v="12712" actId="20577"/>
          <ac:graphicFrameMkLst>
            <pc:docMk/>
            <pc:sldMk cId="2984324121" sldId="989"/>
            <ac:graphicFrameMk id="3" creationId="{B4AD547C-21D4-4E0A-AA54-04AC19B060EC}"/>
          </ac:graphicFrameMkLst>
        </pc:graphicFrameChg>
      </pc:sldChg>
      <pc:sldChg chg="addSp delSp modSp mod">
        <pc:chgData name="Pabis Vladimir" userId="88dc0c42-8bcd-482c-b7ff-4a90af045e1e" providerId="ADAL" clId="{ECB9EB6D-5C63-41AC-866E-F366198C2FF6}" dt="2020-11-04T17:12:45.106" v="15603" actId="20577"/>
        <pc:sldMkLst>
          <pc:docMk/>
          <pc:sldMk cId="680202786" sldId="993"/>
        </pc:sldMkLst>
        <pc:spChg chg="mod">
          <ac:chgData name="Pabis Vladimir" userId="88dc0c42-8bcd-482c-b7ff-4a90af045e1e" providerId="ADAL" clId="{ECB9EB6D-5C63-41AC-866E-F366198C2FF6}" dt="2020-11-04T17:06:48.083" v="15544" actId="120"/>
          <ac:spMkLst>
            <pc:docMk/>
            <pc:sldMk cId="680202786" sldId="993"/>
            <ac:spMk id="3" creationId="{40F0F7A1-881F-4B52-9514-7D213A2AE22F}"/>
          </ac:spMkLst>
        </pc:spChg>
        <pc:spChg chg="add del mod">
          <ac:chgData name="Pabis Vladimir" userId="88dc0c42-8bcd-482c-b7ff-4a90af045e1e" providerId="ADAL" clId="{ECB9EB6D-5C63-41AC-866E-F366198C2FF6}" dt="2020-11-04T17:12:45.106" v="15603" actId="20577"/>
          <ac:spMkLst>
            <pc:docMk/>
            <pc:sldMk cId="680202786" sldId="993"/>
            <ac:spMk id="5" creationId="{698A7A5A-391E-4896-A497-90879B2E1560}"/>
          </ac:spMkLst>
        </pc:spChg>
        <pc:graphicFrameChg chg="add del mod">
          <ac:chgData name="Pabis Vladimir" userId="88dc0c42-8bcd-482c-b7ff-4a90af045e1e" providerId="ADAL" clId="{ECB9EB6D-5C63-41AC-866E-F366198C2FF6}" dt="2020-11-04T16:44:01.110" v="14474" actId="12084"/>
          <ac:graphicFrameMkLst>
            <pc:docMk/>
            <pc:sldMk cId="680202786" sldId="993"/>
            <ac:graphicFrameMk id="2" creationId="{3B6E2233-175D-4F04-BF8B-BB5335B674B7}"/>
          </ac:graphicFrameMkLst>
        </pc:graphicFrameChg>
      </pc:sldChg>
      <pc:sldChg chg="modSp mod">
        <pc:chgData name="Pabis Vladimir" userId="88dc0c42-8bcd-482c-b7ff-4a90af045e1e" providerId="ADAL" clId="{ECB9EB6D-5C63-41AC-866E-F366198C2FF6}" dt="2020-11-04T17:09:01.051" v="15597" actId="113"/>
        <pc:sldMkLst>
          <pc:docMk/>
          <pc:sldMk cId="3579922475" sldId="994"/>
        </pc:sldMkLst>
        <pc:spChg chg="mod">
          <ac:chgData name="Pabis Vladimir" userId="88dc0c42-8bcd-482c-b7ff-4a90af045e1e" providerId="ADAL" clId="{ECB9EB6D-5C63-41AC-866E-F366198C2FF6}" dt="2020-11-04T17:06:58.163" v="15545" actId="113"/>
          <ac:spMkLst>
            <pc:docMk/>
            <pc:sldMk cId="3579922475" sldId="994"/>
            <ac:spMk id="5" creationId="{25EEA093-2C6D-4AA0-BD90-6D60AB8021D1}"/>
          </ac:spMkLst>
        </pc:spChg>
        <pc:spChg chg="mod">
          <ac:chgData name="Pabis Vladimir" userId="88dc0c42-8bcd-482c-b7ff-4a90af045e1e" providerId="ADAL" clId="{ECB9EB6D-5C63-41AC-866E-F366198C2FF6}" dt="2020-11-04T17:09:01.051" v="15597" actId="113"/>
          <ac:spMkLst>
            <pc:docMk/>
            <pc:sldMk cId="3579922475" sldId="994"/>
            <ac:spMk id="7" creationId="{5CE9E892-1FB6-477A-B6E8-FC90909FF919}"/>
          </ac:spMkLst>
        </pc:spChg>
      </pc:sldChg>
      <pc:sldChg chg="addSp delSp modSp add del mod">
        <pc:chgData name="Pabis Vladimir" userId="88dc0c42-8bcd-482c-b7ff-4a90af045e1e" providerId="ADAL" clId="{ECB9EB6D-5C63-41AC-866E-F366198C2FF6}" dt="2020-11-04T16:30:17.701" v="13750" actId="47"/>
        <pc:sldMkLst>
          <pc:docMk/>
          <pc:sldMk cId="2799702863" sldId="999"/>
        </pc:sldMkLst>
        <pc:spChg chg="mod">
          <ac:chgData name="Pabis Vladimir" userId="88dc0c42-8bcd-482c-b7ff-4a90af045e1e" providerId="ADAL" clId="{ECB9EB6D-5C63-41AC-866E-F366198C2FF6}" dt="2020-11-04T15:23:09.668" v="12824" actId="20577"/>
          <ac:spMkLst>
            <pc:docMk/>
            <pc:sldMk cId="2799702863" sldId="999"/>
            <ac:spMk id="7" creationId="{23518199-BFEA-4DCB-B778-171FFFDFE210}"/>
          </ac:spMkLst>
        </pc:spChg>
        <pc:picChg chg="del">
          <ac:chgData name="Pabis Vladimir" userId="88dc0c42-8bcd-482c-b7ff-4a90af045e1e" providerId="ADAL" clId="{ECB9EB6D-5C63-41AC-866E-F366198C2FF6}" dt="2020-11-04T15:17:53.930" v="12724" actId="478"/>
          <ac:picMkLst>
            <pc:docMk/>
            <pc:sldMk cId="2799702863" sldId="999"/>
            <ac:picMk id="2" creationId="{2A6D7933-C5A9-4B35-A566-897805A2F303}"/>
          </ac:picMkLst>
        </pc:picChg>
        <pc:picChg chg="add del mod">
          <ac:chgData name="Pabis Vladimir" userId="88dc0c42-8bcd-482c-b7ff-4a90af045e1e" providerId="ADAL" clId="{ECB9EB6D-5C63-41AC-866E-F366198C2FF6}" dt="2020-11-04T16:28:57.325" v="13740" actId="478"/>
          <ac:picMkLst>
            <pc:docMk/>
            <pc:sldMk cId="2799702863" sldId="999"/>
            <ac:picMk id="3" creationId="{05EE5921-331B-41A9-8533-A654DB678E36}"/>
          </ac:picMkLst>
        </pc:picChg>
        <pc:picChg chg="del">
          <ac:chgData name="Pabis Vladimir" userId="88dc0c42-8bcd-482c-b7ff-4a90af045e1e" providerId="ADAL" clId="{ECB9EB6D-5C63-41AC-866E-F366198C2FF6}" dt="2020-11-04T15:17:54.487" v="12725" actId="478"/>
          <ac:picMkLst>
            <pc:docMk/>
            <pc:sldMk cId="2799702863" sldId="999"/>
            <ac:picMk id="4" creationId="{B951E720-E0CB-4866-91D1-FF1B297901F1}"/>
          </ac:picMkLst>
        </pc:picChg>
        <pc:picChg chg="del">
          <ac:chgData name="Pabis Vladimir" userId="88dc0c42-8bcd-482c-b7ff-4a90af045e1e" providerId="ADAL" clId="{ECB9EB6D-5C63-41AC-866E-F366198C2FF6}" dt="2020-11-04T15:17:56.012" v="12726" actId="478"/>
          <ac:picMkLst>
            <pc:docMk/>
            <pc:sldMk cId="2799702863" sldId="999"/>
            <ac:picMk id="5" creationId="{B53E62DC-A001-4EE2-8884-FF703ADD542E}"/>
          </ac:picMkLst>
        </pc:picChg>
        <pc:picChg chg="add del mod">
          <ac:chgData name="Pabis Vladimir" userId="88dc0c42-8bcd-482c-b7ff-4a90af045e1e" providerId="ADAL" clId="{ECB9EB6D-5C63-41AC-866E-F366198C2FF6}" dt="2020-11-04T15:22:59.040" v="12817"/>
          <ac:picMkLst>
            <pc:docMk/>
            <pc:sldMk cId="2799702863" sldId="999"/>
            <ac:picMk id="6" creationId="{35C4892B-976D-4AE3-82A6-C9038B53BAA7}"/>
          </ac:picMkLst>
        </pc:picChg>
      </pc:sldChg>
      <pc:sldChg chg="new del">
        <pc:chgData name="Pabis Vladimir" userId="88dc0c42-8bcd-482c-b7ff-4a90af045e1e" providerId="ADAL" clId="{ECB9EB6D-5C63-41AC-866E-F366198C2FF6}" dt="2020-11-04T15:22:53.163" v="12810" actId="680"/>
        <pc:sldMkLst>
          <pc:docMk/>
          <pc:sldMk cId="3320462735" sldId="1000"/>
        </pc:sldMkLst>
      </pc:sldChg>
      <pc:sldChg chg="new del">
        <pc:chgData name="Pabis Vladimir" userId="88dc0c42-8bcd-482c-b7ff-4a90af045e1e" providerId="ADAL" clId="{ECB9EB6D-5C63-41AC-866E-F366198C2FF6}" dt="2020-11-04T15:27:16.643" v="12856" actId="47"/>
        <pc:sldMkLst>
          <pc:docMk/>
          <pc:sldMk cId="3742283896" sldId="1000"/>
        </pc:sldMkLst>
      </pc:sldChg>
      <pc:sldChg chg="addSp delSp modSp new mod">
        <pc:chgData name="Pabis Vladimir" userId="88dc0c42-8bcd-482c-b7ff-4a90af045e1e" providerId="ADAL" clId="{ECB9EB6D-5C63-41AC-866E-F366198C2FF6}" dt="2020-11-04T15:32:31.995" v="12903" actId="20577"/>
        <pc:sldMkLst>
          <pc:docMk/>
          <pc:sldMk cId="2023235087" sldId="1001"/>
        </pc:sldMkLst>
        <pc:spChg chg="mod">
          <ac:chgData name="Pabis Vladimir" userId="88dc0c42-8bcd-482c-b7ff-4a90af045e1e" providerId="ADAL" clId="{ECB9EB6D-5C63-41AC-866E-F366198C2FF6}" dt="2020-11-04T15:32:31.995" v="12903" actId="20577"/>
          <ac:spMkLst>
            <pc:docMk/>
            <pc:sldMk cId="2023235087" sldId="1001"/>
            <ac:spMk id="2" creationId="{8B029484-0BB1-4031-9EBC-B9F58846980F}"/>
          </ac:spMkLst>
        </pc:spChg>
        <pc:spChg chg="del">
          <ac:chgData name="Pabis Vladimir" userId="88dc0c42-8bcd-482c-b7ff-4a90af045e1e" providerId="ADAL" clId="{ECB9EB6D-5C63-41AC-866E-F366198C2FF6}" dt="2020-11-04T15:26:21.734" v="12827" actId="478"/>
          <ac:spMkLst>
            <pc:docMk/>
            <pc:sldMk cId="2023235087" sldId="1001"/>
            <ac:spMk id="4" creationId="{2E8F7B71-D278-411D-8815-F1A55C4DDCC9}"/>
          </ac:spMkLst>
        </pc:spChg>
        <pc:picChg chg="add del mod">
          <ac:chgData name="Pabis Vladimir" userId="88dc0c42-8bcd-482c-b7ff-4a90af045e1e" providerId="ADAL" clId="{ECB9EB6D-5C63-41AC-866E-F366198C2FF6}" dt="2020-11-04T15:28:53.969" v="12862" actId="478"/>
          <ac:picMkLst>
            <pc:docMk/>
            <pc:sldMk cId="2023235087" sldId="1001"/>
            <ac:picMk id="5" creationId="{E345102D-1BBC-417F-9334-24692684DEF2}"/>
          </ac:picMkLst>
        </pc:picChg>
        <pc:picChg chg="add del mod">
          <ac:chgData name="Pabis Vladimir" userId="88dc0c42-8bcd-482c-b7ff-4a90af045e1e" providerId="ADAL" clId="{ECB9EB6D-5C63-41AC-866E-F366198C2FF6}" dt="2020-11-04T15:30:10.574" v="12873" actId="478"/>
          <ac:picMkLst>
            <pc:docMk/>
            <pc:sldMk cId="2023235087" sldId="1001"/>
            <ac:picMk id="6" creationId="{03E4984B-7689-4772-8D3B-9C06454E30B3}"/>
          </ac:picMkLst>
        </pc:picChg>
        <pc:picChg chg="add del mod">
          <ac:chgData name="Pabis Vladimir" userId="88dc0c42-8bcd-482c-b7ff-4a90af045e1e" providerId="ADAL" clId="{ECB9EB6D-5C63-41AC-866E-F366198C2FF6}" dt="2020-11-04T15:30:11.070" v="12874" actId="478"/>
          <ac:picMkLst>
            <pc:docMk/>
            <pc:sldMk cId="2023235087" sldId="1001"/>
            <ac:picMk id="7" creationId="{4D82D561-7E5E-48AA-A522-D74C1250EAFD}"/>
          </ac:picMkLst>
        </pc:picChg>
        <pc:picChg chg="add mod">
          <ac:chgData name="Pabis Vladimir" userId="88dc0c42-8bcd-482c-b7ff-4a90af045e1e" providerId="ADAL" clId="{ECB9EB6D-5C63-41AC-866E-F366198C2FF6}" dt="2020-11-04T15:32:04.032" v="12891" actId="14100"/>
          <ac:picMkLst>
            <pc:docMk/>
            <pc:sldMk cId="2023235087" sldId="1001"/>
            <ac:picMk id="8" creationId="{ABE6D65F-D1B3-41CC-8121-082CC0E63A60}"/>
          </ac:picMkLst>
        </pc:picChg>
        <pc:picChg chg="add mod">
          <ac:chgData name="Pabis Vladimir" userId="88dc0c42-8bcd-482c-b7ff-4a90af045e1e" providerId="ADAL" clId="{ECB9EB6D-5C63-41AC-866E-F366198C2FF6}" dt="2020-11-04T15:32:12.064" v="12893" actId="1076"/>
          <ac:picMkLst>
            <pc:docMk/>
            <pc:sldMk cId="2023235087" sldId="1001"/>
            <ac:picMk id="9" creationId="{F4247794-253A-4C84-A315-7DDF526FEC90}"/>
          </ac:picMkLst>
        </pc:picChg>
      </pc:sldChg>
      <pc:sldChg chg="addSp delSp modSp new del mod">
        <pc:chgData name="Pabis Vladimir" userId="88dc0c42-8bcd-482c-b7ff-4a90af045e1e" providerId="ADAL" clId="{ECB9EB6D-5C63-41AC-866E-F366198C2FF6}" dt="2020-11-04T15:22:52.241" v="12808" actId="680"/>
        <pc:sldMkLst>
          <pc:docMk/>
          <pc:sldMk cId="3049878713" sldId="1001"/>
        </pc:sldMkLst>
        <pc:spChg chg="mod">
          <ac:chgData name="Pabis Vladimir" userId="88dc0c42-8bcd-482c-b7ff-4a90af045e1e" providerId="ADAL" clId="{ECB9EB6D-5C63-41AC-866E-F366198C2FF6}" dt="2020-11-04T15:22:51.499" v="12806" actId="1076"/>
          <ac:spMkLst>
            <pc:docMk/>
            <pc:sldMk cId="3049878713" sldId="1001"/>
            <ac:spMk id="2" creationId="{FDDF4B92-BFD0-4D2F-9C93-65F19B2CBA15}"/>
          </ac:spMkLst>
        </pc:spChg>
        <pc:spChg chg="add del">
          <ac:chgData name="Pabis Vladimir" userId="88dc0c42-8bcd-482c-b7ff-4a90af045e1e" providerId="ADAL" clId="{ECB9EB6D-5C63-41AC-866E-F366198C2FF6}" dt="2020-11-04T15:22:51.909" v="12807" actId="478"/>
          <ac:spMkLst>
            <pc:docMk/>
            <pc:sldMk cId="3049878713" sldId="1001"/>
            <ac:spMk id="4" creationId="{27CBB9E3-F30A-450D-ABB4-B39B7841F2FE}"/>
          </ac:spMkLst>
        </pc:spChg>
      </pc:sldChg>
      <pc:sldChg chg="addSp delSp modSp add mod">
        <pc:chgData name="Pabis Vladimir" userId="88dc0c42-8bcd-482c-b7ff-4a90af045e1e" providerId="ADAL" clId="{ECB9EB6D-5C63-41AC-866E-F366198C2FF6}" dt="2020-11-04T15:34:22.784" v="12921" actId="1076"/>
        <pc:sldMkLst>
          <pc:docMk/>
          <pc:sldMk cId="458194574" sldId="1002"/>
        </pc:sldMkLst>
        <pc:spChg chg="mod">
          <ac:chgData name="Pabis Vladimir" userId="88dc0c42-8bcd-482c-b7ff-4a90af045e1e" providerId="ADAL" clId="{ECB9EB6D-5C63-41AC-866E-F366198C2FF6}" dt="2020-11-04T15:33:18.964" v="12918" actId="3626"/>
          <ac:spMkLst>
            <pc:docMk/>
            <pc:sldMk cId="458194574" sldId="1002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5:34:22.784" v="12921" actId="1076"/>
          <ac:picMkLst>
            <pc:docMk/>
            <pc:sldMk cId="458194574" sldId="1002"/>
            <ac:picMk id="4" creationId="{4ADBA4DA-EF25-4099-993A-3828F95A628B}"/>
          </ac:picMkLst>
        </pc:picChg>
        <pc:picChg chg="del">
          <ac:chgData name="Pabis Vladimir" userId="88dc0c42-8bcd-482c-b7ff-4a90af045e1e" providerId="ADAL" clId="{ECB9EB6D-5C63-41AC-866E-F366198C2FF6}" dt="2020-11-04T15:33:08.265" v="12905" actId="478"/>
          <ac:picMkLst>
            <pc:docMk/>
            <pc:sldMk cId="458194574" sldId="1002"/>
            <ac:picMk id="8" creationId="{ABE6D65F-D1B3-41CC-8121-082CC0E63A60}"/>
          </ac:picMkLst>
        </pc:picChg>
        <pc:picChg chg="del">
          <ac:chgData name="Pabis Vladimir" userId="88dc0c42-8bcd-482c-b7ff-4a90af045e1e" providerId="ADAL" clId="{ECB9EB6D-5C63-41AC-866E-F366198C2FF6}" dt="2020-11-04T15:33:08.790" v="12906" actId="478"/>
          <ac:picMkLst>
            <pc:docMk/>
            <pc:sldMk cId="458194574" sldId="1002"/>
            <ac:picMk id="9" creationId="{F4247794-253A-4C84-A315-7DDF526FEC90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5:45:21.135" v="13038" actId="1076"/>
        <pc:sldMkLst>
          <pc:docMk/>
          <pc:sldMk cId="69668799" sldId="1003"/>
        </pc:sldMkLst>
        <pc:spChg chg="mod">
          <ac:chgData name="Pabis Vladimir" userId="88dc0c42-8bcd-482c-b7ff-4a90af045e1e" providerId="ADAL" clId="{ECB9EB6D-5C63-41AC-866E-F366198C2FF6}" dt="2020-11-04T15:34:43.614" v="12946" actId="20577"/>
          <ac:spMkLst>
            <pc:docMk/>
            <pc:sldMk cId="69668799" sldId="1003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5:45:21.135" v="13038" actId="1076"/>
          <ac:picMkLst>
            <pc:docMk/>
            <pc:sldMk cId="69668799" sldId="1003"/>
            <ac:picMk id="4" creationId="{693D0A41-CCB3-4D53-BB2F-0C7A8CBF8973}"/>
          </ac:picMkLst>
        </pc:picChg>
        <pc:picChg chg="add del mod">
          <ac:chgData name="Pabis Vladimir" userId="88dc0c42-8bcd-482c-b7ff-4a90af045e1e" providerId="ADAL" clId="{ECB9EB6D-5C63-41AC-866E-F366198C2FF6}" dt="2020-11-04T15:39:29.380" v="12954" actId="478"/>
          <ac:picMkLst>
            <pc:docMk/>
            <pc:sldMk cId="69668799" sldId="1003"/>
            <ac:picMk id="5" creationId="{15A08F42-0916-4781-AF69-87AC8DF9789E}"/>
          </ac:picMkLst>
        </pc:picChg>
        <pc:picChg chg="add mod">
          <ac:chgData name="Pabis Vladimir" userId="88dc0c42-8bcd-482c-b7ff-4a90af045e1e" providerId="ADAL" clId="{ECB9EB6D-5C63-41AC-866E-F366198C2FF6}" dt="2020-11-04T15:45:21.135" v="13038" actId="1076"/>
          <ac:picMkLst>
            <pc:docMk/>
            <pc:sldMk cId="69668799" sldId="1003"/>
            <ac:picMk id="7" creationId="{3C08E037-F187-4C36-B868-D90FA97F1F6C}"/>
          </ac:picMkLst>
        </pc:picChg>
        <pc:picChg chg="del">
          <ac:chgData name="Pabis Vladimir" userId="88dc0c42-8bcd-482c-b7ff-4a90af045e1e" providerId="ADAL" clId="{ECB9EB6D-5C63-41AC-866E-F366198C2FF6}" dt="2020-11-04T15:38:20.804" v="12947" actId="478"/>
          <ac:picMkLst>
            <pc:docMk/>
            <pc:sldMk cId="69668799" sldId="1003"/>
            <ac:picMk id="8" creationId="{ABE6D65F-D1B3-41CC-8121-082CC0E63A60}"/>
          </ac:picMkLst>
        </pc:picChg>
        <pc:picChg chg="del">
          <ac:chgData name="Pabis Vladimir" userId="88dc0c42-8bcd-482c-b7ff-4a90af045e1e" providerId="ADAL" clId="{ECB9EB6D-5C63-41AC-866E-F366198C2FF6}" dt="2020-11-04T15:38:21.377" v="12948" actId="478"/>
          <ac:picMkLst>
            <pc:docMk/>
            <pc:sldMk cId="69668799" sldId="1003"/>
            <ac:picMk id="9" creationId="{F4247794-253A-4C84-A315-7DDF526FEC90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7:15:24.184" v="15608" actId="1076"/>
        <pc:sldMkLst>
          <pc:docMk/>
          <pc:sldMk cId="1110586265" sldId="1004"/>
        </pc:sldMkLst>
        <pc:spChg chg="mod">
          <ac:chgData name="Pabis Vladimir" userId="88dc0c42-8bcd-482c-b7ff-4a90af045e1e" providerId="ADAL" clId="{ECB9EB6D-5C63-41AC-866E-F366198C2FF6}" dt="2020-11-04T15:41:09.625" v="12980" actId="3626"/>
          <ac:spMkLst>
            <pc:docMk/>
            <pc:sldMk cId="1110586265" sldId="1004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5:40:32.781" v="12962" actId="478"/>
          <ac:picMkLst>
            <pc:docMk/>
            <pc:sldMk cId="1110586265" sldId="1004"/>
            <ac:picMk id="4" creationId="{693D0A41-CCB3-4D53-BB2F-0C7A8CBF8973}"/>
          </ac:picMkLst>
        </pc:picChg>
        <pc:picChg chg="add del mod">
          <ac:chgData name="Pabis Vladimir" userId="88dc0c42-8bcd-482c-b7ff-4a90af045e1e" providerId="ADAL" clId="{ECB9EB6D-5C63-41AC-866E-F366198C2FF6}" dt="2020-11-04T17:15:19.047" v="15605" actId="478"/>
          <ac:picMkLst>
            <pc:docMk/>
            <pc:sldMk cId="1110586265" sldId="1004"/>
            <ac:picMk id="5" creationId="{11CFD8BF-5BE7-46C2-934E-8821A08E0602}"/>
          </ac:picMkLst>
        </pc:picChg>
        <pc:picChg chg="del">
          <ac:chgData name="Pabis Vladimir" userId="88dc0c42-8bcd-482c-b7ff-4a90af045e1e" providerId="ADAL" clId="{ECB9EB6D-5C63-41AC-866E-F366198C2FF6}" dt="2020-11-04T15:40:33.375" v="12963" actId="478"/>
          <ac:picMkLst>
            <pc:docMk/>
            <pc:sldMk cId="1110586265" sldId="1004"/>
            <ac:picMk id="7" creationId="{3C08E037-F187-4C36-B868-D90FA97F1F6C}"/>
          </ac:picMkLst>
        </pc:picChg>
        <pc:picChg chg="add mod">
          <ac:chgData name="Pabis Vladimir" userId="88dc0c42-8bcd-482c-b7ff-4a90af045e1e" providerId="ADAL" clId="{ECB9EB6D-5C63-41AC-866E-F366198C2FF6}" dt="2020-11-04T17:15:24.184" v="15608" actId="1076"/>
          <ac:picMkLst>
            <pc:docMk/>
            <pc:sldMk cId="1110586265" sldId="1004"/>
            <ac:picMk id="8" creationId="{C23BCC71-4BD4-4186-BC65-D7A428A3F150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5:45:04.231" v="13036" actId="1076"/>
        <pc:sldMkLst>
          <pc:docMk/>
          <pc:sldMk cId="3239284742" sldId="1005"/>
        </pc:sldMkLst>
        <pc:spChg chg="mod">
          <ac:chgData name="Pabis Vladimir" userId="88dc0c42-8bcd-482c-b7ff-4a90af045e1e" providerId="ADAL" clId="{ECB9EB6D-5C63-41AC-866E-F366198C2FF6}" dt="2020-11-04T15:41:44.292" v="13013" actId="20577"/>
          <ac:spMkLst>
            <pc:docMk/>
            <pc:sldMk cId="3239284742" sldId="1005"/>
            <ac:spMk id="2" creationId="{8B029484-0BB1-4031-9EBC-B9F58846980F}"/>
          </ac:spMkLst>
        </pc:spChg>
        <pc:picChg chg="add del mod">
          <ac:chgData name="Pabis Vladimir" userId="88dc0c42-8bcd-482c-b7ff-4a90af045e1e" providerId="ADAL" clId="{ECB9EB6D-5C63-41AC-866E-F366198C2FF6}" dt="2020-11-04T15:44:18.022" v="13025" actId="478"/>
          <ac:picMkLst>
            <pc:docMk/>
            <pc:sldMk cId="3239284742" sldId="1005"/>
            <ac:picMk id="4" creationId="{52CEA1DC-15BC-4828-8CB4-91B894FA08FE}"/>
          </ac:picMkLst>
        </pc:picChg>
        <pc:picChg chg="del">
          <ac:chgData name="Pabis Vladimir" userId="88dc0c42-8bcd-482c-b7ff-4a90af045e1e" providerId="ADAL" clId="{ECB9EB6D-5C63-41AC-866E-F366198C2FF6}" dt="2020-11-04T15:41:46.442" v="13014" actId="478"/>
          <ac:picMkLst>
            <pc:docMk/>
            <pc:sldMk cId="3239284742" sldId="1005"/>
            <ac:picMk id="5" creationId="{11CFD8BF-5BE7-46C2-934E-8821A08E0602}"/>
          </ac:picMkLst>
        </pc:picChg>
        <pc:picChg chg="add del mod">
          <ac:chgData name="Pabis Vladimir" userId="88dc0c42-8bcd-482c-b7ff-4a90af045e1e" providerId="ADAL" clId="{ECB9EB6D-5C63-41AC-866E-F366198C2FF6}" dt="2020-11-04T15:43:21.261" v="13024" actId="478"/>
          <ac:picMkLst>
            <pc:docMk/>
            <pc:sldMk cId="3239284742" sldId="1005"/>
            <ac:picMk id="6" creationId="{DCB6F92E-5BB4-4A05-ADC7-4521997B3856}"/>
          </ac:picMkLst>
        </pc:picChg>
        <pc:picChg chg="add mod">
          <ac:chgData name="Pabis Vladimir" userId="88dc0c42-8bcd-482c-b7ff-4a90af045e1e" providerId="ADAL" clId="{ECB9EB6D-5C63-41AC-866E-F366198C2FF6}" dt="2020-11-04T15:44:53.311" v="13034" actId="1076"/>
          <ac:picMkLst>
            <pc:docMk/>
            <pc:sldMk cId="3239284742" sldId="1005"/>
            <ac:picMk id="7" creationId="{6529D14F-B320-45DC-9626-E5304CCA8C52}"/>
          </ac:picMkLst>
        </pc:picChg>
        <pc:picChg chg="add mod">
          <ac:chgData name="Pabis Vladimir" userId="88dc0c42-8bcd-482c-b7ff-4a90af045e1e" providerId="ADAL" clId="{ECB9EB6D-5C63-41AC-866E-F366198C2FF6}" dt="2020-11-04T15:45:04.231" v="13036" actId="1076"/>
          <ac:picMkLst>
            <pc:docMk/>
            <pc:sldMk cId="3239284742" sldId="1005"/>
            <ac:picMk id="8" creationId="{142B7BB7-6273-4609-A11B-C6189D19996F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5:47:54.231" v="13065" actId="1076"/>
        <pc:sldMkLst>
          <pc:docMk/>
          <pc:sldMk cId="388999947" sldId="1006"/>
        </pc:sldMkLst>
        <pc:spChg chg="mod">
          <ac:chgData name="Pabis Vladimir" userId="88dc0c42-8bcd-482c-b7ff-4a90af045e1e" providerId="ADAL" clId="{ECB9EB6D-5C63-41AC-866E-F366198C2FF6}" dt="2020-11-04T15:47:51.642" v="13064" actId="122"/>
          <ac:spMkLst>
            <pc:docMk/>
            <pc:sldMk cId="388999947" sldId="1006"/>
            <ac:spMk id="2" creationId="{8B029484-0BB1-4031-9EBC-B9F58846980F}"/>
          </ac:spMkLst>
        </pc:spChg>
        <pc:picChg chg="add del mod">
          <ac:chgData name="Pabis Vladimir" userId="88dc0c42-8bcd-482c-b7ff-4a90af045e1e" providerId="ADAL" clId="{ECB9EB6D-5C63-41AC-866E-F366198C2FF6}" dt="2020-11-04T15:46:59.082" v="13060" actId="478"/>
          <ac:picMkLst>
            <pc:docMk/>
            <pc:sldMk cId="388999947" sldId="1006"/>
            <ac:picMk id="4" creationId="{80C95359-FE7E-4F7A-8576-2161452EF6E9}"/>
          </ac:picMkLst>
        </pc:picChg>
        <pc:picChg chg="add mod">
          <ac:chgData name="Pabis Vladimir" userId="88dc0c42-8bcd-482c-b7ff-4a90af045e1e" providerId="ADAL" clId="{ECB9EB6D-5C63-41AC-866E-F366198C2FF6}" dt="2020-11-04T15:47:54.231" v="13065" actId="1076"/>
          <ac:picMkLst>
            <pc:docMk/>
            <pc:sldMk cId="388999947" sldId="1006"/>
            <ac:picMk id="5" creationId="{9C0757A4-AC3F-497B-8200-4400A2684486}"/>
          </ac:picMkLst>
        </pc:picChg>
        <pc:picChg chg="del">
          <ac:chgData name="Pabis Vladimir" userId="88dc0c42-8bcd-482c-b7ff-4a90af045e1e" providerId="ADAL" clId="{ECB9EB6D-5C63-41AC-866E-F366198C2FF6}" dt="2020-11-04T15:46:14.017" v="13052" actId="478"/>
          <ac:picMkLst>
            <pc:docMk/>
            <pc:sldMk cId="388999947" sldId="1006"/>
            <ac:picMk id="7" creationId="{6529D14F-B320-45DC-9626-E5304CCA8C52}"/>
          </ac:picMkLst>
        </pc:picChg>
        <pc:picChg chg="del">
          <ac:chgData name="Pabis Vladimir" userId="88dc0c42-8bcd-482c-b7ff-4a90af045e1e" providerId="ADAL" clId="{ECB9EB6D-5C63-41AC-866E-F366198C2FF6}" dt="2020-11-04T15:46:14.575" v="13053" actId="478"/>
          <ac:picMkLst>
            <pc:docMk/>
            <pc:sldMk cId="388999947" sldId="1006"/>
            <ac:picMk id="8" creationId="{142B7BB7-6273-4609-A11B-C6189D19996F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5:48:45.542" v="13102" actId="14100"/>
        <pc:sldMkLst>
          <pc:docMk/>
          <pc:sldMk cId="1021814693" sldId="1007"/>
        </pc:sldMkLst>
        <pc:spChg chg="mod">
          <ac:chgData name="Pabis Vladimir" userId="88dc0c42-8bcd-482c-b7ff-4a90af045e1e" providerId="ADAL" clId="{ECB9EB6D-5C63-41AC-866E-F366198C2FF6}" dt="2020-11-04T15:48:34.060" v="13098" actId="20577"/>
          <ac:spMkLst>
            <pc:docMk/>
            <pc:sldMk cId="1021814693" sldId="1007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5:48:45.542" v="13102" actId="14100"/>
          <ac:picMkLst>
            <pc:docMk/>
            <pc:sldMk cId="1021814693" sldId="1007"/>
            <ac:picMk id="4" creationId="{8605ADC9-FAA9-47D3-86D1-2369E8096387}"/>
          </ac:picMkLst>
        </pc:picChg>
        <pc:picChg chg="del">
          <ac:chgData name="Pabis Vladimir" userId="88dc0c42-8bcd-482c-b7ff-4a90af045e1e" providerId="ADAL" clId="{ECB9EB6D-5C63-41AC-866E-F366198C2FF6}" dt="2020-11-04T15:48:36.633" v="13099" actId="478"/>
          <ac:picMkLst>
            <pc:docMk/>
            <pc:sldMk cId="1021814693" sldId="1007"/>
            <ac:picMk id="5" creationId="{9C0757A4-AC3F-497B-8200-4400A2684486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5:52:53.679" v="13167" actId="1076"/>
        <pc:sldMkLst>
          <pc:docMk/>
          <pc:sldMk cId="3489556525" sldId="1008"/>
        </pc:sldMkLst>
        <pc:spChg chg="mod">
          <ac:chgData name="Pabis Vladimir" userId="88dc0c42-8bcd-482c-b7ff-4a90af045e1e" providerId="ADAL" clId="{ECB9EB6D-5C63-41AC-866E-F366198C2FF6}" dt="2020-11-04T15:49:29.989" v="13143" actId="20577"/>
          <ac:spMkLst>
            <pc:docMk/>
            <pc:sldMk cId="3489556525" sldId="1008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5:49:31.985" v="13144" actId="478"/>
          <ac:picMkLst>
            <pc:docMk/>
            <pc:sldMk cId="3489556525" sldId="1008"/>
            <ac:picMk id="4" creationId="{8605ADC9-FAA9-47D3-86D1-2369E8096387}"/>
          </ac:picMkLst>
        </pc:picChg>
        <pc:picChg chg="add del mod">
          <ac:chgData name="Pabis Vladimir" userId="88dc0c42-8bcd-482c-b7ff-4a90af045e1e" providerId="ADAL" clId="{ECB9EB6D-5C63-41AC-866E-F366198C2FF6}" dt="2020-11-04T15:51:40.407" v="13158" actId="478"/>
          <ac:picMkLst>
            <pc:docMk/>
            <pc:sldMk cId="3489556525" sldId="1008"/>
            <ac:picMk id="5" creationId="{4CE3A521-3FD7-4292-B98C-AEB8B9E57DD2}"/>
          </ac:picMkLst>
        </pc:picChg>
        <pc:picChg chg="add del mod">
          <ac:chgData name="Pabis Vladimir" userId="88dc0c42-8bcd-482c-b7ff-4a90af045e1e" providerId="ADAL" clId="{ECB9EB6D-5C63-41AC-866E-F366198C2FF6}" dt="2020-11-04T15:51:41.211" v="13159" actId="478"/>
          <ac:picMkLst>
            <pc:docMk/>
            <pc:sldMk cId="3489556525" sldId="1008"/>
            <ac:picMk id="6" creationId="{63F96E14-48B2-4A72-B3D1-E155C3043D1D}"/>
          </ac:picMkLst>
        </pc:picChg>
        <pc:picChg chg="add mod">
          <ac:chgData name="Pabis Vladimir" userId="88dc0c42-8bcd-482c-b7ff-4a90af045e1e" providerId="ADAL" clId="{ECB9EB6D-5C63-41AC-866E-F366198C2FF6}" dt="2020-11-04T15:52:19.031" v="13162" actId="1076"/>
          <ac:picMkLst>
            <pc:docMk/>
            <pc:sldMk cId="3489556525" sldId="1008"/>
            <ac:picMk id="7" creationId="{FDDB0E81-19A0-4565-8DA7-9B2CA7CB584E}"/>
          </ac:picMkLst>
        </pc:picChg>
        <pc:picChg chg="add mod">
          <ac:chgData name="Pabis Vladimir" userId="88dc0c42-8bcd-482c-b7ff-4a90af045e1e" providerId="ADAL" clId="{ECB9EB6D-5C63-41AC-866E-F366198C2FF6}" dt="2020-11-04T15:52:53.679" v="13167" actId="1076"/>
          <ac:picMkLst>
            <pc:docMk/>
            <pc:sldMk cId="3489556525" sldId="1008"/>
            <ac:picMk id="8" creationId="{4E9D9653-FC24-4259-870A-30857A94791D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5:56:04.414" v="13188" actId="1076"/>
        <pc:sldMkLst>
          <pc:docMk/>
          <pc:sldMk cId="242800350" sldId="1009"/>
        </pc:sldMkLst>
        <pc:spChg chg="mod">
          <ac:chgData name="Pabis Vladimir" userId="88dc0c42-8bcd-482c-b7ff-4a90af045e1e" providerId="ADAL" clId="{ECB9EB6D-5C63-41AC-866E-F366198C2FF6}" dt="2020-11-04T15:55:21.925" v="13184" actId="20577"/>
          <ac:spMkLst>
            <pc:docMk/>
            <pc:sldMk cId="242800350" sldId="1009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5:56:04.414" v="13188" actId="1076"/>
          <ac:picMkLst>
            <pc:docMk/>
            <pc:sldMk cId="242800350" sldId="1009"/>
            <ac:picMk id="4" creationId="{24510846-997F-4667-8B11-3406BCCCA9A9}"/>
          </ac:picMkLst>
        </pc:picChg>
        <pc:picChg chg="del">
          <ac:chgData name="Pabis Vladimir" userId="88dc0c42-8bcd-482c-b7ff-4a90af045e1e" providerId="ADAL" clId="{ECB9EB6D-5C63-41AC-866E-F366198C2FF6}" dt="2020-11-04T15:54:38" v="13180" actId="478"/>
          <ac:picMkLst>
            <pc:docMk/>
            <pc:sldMk cId="242800350" sldId="1009"/>
            <ac:picMk id="7" creationId="{FDDB0E81-19A0-4565-8DA7-9B2CA7CB584E}"/>
          </ac:picMkLst>
        </pc:picChg>
        <pc:picChg chg="del">
          <ac:chgData name="Pabis Vladimir" userId="88dc0c42-8bcd-482c-b7ff-4a90af045e1e" providerId="ADAL" clId="{ECB9EB6D-5C63-41AC-866E-F366198C2FF6}" dt="2020-11-04T15:54:38.777" v="13181" actId="478"/>
          <ac:picMkLst>
            <pc:docMk/>
            <pc:sldMk cId="242800350" sldId="1009"/>
            <ac:picMk id="8" creationId="{4E9D9653-FC24-4259-870A-30857A94791D}"/>
          </ac:picMkLst>
        </pc:picChg>
      </pc:sldChg>
      <pc:sldChg chg="delSp add del mod">
        <pc:chgData name="Pabis Vladimir" userId="88dc0c42-8bcd-482c-b7ff-4a90af045e1e" providerId="ADAL" clId="{ECB9EB6D-5C63-41AC-866E-F366198C2FF6}" dt="2020-11-04T15:57:10.222" v="13239" actId="47"/>
        <pc:sldMkLst>
          <pc:docMk/>
          <pc:sldMk cId="3727216614" sldId="1010"/>
        </pc:sldMkLst>
        <pc:spChg chg="del">
          <ac:chgData name="Pabis Vladimir" userId="88dc0c42-8bcd-482c-b7ff-4a90af045e1e" providerId="ADAL" clId="{ECB9EB6D-5C63-41AC-866E-F366198C2FF6}" dt="2020-11-04T15:56:19.852" v="13192" actId="478"/>
          <ac:spMkLst>
            <pc:docMk/>
            <pc:sldMk cId="3727216614" sldId="1010"/>
            <ac:spMk id="7" creationId="{23518199-BFEA-4DCB-B778-171FFFDFE210}"/>
          </ac:spMkLst>
        </pc:spChg>
        <pc:picChg chg="del">
          <ac:chgData name="Pabis Vladimir" userId="88dc0c42-8bcd-482c-b7ff-4a90af045e1e" providerId="ADAL" clId="{ECB9EB6D-5C63-41AC-866E-F366198C2FF6}" dt="2020-11-04T15:56:17.055" v="13190" actId="478"/>
          <ac:picMkLst>
            <pc:docMk/>
            <pc:sldMk cId="3727216614" sldId="1010"/>
            <ac:picMk id="2" creationId="{813B45F8-CD24-4791-A46D-DD9560F68D88}"/>
          </ac:picMkLst>
        </pc:picChg>
        <pc:picChg chg="del">
          <ac:chgData name="Pabis Vladimir" userId="88dc0c42-8bcd-482c-b7ff-4a90af045e1e" providerId="ADAL" clId="{ECB9EB6D-5C63-41AC-866E-F366198C2FF6}" dt="2020-11-04T15:56:17.593" v="13191" actId="478"/>
          <ac:picMkLst>
            <pc:docMk/>
            <pc:sldMk cId="3727216614" sldId="1010"/>
            <ac:picMk id="4" creationId="{BD60E286-21A0-412A-BD74-E1E4463A10CB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5:59:07.590" v="13252" actId="1076"/>
        <pc:sldMkLst>
          <pc:docMk/>
          <pc:sldMk cId="2125041074" sldId="1011"/>
        </pc:sldMkLst>
        <pc:spChg chg="mod">
          <ac:chgData name="Pabis Vladimir" userId="88dc0c42-8bcd-482c-b7ff-4a90af045e1e" providerId="ADAL" clId="{ECB9EB6D-5C63-41AC-866E-F366198C2FF6}" dt="2020-11-04T15:56:34.701" v="13236" actId="20577"/>
          <ac:spMkLst>
            <pc:docMk/>
            <pc:sldMk cId="2125041074" sldId="1011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5:56:40.376" v="13237" actId="478"/>
          <ac:picMkLst>
            <pc:docMk/>
            <pc:sldMk cId="2125041074" sldId="1011"/>
            <ac:picMk id="4" creationId="{24510846-997F-4667-8B11-3406BCCCA9A9}"/>
          </ac:picMkLst>
        </pc:picChg>
        <pc:picChg chg="add del mod">
          <ac:chgData name="Pabis Vladimir" userId="88dc0c42-8bcd-482c-b7ff-4a90af045e1e" providerId="ADAL" clId="{ECB9EB6D-5C63-41AC-866E-F366198C2FF6}" dt="2020-11-04T15:58:01.412" v="13243" actId="478"/>
          <ac:picMkLst>
            <pc:docMk/>
            <pc:sldMk cId="2125041074" sldId="1011"/>
            <ac:picMk id="5" creationId="{2314FA9E-9B7D-4401-A163-D762BADAB130}"/>
          </ac:picMkLst>
        </pc:picChg>
        <pc:picChg chg="add mod">
          <ac:chgData name="Pabis Vladimir" userId="88dc0c42-8bcd-482c-b7ff-4a90af045e1e" providerId="ADAL" clId="{ECB9EB6D-5C63-41AC-866E-F366198C2FF6}" dt="2020-11-04T15:58:27.367" v="13246" actId="1076"/>
          <ac:picMkLst>
            <pc:docMk/>
            <pc:sldMk cId="2125041074" sldId="1011"/>
            <ac:picMk id="6" creationId="{09B4366F-02DE-4266-BDC1-457A0413A438}"/>
          </ac:picMkLst>
        </pc:picChg>
        <pc:picChg chg="add mod">
          <ac:chgData name="Pabis Vladimir" userId="88dc0c42-8bcd-482c-b7ff-4a90af045e1e" providerId="ADAL" clId="{ECB9EB6D-5C63-41AC-866E-F366198C2FF6}" dt="2020-11-04T15:59:07.590" v="13252" actId="1076"/>
          <ac:picMkLst>
            <pc:docMk/>
            <pc:sldMk cId="2125041074" sldId="1011"/>
            <ac:picMk id="7" creationId="{7214D1BB-70EF-493D-A15E-363512386EB2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00:35.614" v="13291" actId="1076"/>
        <pc:sldMkLst>
          <pc:docMk/>
          <pc:sldMk cId="3536839820" sldId="1012"/>
        </pc:sldMkLst>
        <pc:spChg chg="mod">
          <ac:chgData name="Pabis Vladimir" userId="88dc0c42-8bcd-482c-b7ff-4a90af045e1e" providerId="ADAL" clId="{ECB9EB6D-5C63-41AC-866E-F366198C2FF6}" dt="2020-11-04T15:59:25.224" v="13283" actId="20577"/>
          <ac:spMkLst>
            <pc:docMk/>
            <pc:sldMk cId="3536839820" sldId="1012"/>
            <ac:spMk id="2" creationId="{8B029484-0BB1-4031-9EBC-B9F58846980F}"/>
          </ac:spMkLst>
        </pc:spChg>
        <pc:spChg chg="add del">
          <ac:chgData name="Pabis Vladimir" userId="88dc0c42-8bcd-482c-b7ff-4a90af045e1e" providerId="ADAL" clId="{ECB9EB6D-5C63-41AC-866E-F366198C2FF6}" dt="2020-11-04T15:59:55.131" v="13287" actId="22"/>
          <ac:spMkLst>
            <pc:docMk/>
            <pc:sldMk cId="3536839820" sldId="1012"/>
            <ac:spMk id="8" creationId="{C0FCCA3F-7589-46DC-AB4F-49FEBF415533}"/>
          </ac:spMkLst>
        </pc:spChg>
        <pc:picChg chg="add mod">
          <ac:chgData name="Pabis Vladimir" userId="88dc0c42-8bcd-482c-b7ff-4a90af045e1e" providerId="ADAL" clId="{ECB9EB6D-5C63-41AC-866E-F366198C2FF6}" dt="2020-11-04T16:00:35.614" v="13291" actId="1076"/>
          <ac:picMkLst>
            <pc:docMk/>
            <pc:sldMk cId="3536839820" sldId="1012"/>
            <ac:picMk id="5" creationId="{CA469DA1-F087-4AC6-B4EF-46C89466B874}"/>
          </ac:picMkLst>
        </pc:picChg>
        <pc:picChg chg="del">
          <ac:chgData name="Pabis Vladimir" userId="88dc0c42-8bcd-482c-b7ff-4a90af045e1e" providerId="ADAL" clId="{ECB9EB6D-5C63-41AC-866E-F366198C2FF6}" dt="2020-11-04T15:59:30.148" v="13284" actId="478"/>
          <ac:picMkLst>
            <pc:docMk/>
            <pc:sldMk cId="3536839820" sldId="1012"/>
            <ac:picMk id="6" creationId="{09B4366F-02DE-4266-BDC1-457A0413A438}"/>
          </ac:picMkLst>
        </pc:picChg>
        <pc:picChg chg="del">
          <ac:chgData name="Pabis Vladimir" userId="88dc0c42-8bcd-482c-b7ff-4a90af045e1e" providerId="ADAL" clId="{ECB9EB6D-5C63-41AC-866E-F366198C2FF6}" dt="2020-11-04T15:59:30.758" v="13285" actId="478"/>
          <ac:picMkLst>
            <pc:docMk/>
            <pc:sldMk cId="3536839820" sldId="1012"/>
            <ac:picMk id="7" creationId="{7214D1BB-70EF-493D-A15E-363512386EB2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02:25.526" v="13330" actId="1076"/>
        <pc:sldMkLst>
          <pc:docMk/>
          <pc:sldMk cId="4188486887" sldId="1013"/>
        </pc:sldMkLst>
        <pc:spChg chg="mod">
          <ac:chgData name="Pabis Vladimir" userId="88dc0c42-8bcd-482c-b7ff-4a90af045e1e" providerId="ADAL" clId="{ECB9EB6D-5C63-41AC-866E-F366198C2FF6}" dt="2020-11-04T16:00:48.793" v="13315" actId="20577"/>
          <ac:spMkLst>
            <pc:docMk/>
            <pc:sldMk cId="4188486887" sldId="1013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6:02:25.526" v="13330" actId="1076"/>
          <ac:picMkLst>
            <pc:docMk/>
            <pc:sldMk cId="4188486887" sldId="1013"/>
            <ac:picMk id="4" creationId="{D7C0A73F-7E03-4A4F-B68F-9B11EA747DAC}"/>
          </ac:picMkLst>
        </pc:picChg>
        <pc:picChg chg="del">
          <ac:chgData name="Pabis Vladimir" userId="88dc0c42-8bcd-482c-b7ff-4a90af045e1e" providerId="ADAL" clId="{ECB9EB6D-5C63-41AC-866E-F366198C2FF6}" dt="2020-11-04T16:00:50.596" v="13316" actId="478"/>
          <ac:picMkLst>
            <pc:docMk/>
            <pc:sldMk cId="4188486887" sldId="1013"/>
            <ac:picMk id="5" creationId="{CA469DA1-F087-4AC6-B4EF-46C89466B874}"/>
          </ac:picMkLst>
        </pc:picChg>
        <pc:picChg chg="add mod">
          <ac:chgData name="Pabis Vladimir" userId="88dc0c42-8bcd-482c-b7ff-4a90af045e1e" providerId="ADAL" clId="{ECB9EB6D-5C63-41AC-866E-F366198C2FF6}" dt="2020-11-04T16:02:24.300" v="13329" actId="1076"/>
          <ac:picMkLst>
            <pc:docMk/>
            <pc:sldMk cId="4188486887" sldId="1013"/>
            <ac:picMk id="6" creationId="{DFCD500C-D129-49B5-AA0D-930EF9F43EBA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03:40.006" v="13352" actId="1076"/>
        <pc:sldMkLst>
          <pc:docMk/>
          <pc:sldMk cId="1083105414" sldId="1014"/>
        </pc:sldMkLst>
        <pc:spChg chg="mod">
          <ac:chgData name="Pabis Vladimir" userId="88dc0c42-8bcd-482c-b7ff-4a90af045e1e" providerId="ADAL" clId="{ECB9EB6D-5C63-41AC-866E-F366198C2FF6}" dt="2020-11-04T16:02:58.361" v="13345" actId="3626"/>
          <ac:spMkLst>
            <pc:docMk/>
            <pc:sldMk cId="1083105414" sldId="1014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6:02:55.297" v="13343" actId="478"/>
          <ac:picMkLst>
            <pc:docMk/>
            <pc:sldMk cId="1083105414" sldId="1014"/>
            <ac:picMk id="4" creationId="{D7C0A73F-7E03-4A4F-B68F-9B11EA747DAC}"/>
          </ac:picMkLst>
        </pc:picChg>
        <pc:picChg chg="add mod">
          <ac:chgData name="Pabis Vladimir" userId="88dc0c42-8bcd-482c-b7ff-4a90af045e1e" providerId="ADAL" clId="{ECB9EB6D-5C63-41AC-866E-F366198C2FF6}" dt="2020-11-04T16:03:40.006" v="13352" actId="1076"/>
          <ac:picMkLst>
            <pc:docMk/>
            <pc:sldMk cId="1083105414" sldId="1014"/>
            <ac:picMk id="5" creationId="{A5DBDDCE-0A8A-40C4-A71C-873903540294}"/>
          </ac:picMkLst>
        </pc:picChg>
        <pc:picChg chg="del">
          <ac:chgData name="Pabis Vladimir" userId="88dc0c42-8bcd-482c-b7ff-4a90af045e1e" providerId="ADAL" clId="{ECB9EB6D-5C63-41AC-866E-F366198C2FF6}" dt="2020-11-04T16:02:55.786" v="13344" actId="478"/>
          <ac:picMkLst>
            <pc:docMk/>
            <pc:sldMk cId="1083105414" sldId="1014"/>
            <ac:picMk id="6" creationId="{DFCD500C-D129-49B5-AA0D-930EF9F43EBA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06:19.270" v="13423" actId="1076"/>
        <pc:sldMkLst>
          <pc:docMk/>
          <pc:sldMk cId="1637227854" sldId="1015"/>
        </pc:sldMkLst>
        <pc:spChg chg="mod">
          <ac:chgData name="Pabis Vladimir" userId="88dc0c42-8bcd-482c-b7ff-4a90af045e1e" providerId="ADAL" clId="{ECB9EB6D-5C63-41AC-866E-F366198C2FF6}" dt="2020-11-04T16:04:30.443" v="13412" actId="20577"/>
          <ac:spMkLst>
            <pc:docMk/>
            <pc:sldMk cId="1637227854" sldId="1015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6:06:17.709" v="13422" actId="1076"/>
          <ac:picMkLst>
            <pc:docMk/>
            <pc:sldMk cId="1637227854" sldId="1015"/>
            <ac:picMk id="4" creationId="{52011FBA-91B6-4413-A994-85B03E1E2076}"/>
          </ac:picMkLst>
        </pc:picChg>
        <pc:picChg chg="del">
          <ac:chgData name="Pabis Vladimir" userId="88dc0c42-8bcd-482c-b7ff-4a90af045e1e" providerId="ADAL" clId="{ECB9EB6D-5C63-41AC-866E-F366198C2FF6}" dt="2020-11-04T16:04:34.342" v="13413" actId="478"/>
          <ac:picMkLst>
            <pc:docMk/>
            <pc:sldMk cId="1637227854" sldId="1015"/>
            <ac:picMk id="5" creationId="{A5DBDDCE-0A8A-40C4-A71C-873903540294}"/>
          </ac:picMkLst>
        </pc:picChg>
        <pc:picChg chg="add mod">
          <ac:chgData name="Pabis Vladimir" userId="88dc0c42-8bcd-482c-b7ff-4a90af045e1e" providerId="ADAL" clId="{ECB9EB6D-5C63-41AC-866E-F366198C2FF6}" dt="2020-11-04T16:06:19.270" v="13423" actId="1076"/>
          <ac:picMkLst>
            <pc:docMk/>
            <pc:sldMk cId="1637227854" sldId="1015"/>
            <ac:picMk id="6" creationId="{92B4D9A2-06D2-4E0D-A6FD-1150E74759DE}"/>
          </ac:picMkLst>
        </pc:picChg>
      </pc:sldChg>
      <pc:sldChg chg="modSp add del mod">
        <pc:chgData name="Pabis Vladimir" userId="88dc0c42-8bcd-482c-b7ff-4a90af045e1e" providerId="ADAL" clId="{ECB9EB6D-5C63-41AC-866E-F366198C2FF6}" dt="2020-11-04T16:07:40.940" v="13459" actId="47"/>
        <pc:sldMkLst>
          <pc:docMk/>
          <pc:sldMk cId="1833715363" sldId="1016"/>
        </pc:sldMkLst>
        <pc:spChg chg="mod">
          <ac:chgData name="Pabis Vladimir" userId="88dc0c42-8bcd-482c-b7ff-4a90af045e1e" providerId="ADAL" clId="{ECB9EB6D-5C63-41AC-866E-F366198C2FF6}" dt="2020-11-04T16:06:53.425" v="13440" actId="20577"/>
          <ac:spMkLst>
            <pc:docMk/>
            <pc:sldMk cId="1833715363" sldId="1016"/>
            <ac:spMk id="2" creationId="{8B029484-0BB1-4031-9EBC-B9F58846980F}"/>
          </ac:spMkLst>
        </pc:spChg>
      </pc:sldChg>
      <pc:sldChg chg="addSp delSp modSp add mod">
        <pc:chgData name="Pabis Vladimir" userId="88dc0c42-8bcd-482c-b7ff-4a90af045e1e" providerId="ADAL" clId="{ECB9EB6D-5C63-41AC-866E-F366198C2FF6}" dt="2020-11-04T16:07:33.966" v="13458" actId="1076"/>
        <pc:sldMkLst>
          <pc:docMk/>
          <pc:sldMk cId="1546156848" sldId="1017"/>
        </pc:sldMkLst>
        <pc:spChg chg="mod">
          <ac:chgData name="Pabis Vladimir" userId="88dc0c42-8bcd-482c-b7ff-4a90af045e1e" providerId="ADAL" clId="{ECB9EB6D-5C63-41AC-866E-F366198C2FF6}" dt="2020-11-04T16:07:03.855" v="13453" actId="20577"/>
          <ac:spMkLst>
            <pc:docMk/>
            <pc:sldMk cId="1546156848" sldId="1017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6:07:28.322" v="13454" actId="478"/>
          <ac:picMkLst>
            <pc:docMk/>
            <pc:sldMk cId="1546156848" sldId="1017"/>
            <ac:picMk id="4" creationId="{52011FBA-91B6-4413-A994-85B03E1E2076}"/>
          </ac:picMkLst>
        </pc:picChg>
        <pc:picChg chg="add mod">
          <ac:chgData name="Pabis Vladimir" userId="88dc0c42-8bcd-482c-b7ff-4a90af045e1e" providerId="ADAL" clId="{ECB9EB6D-5C63-41AC-866E-F366198C2FF6}" dt="2020-11-04T16:07:33.966" v="13458" actId="1076"/>
          <ac:picMkLst>
            <pc:docMk/>
            <pc:sldMk cId="1546156848" sldId="1017"/>
            <ac:picMk id="5" creationId="{9B7D94A4-4F0D-415F-A868-5A74AAC8769A}"/>
          </ac:picMkLst>
        </pc:picChg>
        <pc:picChg chg="del">
          <ac:chgData name="Pabis Vladimir" userId="88dc0c42-8bcd-482c-b7ff-4a90af045e1e" providerId="ADAL" clId="{ECB9EB6D-5C63-41AC-866E-F366198C2FF6}" dt="2020-11-04T16:07:28.804" v="13455" actId="478"/>
          <ac:picMkLst>
            <pc:docMk/>
            <pc:sldMk cId="1546156848" sldId="1017"/>
            <ac:picMk id="6" creationId="{92B4D9A2-06D2-4E0D-A6FD-1150E74759DE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13:06.517" v="13519" actId="1076"/>
        <pc:sldMkLst>
          <pc:docMk/>
          <pc:sldMk cId="752606493" sldId="1018"/>
        </pc:sldMkLst>
        <pc:spChg chg="mod">
          <ac:chgData name="Pabis Vladimir" userId="88dc0c42-8bcd-482c-b7ff-4a90af045e1e" providerId="ADAL" clId="{ECB9EB6D-5C63-41AC-866E-F366198C2FF6}" dt="2020-11-04T16:08:01.382" v="13507" actId="20577"/>
          <ac:spMkLst>
            <pc:docMk/>
            <pc:sldMk cId="752606493" sldId="1018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6:13:06.517" v="13519" actId="1076"/>
          <ac:picMkLst>
            <pc:docMk/>
            <pc:sldMk cId="752606493" sldId="1018"/>
            <ac:picMk id="4" creationId="{2300261F-22CB-48A9-9282-AFBB008FE5F4}"/>
          </ac:picMkLst>
        </pc:picChg>
        <pc:picChg chg="del">
          <ac:chgData name="Pabis Vladimir" userId="88dc0c42-8bcd-482c-b7ff-4a90af045e1e" providerId="ADAL" clId="{ECB9EB6D-5C63-41AC-866E-F366198C2FF6}" dt="2020-11-04T16:08:03.856" v="13508" actId="478"/>
          <ac:picMkLst>
            <pc:docMk/>
            <pc:sldMk cId="752606493" sldId="1018"/>
            <ac:picMk id="5" creationId="{9B7D94A4-4F0D-415F-A868-5A74AAC8769A}"/>
          </ac:picMkLst>
        </pc:picChg>
        <pc:picChg chg="add mod">
          <ac:chgData name="Pabis Vladimir" userId="88dc0c42-8bcd-482c-b7ff-4a90af045e1e" providerId="ADAL" clId="{ECB9EB6D-5C63-41AC-866E-F366198C2FF6}" dt="2020-11-04T16:13:05.597" v="13518" actId="1076"/>
          <ac:picMkLst>
            <pc:docMk/>
            <pc:sldMk cId="752606493" sldId="1018"/>
            <ac:picMk id="7" creationId="{BE6F3958-4088-406C-B12F-F6ECA5A454F4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18:00.877" v="13586" actId="1076"/>
        <pc:sldMkLst>
          <pc:docMk/>
          <pc:sldMk cId="4209228248" sldId="1019"/>
        </pc:sldMkLst>
        <pc:spChg chg="mod">
          <ac:chgData name="Pabis Vladimir" userId="88dc0c42-8bcd-482c-b7ff-4a90af045e1e" providerId="ADAL" clId="{ECB9EB6D-5C63-41AC-866E-F366198C2FF6}" dt="2020-11-04T16:17:54.029" v="13584" actId="1076"/>
          <ac:spMkLst>
            <pc:docMk/>
            <pc:sldMk cId="4209228248" sldId="1019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6:13:35.449" v="13550" actId="478"/>
          <ac:picMkLst>
            <pc:docMk/>
            <pc:sldMk cId="4209228248" sldId="1019"/>
            <ac:picMk id="4" creationId="{2300261F-22CB-48A9-9282-AFBB008FE5F4}"/>
          </ac:picMkLst>
        </pc:picChg>
        <pc:picChg chg="add mod">
          <ac:chgData name="Pabis Vladimir" userId="88dc0c42-8bcd-482c-b7ff-4a90af045e1e" providerId="ADAL" clId="{ECB9EB6D-5C63-41AC-866E-F366198C2FF6}" dt="2020-11-04T16:18:00.877" v="13586" actId="1076"/>
          <ac:picMkLst>
            <pc:docMk/>
            <pc:sldMk cId="4209228248" sldId="1019"/>
            <ac:picMk id="5" creationId="{642FAD73-47B5-4972-B397-CF919CCE93BC}"/>
          </ac:picMkLst>
        </pc:picChg>
        <pc:picChg chg="add mod">
          <ac:chgData name="Pabis Vladimir" userId="88dc0c42-8bcd-482c-b7ff-4a90af045e1e" providerId="ADAL" clId="{ECB9EB6D-5C63-41AC-866E-F366198C2FF6}" dt="2020-11-04T16:18:00.877" v="13586" actId="1076"/>
          <ac:picMkLst>
            <pc:docMk/>
            <pc:sldMk cId="4209228248" sldId="1019"/>
            <ac:picMk id="6" creationId="{45AEC79A-FEBB-44A6-B5E7-B0C9A33F6944}"/>
          </ac:picMkLst>
        </pc:picChg>
        <pc:picChg chg="del">
          <ac:chgData name="Pabis Vladimir" userId="88dc0c42-8bcd-482c-b7ff-4a90af045e1e" providerId="ADAL" clId="{ECB9EB6D-5C63-41AC-866E-F366198C2FF6}" dt="2020-11-04T16:13:36.146" v="13551" actId="478"/>
          <ac:picMkLst>
            <pc:docMk/>
            <pc:sldMk cId="4209228248" sldId="1019"/>
            <ac:picMk id="7" creationId="{BE6F3958-4088-406C-B12F-F6ECA5A454F4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18:05.444" v="13587" actId="1076"/>
        <pc:sldMkLst>
          <pc:docMk/>
          <pc:sldMk cId="140480890" sldId="1020"/>
        </pc:sldMkLst>
        <pc:spChg chg="mod">
          <ac:chgData name="Pabis Vladimir" userId="88dc0c42-8bcd-482c-b7ff-4a90af045e1e" providerId="ADAL" clId="{ECB9EB6D-5C63-41AC-866E-F366198C2FF6}" dt="2020-11-04T16:17:32.871" v="13583" actId="3626"/>
          <ac:spMkLst>
            <pc:docMk/>
            <pc:sldMk cId="140480890" sldId="1020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6:18:05.444" v="13587" actId="1076"/>
          <ac:picMkLst>
            <pc:docMk/>
            <pc:sldMk cId="140480890" sldId="1020"/>
            <ac:picMk id="4" creationId="{7C6A4E9F-82A8-4D56-93F0-D35B92C471FC}"/>
          </ac:picMkLst>
        </pc:picChg>
        <pc:picChg chg="del">
          <ac:chgData name="Pabis Vladimir" userId="88dc0c42-8bcd-482c-b7ff-4a90af045e1e" providerId="ADAL" clId="{ECB9EB6D-5C63-41AC-866E-F366198C2FF6}" dt="2020-11-04T16:15:42.767" v="13564" actId="478"/>
          <ac:picMkLst>
            <pc:docMk/>
            <pc:sldMk cId="140480890" sldId="1020"/>
            <ac:picMk id="5" creationId="{642FAD73-47B5-4972-B397-CF919CCE93BC}"/>
          </ac:picMkLst>
        </pc:picChg>
        <pc:picChg chg="del">
          <ac:chgData name="Pabis Vladimir" userId="88dc0c42-8bcd-482c-b7ff-4a90af045e1e" providerId="ADAL" clId="{ECB9EB6D-5C63-41AC-866E-F366198C2FF6}" dt="2020-11-04T16:15:43.362" v="13565" actId="478"/>
          <ac:picMkLst>
            <pc:docMk/>
            <pc:sldMk cId="140480890" sldId="1020"/>
            <ac:picMk id="6" creationId="{45AEC79A-FEBB-44A6-B5E7-B0C9A33F6944}"/>
          </ac:picMkLst>
        </pc:picChg>
        <pc:picChg chg="add mod">
          <ac:chgData name="Pabis Vladimir" userId="88dc0c42-8bcd-482c-b7ff-4a90af045e1e" providerId="ADAL" clId="{ECB9EB6D-5C63-41AC-866E-F366198C2FF6}" dt="2020-11-04T16:18:05.444" v="13587" actId="1076"/>
          <ac:picMkLst>
            <pc:docMk/>
            <pc:sldMk cId="140480890" sldId="1020"/>
            <ac:picMk id="7" creationId="{93CCE6DC-9FCE-42C6-AD42-6C6653C65DCE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22:57.044" v="13628" actId="1076"/>
        <pc:sldMkLst>
          <pc:docMk/>
          <pc:sldMk cId="690310378" sldId="1021"/>
        </pc:sldMkLst>
        <pc:spChg chg="mod">
          <ac:chgData name="Pabis Vladimir" userId="88dc0c42-8bcd-482c-b7ff-4a90af045e1e" providerId="ADAL" clId="{ECB9EB6D-5C63-41AC-866E-F366198C2FF6}" dt="2020-11-04T16:18:26.535" v="13616" actId="20577"/>
          <ac:spMkLst>
            <pc:docMk/>
            <pc:sldMk cId="690310378" sldId="1021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6:18:28.956" v="13617" actId="478"/>
          <ac:picMkLst>
            <pc:docMk/>
            <pc:sldMk cId="690310378" sldId="1021"/>
            <ac:picMk id="4" creationId="{7C6A4E9F-82A8-4D56-93F0-D35B92C471FC}"/>
          </ac:picMkLst>
        </pc:picChg>
        <pc:picChg chg="add mod">
          <ac:chgData name="Pabis Vladimir" userId="88dc0c42-8bcd-482c-b7ff-4a90af045e1e" providerId="ADAL" clId="{ECB9EB6D-5C63-41AC-866E-F366198C2FF6}" dt="2020-11-04T16:22:53.596" v="13627" actId="1076"/>
          <ac:picMkLst>
            <pc:docMk/>
            <pc:sldMk cId="690310378" sldId="1021"/>
            <ac:picMk id="5" creationId="{A1964F67-FCA9-43EC-91C0-376E4F4D003D}"/>
          </ac:picMkLst>
        </pc:picChg>
        <pc:picChg chg="add mod">
          <ac:chgData name="Pabis Vladimir" userId="88dc0c42-8bcd-482c-b7ff-4a90af045e1e" providerId="ADAL" clId="{ECB9EB6D-5C63-41AC-866E-F366198C2FF6}" dt="2020-11-04T16:22:57.044" v="13628" actId="1076"/>
          <ac:picMkLst>
            <pc:docMk/>
            <pc:sldMk cId="690310378" sldId="1021"/>
            <ac:picMk id="6" creationId="{0B0DD9FA-0C13-4E7C-BA7B-B25456D9C357}"/>
          </ac:picMkLst>
        </pc:picChg>
        <pc:picChg chg="del">
          <ac:chgData name="Pabis Vladimir" userId="88dc0c42-8bcd-482c-b7ff-4a90af045e1e" providerId="ADAL" clId="{ECB9EB6D-5C63-41AC-866E-F366198C2FF6}" dt="2020-11-04T16:18:29.559" v="13618" actId="478"/>
          <ac:picMkLst>
            <pc:docMk/>
            <pc:sldMk cId="690310378" sldId="1021"/>
            <ac:picMk id="7" creationId="{93CCE6DC-9FCE-42C6-AD42-6C6653C65DCE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24:11.261" v="13645" actId="1076"/>
        <pc:sldMkLst>
          <pc:docMk/>
          <pc:sldMk cId="2177515318" sldId="1022"/>
        </pc:sldMkLst>
        <pc:spChg chg="mod">
          <ac:chgData name="Pabis Vladimir" userId="88dc0c42-8bcd-482c-b7ff-4a90af045e1e" providerId="ADAL" clId="{ECB9EB6D-5C63-41AC-866E-F366198C2FF6}" dt="2020-11-04T16:23:41.561" v="13640" actId="20577"/>
          <ac:spMkLst>
            <pc:docMk/>
            <pc:sldMk cId="2177515318" sldId="1022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6:24:11.261" v="13645" actId="1076"/>
          <ac:picMkLst>
            <pc:docMk/>
            <pc:sldMk cId="2177515318" sldId="1022"/>
            <ac:picMk id="4" creationId="{E8F04050-D585-427C-9EB3-B8EBFD2408E3}"/>
          </ac:picMkLst>
        </pc:picChg>
        <pc:picChg chg="del">
          <ac:chgData name="Pabis Vladimir" userId="88dc0c42-8bcd-482c-b7ff-4a90af045e1e" providerId="ADAL" clId="{ECB9EB6D-5C63-41AC-866E-F366198C2FF6}" dt="2020-11-04T16:23:43.554" v="13641" actId="478"/>
          <ac:picMkLst>
            <pc:docMk/>
            <pc:sldMk cId="2177515318" sldId="1022"/>
            <ac:picMk id="5" creationId="{A1964F67-FCA9-43EC-91C0-376E4F4D003D}"/>
          </ac:picMkLst>
        </pc:picChg>
        <pc:picChg chg="del">
          <ac:chgData name="Pabis Vladimir" userId="88dc0c42-8bcd-482c-b7ff-4a90af045e1e" providerId="ADAL" clId="{ECB9EB6D-5C63-41AC-866E-F366198C2FF6}" dt="2020-11-04T16:23:44.073" v="13642" actId="478"/>
          <ac:picMkLst>
            <pc:docMk/>
            <pc:sldMk cId="2177515318" sldId="1022"/>
            <ac:picMk id="6" creationId="{0B0DD9FA-0C13-4E7C-BA7B-B25456D9C357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25:42.347" v="13686" actId="1076"/>
        <pc:sldMkLst>
          <pc:docMk/>
          <pc:sldMk cId="1500466524" sldId="1023"/>
        </pc:sldMkLst>
        <pc:spChg chg="mod">
          <ac:chgData name="Pabis Vladimir" userId="88dc0c42-8bcd-482c-b7ff-4a90af045e1e" providerId="ADAL" clId="{ECB9EB6D-5C63-41AC-866E-F366198C2FF6}" dt="2020-11-04T16:24:31" v="13675" actId="20577"/>
          <ac:spMkLst>
            <pc:docMk/>
            <pc:sldMk cId="1500466524" sldId="1023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6:24:32.773" v="13676" actId="478"/>
          <ac:picMkLst>
            <pc:docMk/>
            <pc:sldMk cId="1500466524" sldId="1023"/>
            <ac:picMk id="4" creationId="{E8F04050-D585-427C-9EB3-B8EBFD2408E3}"/>
          </ac:picMkLst>
        </pc:picChg>
        <pc:picChg chg="add mod">
          <ac:chgData name="Pabis Vladimir" userId="88dc0c42-8bcd-482c-b7ff-4a90af045e1e" providerId="ADAL" clId="{ECB9EB6D-5C63-41AC-866E-F366198C2FF6}" dt="2020-11-04T16:25:42.347" v="13686" actId="1076"/>
          <ac:picMkLst>
            <pc:docMk/>
            <pc:sldMk cId="1500466524" sldId="1023"/>
            <ac:picMk id="5" creationId="{0FFAB5A2-60C1-4D7E-B7F5-16374AE43630}"/>
          </ac:picMkLst>
        </pc:picChg>
        <pc:picChg chg="add mod">
          <ac:chgData name="Pabis Vladimir" userId="88dc0c42-8bcd-482c-b7ff-4a90af045e1e" providerId="ADAL" clId="{ECB9EB6D-5C63-41AC-866E-F366198C2FF6}" dt="2020-11-04T16:25:39.628" v="13685" actId="1076"/>
          <ac:picMkLst>
            <pc:docMk/>
            <pc:sldMk cId="1500466524" sldId="1023"/>
            <ac:picMk id="6" creationId="{524A2C10-756C-4CF5-9E78-898FD093DEF3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27:18.046" v="13709" actId="3626"/>
        <pc:sldMkLst>
          <pc:docMk/>
          <pc:sldMk cId="1606042778" sldId="1024"/>
        </pc:sldMkLst>
        <pc:spChg chg="mod">
          <ac:chgData name="Pabis Vladimir" userId="88dc0c42-8bcd-482c-b7ff-4a90af045e1e" providerId="ADAL" clId="{ECB9EB6D-5C63-41AC-866E-F366198C2FF6}" dt="2020-11-04T16:27:18.046" v="13709" actId="3626"/>
          <ac:spMkLst>
            <pc:docMk/>
            <pc:sldMk cId="1606042778" sldId="1024"/>
            <ac:spMk id="2" creationId="{8B029484-0BB1-4031-9EBC-B9F58846980F}"/>
          </ac:spMkLst>
        </pc:spChg>
        <pc:picChg chg="add mod">
          <ac:chgData name="Pabis Vladimir" userId="88dc0c42-8bcd-482c-b7ff-4a90af045e1e" providerId="ADAL" clId="{ECB9EB6D-5C63-41AC-866E-F366198C2FF6}" dt="2020-11-04T16:27:11.302" v="13697" actId="1076"/>
          <ac:picMkLst>
            <pc:docMk/>
            <pc:sldMk cId="1606042778" sldId="1024"/>
            <ac:picMk id="4" creationId="{F3AA83A2-4B65-4E40-885E-814FAA8402B7}"/>
          </ac:picMkLst>
        </pc:picChg>
        <pc:picChg chg="del">
          <ac:chgData name="Pabis Vladimir" userId="88dc0c42-8bcd-482c-b7ff-4a90af045e1e" providerId="ADAL" clId="{ECB9EB6D-5C63-41AC-866E-F366198C2FF6}" dt="2020-11-04T16:27:04.861" v="13693" actId="478"/>
          <ac:picMkLst>
            <pc:docMk/>
            <pc:sldMk cId="1606042778" sldId="1024"/>
            <ac:picMk id="5" creationId="{0FFAB5A2-60C1-4D7E-B7F5-16374AE43630}"/>
          </ac:picMkLst>
        </pc:picChg>
        <pc:picChg chg="del">
          <ac:chgData name="Pabis Vladimir" userId="88dc0c42-8bcd-482c-b7ff-4a90af045e1e" providerId="ADAL" clId="{ECB9EB6D-5C63-41AC-866E-F366198C2FF6}" dt="2020-11-04T16:27:05.973" v="13694" actId="478"/>
          <ac:picMkLst>
            <pc:docMk/>
            <pc:sldMk cId="1606042778" sldId="1024"/>
            <ac:picMk id="6" creationId="{524A2C10-756C-4CF5-9E78-898FD093DEF3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29:35.923" v="13749" actId="1076"/>
        <pc:sldMkLst>
          <pc:docMk/>
          <pc:sldMk cId="2618334213" sldId="1025"/>
        </pc:sldMkLst>
        <pc:spChg chg="mod">
          <ac:chgData name="Pabis Vladimir" userId="88dc0c42-8bcd-482c-b7ff-4a90af045e1e" providerId="ADAL" clId="{ECB9EB6D-5C63-41AC-866E-F366198C2FF6}" dt="2020-11-04T16:28:08.338" v="13738" actId="20577"/>
          <ac:spMkLst>
            <pc:docMk/>
            <pc:sldMk cId="2618334213" sldId="1025"/>
            <ac:spMk id="2" creationId="{8B029484-0BB1-4031-9EBC-B9F58846980F}"/>
          </ac:spMkLst>
        </pc:spChg>
        <pc:picChg chg="del">
          <ac:chgData name="Pabis Vladimir" userId="88dc0c42-8bcd-482c-b7ff-4a90af045e1e" providerId="ADAL" clId="{ECB9EB6D-5C63-41AC-866E-F366198C2FF6}" dt="2020-11-04T16:28:10.218" v="13739" actId="478"/>
          <ac:picMkLst>
            <pc:docMk/>
            <pc:sldMk cId="2618334213" sldId="1025"/>
            <ac:picMk id="4" creationId="{F3AA83A2-4B65-4E40-885E-814FAA8402B7}"/>
          </ac:picMkLst>
        </pc:picChg>
        <pc:picChg chg="add mod">
          <ac:chgData name="Pabis Vladimir" userId="88dc0c42-8bcd-482c-b7ff-4a90af045e1e" providerId="ADAL" clId="{ECB9EB6D-5C63-41AC-866E-F366198C2FF6}" dt="2020-11-04T16:29:32.876" v="13748" actId="1076"/>
          <ac:picMkLst>
            <pc:docMk/>
            <pc:sldMk cId="2618334213" sldId="1025"/>
            <ac:picMk id="5" creationId="{14E4DC6C-DA77-4A0B-A659-25EF88D8EAC3}"/>
          </ac:picMkLst>
        </pc:picChg>
        <pc:picChg chg="add mod">
          <ac:chgData name="Pabis Vladimir" userId="88dc0c42-8bcd-482c-b7ff-4a90af045e1e" providerId="ADAL" clId="{ECB9EB6D-5C63-41AC-866E-F366198C2FF6}" dt="2020-11-04T16:29:35.923" v="13749" actId="1076"/>
          <ac:picMkLst>
            <pc:docMk/>
            <pc:sldMk cId="2618334213" sldId="1025"/>
            <ac:picMk id="6" creationId="{BE7394AA-3B58-4796-A25B-B93592009220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7:17:09.904" v="15624" actId="14100"/>
        <pc:sldMkLst>
          <pc:docMk/>
          <pc:sldMk cId="1310223837" sldId="1026"/>
        </pc:sldMkLst>
        <pc:spChg chg="mod">
          <ac:chgData name="Pabis Vladimir" userId="88dc0c42-8bcd-482c-b7ff-4a90af045e1e" providerId="ADAL" clId="{ECB9EB6D-5C63-41AC-866E-F366198C2FF6}" dt="2020-11-04T16:30:48.430" v="13800" actId="20577"/>
          <ac:spMkLst>
            <pc:docMk/>
            <pc:sldMk cId="1310223837" sldId="1026"/>
            <ac:spMk id="2" creationId="{8B029484-0BB1-4031-9EBC-B9F58846980F}"/>
          </ac:spMkLst>
        </pc:spChg>
        <pc:spChg chg="add mod ord">
          <ac:chgData name="Pabis Vladimir" userId="88dc0c42-8bcd-482c-b7ff-4a90af045e1e" providerId="ADAL" clId="{ECB9EB6D-5C63-41AC-866E-F366198C2FF6}" dt="2020-11-04T17:17:09.904" v="15624" actId="14100"/>
          <ac:spMkLst>
            <pc:docMk/>
            <pc:sldMk cId="1310223837" sldId="1026"/>
            <ac:spMk id="9" creationId="{93409F29-8470-4B2D-BF9E-B7F98D9E26E1}"/>
          </ac:spMkLst>
        </pc:spChg>
        <pc:picChg chg="add del mod">
          <ac:chgData name="Pabis Vladimir" userId="88dc0c42-8bcd-482c-b7ff-4a90af045e1e" providerId="ADAL" clId="{ECB9EB6D-5C63-41AC-866E-F366198C2FF6}" dt="2020-11-04T17:16:22.217" v="15610" actId="478"/>
          <ac:picMkLst>
            <pc:docMk/>
            <pc:sldMk cId="1310223837" sldId="1026"/>
            <ac:picMk id="4" creationId="{05438217-DF72-496C-AA6F-0A9C840AFFB5}"/>
          </ac:picMkLst>
        </pc:picChg>
        <pc:picChg chg="del">
          <ac:chgData name="Pabis Vladimir" userId="88dc0c42-8bcd-482c-b7ff-4a90af045e1e" providerId="ADAL" clId="{ECB9EB6D-5C63-41AC-866E-F366198C2FF6}" dt="2020-11-04T16:30:52.162" v="13802" actId="478"/>
          <ac:picMkLst>
            <pc:docMk/>
            <pc:sldMk cId="1310223837" sldId="1026"/>
            <ac:picMk id="5" creationId="{14E4DC6C-DA77-4A0B-A659-25EF88D8EAC3}"/>
          </ac:picMkLst>
        </pc:picChg>
        <pc:picChg chg="del">
          <ac:chgData name="Pabis Vladimir" userId="88dc0c42-8bcd-482c-b7ff-4a90af045e1e" providerId="ADAL" clId="{ECB9EB6D-5C63-41AC-866E-F366198C2FF6}" dt="2020-11-04T16:30:50.882" v="13801" actId="478"/>
          <ac:picMkLst>
            <pc:docMk/>
            <pc:sldMk cId="1310223837" sldId="1026"/>
            <ac:picMk id="6" creationId="{BE7394AA-3B58-4796-A25B-B93592009220}"/>
          </ac:picMkLst>
        </pc:picChg>
        <pc:picChg chg="add mod">
          <ac:chgData name="Pabis Vladimir" userId="88dc0c42-8bcd-482c-b7ff-4a90af045e1e" providerId="ADAL" clId="{ECB9EB6D-5C63-41AC-866E-F366198C2FF6}" dt="2020-11-04T17:16:58.552" v="15620" actId="1076"/>
          <ac:picMkLst>
            <pc:docMk/>
            <pc:sldMk cId="1310223837" sldId="1026"/>
            <ac:picMk id="10" creationId="{47ADF620-CA90-4354-A80A-985C546595D9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7:15:38.480" v="15609" actId="14100"/>
        <pc:sldMkLst>
          <pc:docMk/>
          <pc:sldMk cId="646802109" sldId="1027"/>
        </pc:sldMkLst>
        <pc:spChg chg="mod">
          <ac:chgData name="Pabis Vladimir" userId="88dc0c42-8bcd-482c-b7ff-4a90af045e1e" providerId="ADAL" clId="{ECB9EB6D-5C63-41AC-866E-F366198C2FF6}" dt="2020-11-04T16:31:43.276" v="13856" actId="20577"/>
          <ac:spMkLst>
            <pc:docMk/>
            <pc:sldMk cId="646802109" sldId="1027"/>
            <ac:spMk id="2" creationId="{8B029484-0BB1-4031-9EBC-B9F58846980F}"/>
          </ac:spMkLst>
        </pc:spChg>
        <pc:spChg chg="add mod">
          <ac:chgData name="Pabis Vladimir" userId="88dc0c42-8bcd-482c-b7ff-4a90af045e1e" providerId="ADAL" clId="{ECB9EB6D-5C63-41AC-866E-F366198C2FF6}" dt="2020-11-04T16:32:00.669" v="13862" actId="1076"/>
          <ac:spMkLst>
            <pc:docMk/>
            <pc:sldMk cId="646802109" sldId="1027"/>
            <ac:spMk id="9" creationId="{E561AB17-0CFA-4A22-8959-A59A119225DF}"/>
          </ac:spMkLst>
        </pc:spChg>
        <pc:picChg chg="add mod">
          <ac:chgData name="Pabis Vladimir" userId="88dc0c42-8bcd-482c-b7ff-4a90af045e1e" providerId="ADAL" clId="{ECB9EB6D-5C63-41AC-866E-F366198C2FF6}" dt="2020-11-04T17:15:38.480" v="15609" actId="14100"/>
          <ac:picMkLst>
            <pc:docMk/>
            <pc:sldMk cId="646802109" sldId="1027"/>
            <ac:picMk id="4" creationId="{7D422D2B-98D8-4B61-B8F6-44C9FC437BA7}"/>
          </ac:picMkLst>
        </pc:picChg>
        <pc:picChg chg="del">
          <ac:chgData name="Pabis Vladimir" userId="88dc0c42-8bcd-482c-b7ff-4a90af045e1e" providerId="ADAL" clId="{ECB9EB6D-5C63-41AC-866E-F366198C2FF6}" dt="2020-11-04T16:31:44.982" v="13857" actId="478"/>
          <ac:picMkLst>
            <pc:docMk/>
            <pc:sldMk cId="646802109" sldId="1027"/>
            <ac:picMk id="5" creationId="{14E4DC6C-DA77-4A0B-A659-25EF88D8EAC3}"/>
          </ac:picMkLst>
        </pc:picChg>
        <pc:picChg chg="del">
          <ac:chgData name="Pabis Vladimir" userId="88dc0c42-8bcd-482c-b7ff-4a90af045e1e" providerId="ADAL" clId="{ECB9EB6D-5C63-41AC-866E-F366198C2FF6}" dt="2020-11-04T16:31:45.470" v="13858" actId="478"/>
          <ac:picMkLst>
            <pc:docMk/>
            <pc:sldMk cId="646802109" sldId="1027"/>
            <ac:picMk id="6" creationId="{BE7394AA-3B58-4796-A25B-B93592009220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6:53:51.533" v="14833" actId="27614"/>
        <pc:sldMkLst>
          <pc:docMk/>
          <pc:sldMk cId="3798674571" sldId="1028"/>
        </pc:sldMkLst>
        <pc:spChg chg="add del mod">
          <ac:chgData name="Pabis Vladimir" userId="88dc0c42-8bcd-482c-b7ff-4a90af045e1e" providerId="ADAL" clId="{ECB9EB6D-5C63-41AC-866E-F366198C2FF6}" dt="2020-11-04T16:48:31.247" v="14686" actId="22"/>
          <ac:spMkLst>
            <pc:docMk/>
            <pc:sldMk cId="3798674571" sldId="1028"/>
            <ac:spMk id="4" creationId="{5AE316D4-A007-4044-9A27-58592647987D}"/>
          </ac:spMkLst>
        </pc:spChg>
        <pc:spChg chg="add del mod">
          <ac:chgData name="Pabis Vladimir" userId="88dc0c42-8bcd-482c-b7ff-4a90af045e1e" providerId="ADAL" clId="{ECB9EB6D-5C63-41AC-866E-F366198C2FF6}" dt="2020-11-04T16:44:27.661" v="14481" actId="478"/>
          <ac:spMkLst>
            <pc:docMk/>
            <pc:sldMk cId="3798674571" sldId="1028"/>
            <ac:spMk id="6" creationId="{0CCC8B16-EA42-4AB2-B0E6-BA9E35C78DD9}"/>
          </ac:spMkLst>
        </pc:spChg>
        <pc:spChg chg="add del mod">
          <ac:chgData name="Pabis Vladimir" userId="88dc0c42-8bcd-482c-b7ff-4a90af045e1e" providerId="ADAL" clId="{ECB9EB6D-5C63-41AC-866E-F366198C2FF6}" dt="2020-11-04T16:53:48.535" v="14832" actId="931"/>
          <ac:spMkLst>
            <pc:docMk/>
            <pc:sldMk cId="3798674571" sldId="1028"/>
            <ac:spMk id="8" creationId="{B1684BEF-959A-4833-BDC9-A03549CB33CD}"/>
          </ac:spMkLst>
        </pc:spChg>
        <pc:spChg chg="mod">
          <ac:chgData name="Pabis Vladimir" userId="88dc0c42-8bcd-482c-b7ff-4a90af045e1e" providerId="ADAL" clId="{ECB9EB6D-5C63-41AC-866E-F366198C2FF6}" dt="2020-11-04T16:52:16.078" v="14753" actId="20577"/>
          <ac:spMkLst>
            <pc:docMk/>
            <pc:sldMk cId="3798674571" sldId="1028"/>
            <ac:spMk id="17" creationId="{3089288D-D540-47CA-8D90-6676416FF23D}"/>
          </ac:spMkLst>
        </pc:spChg>
        <pc:spChg chg="del">
          <ac:chgData name="Pabis Vladimir" userId="88dc0c42-8bcd-482c-b7ff-4a90af045e1e" providerId="ADAL" clId="{ECB9EB6D-5C63-41AC-866E-F366198C2FF6}" dt="2020-11-04T16:44:31.961" v="14483" actId="478"/>
          <ac:spMkLst>
            <pc:docMk/>
            <pc:sldMk cId="3798674571" sldId="1028"/>
            <ac:spMk id="19" creationId="{7C3355F5-EC0C-456E-96D5-A708AD1159B8}"/>
          </ac:spMkLst>
        </pc:spChg>
        <pc:spChg chg="mod">
          <ac:chgData name="Pabis Vladimir" userId="88dc0c42-8bcd-482c-b7ff-4a90af045e1e" providerId="ADAL" clId="{ECB9EB6D-5C63-41AC-866E-F366198C2FF6}" dt="2020-11-04T16:53:17.029" v="14831" actId="20577"/>
          <ac:spMkLst>
            <pc:docMk/>
            <pc:sldMk cId="3798674571" sldId="1028"/>
            <ac:spMk id="21" creationId="{C076A531-A693-4D6E-8586-E4C274649123}"/>
          </ac:spMkLst>
        </pc:spChg>
        <pc:picChg chg="del">
          <ac:chgData name="Pabis Vladimir" userId="88dc0c42-8bcd-482c-b7ff-4a90af045e1e" providerId="ADAL" clId="{ECB9EB6D-5C63-41AC-866E-F366198C2FF6}" dt="2020-11-04T16:44:19.996" v="14476" actId="478"/>
          <ac:picMkLst>
            <pc:docMk/>
            <pc:sldMk cId="3798674571" sldId="1028"/>
            <ac:picMk id="9" creationId="{AA7AF42C-72EC-487D-BE9B-8B54EA47CB6B}"/>
          </ac:picMkLst>
        </pc:picChg>
        <pc:picChg chg="del">
          <ac:chgData name="Pabis Vladimir" userId="88dc0c42-8bcd-482c-b7ff-4a90af045e1e" providerId="ADAL" clId="{ECB9EB6D-5C63-41AC-866E-F366198C2FF6}" dt="2020-11-04T16:44:24.026" v="14478" actId="478"/>
          <ac:picMkLst>
            <pc:docMk/>
            <pc:sldMk cId="3798674571" sldId="1028"/>
            <ac:picMk id="11" creationId="{44673A19-EDB7-467B-841E-59B6D59C6BE9}"/>
          </ac:picMkLst>
        </pc:picChg>
        <pc:picChg chg="add mod ord modCrop">
          <ac:chgData name="Pabis Vladimir" userId="88dc0c42-8bcd-482c-b7ff-4a90af045e1e" providerId="ADAL" clId="{ECB9EB6D-5C63-41AC-866E-F366198C2FF6}" dt="2020-11-04T16:48:31.247" v="14686" actId="22"/>
          <ac:picMkLst>
            <pc:docMk/>
            <pc:sldMk cId="3798674571" sldId="1028"/>
            <ac:picMk id="12" creationId="{A026852B-0EE9-4B3B-95DC-2FFB93E2354D}"/>
          </ac:picMkLst>
        </pc:picChg>
        <pc:picChg chg="del">
          <ac:chgData name="Pabis Vladimir" userId="88dc0c42-8bcd-482c-b7ff-4a90af045e1e" providerId="ADAL" clId="{ECB9EB6D-5C63-41AC-866E-F366198C2FF6}" dt="2020-11-04T16:44:25.220" v="14479" actId="478"/>
          <ac:picMkLst>
            <pc:docMk/>
            <pc:sldMk cId="3798674571" sldId="1028"/>
            <ac:picMk id="13" creationId="{92EBC53A-0BCA-4742-BA9A-3C3E6FF0A734}"/>
          </ac:picMkLst>
        </pc:picChg>
        <pc:picChg chg="add mod">
          <ac:chgData name="Pabis Vladimir" userId="88dc0c42-8bcd-482c-b7ff-4a90af045e1e" providerId="ADAL" clId="{ECB9EB6D-5C63-41AC-866E-F366198C2FF6}" dt="2020-11-04T16:53:51.533" v="14833" actId="27614"/>
          <ac:picMkLst>
            <pc:docMk/>
            <pc:sldMk cId="3798674571" sldId="1028"/>
            <ac:picMk id="16" creationId="{BA2C7E71-63A2-427A-95C5-CEDBAD07F345}"/>
          </ac:picMkLst>
        </pc:picChg>
      </pc:sldChg>
      <pc:sldChg chg="addSp delSp modSp add mod">
        <pc:chgData name="Pabis Vladimir" userId="88dc0c42-8bcd-482c-b7ff-4a90af045e1e" providerId="ADAL" clId="{ECB9EB6D-5C63-41AC-866E-F366198C2FF6}" dt="2020-11-04T17:13:52.606" v="15604" actId="20577"/>
        <pc:sldMkLst>
          <pc:docMk/>
          <pc:sldMk cId="1845904226" sldId="1029"/>
        </pc:sldMkLst>
        <pc:spChg chg="add del mod">
          <ac:chgData name="Pabis Vladimir" userId="88dc0c42-8bcd-482c-b7ff-4a90af045e1e" providerId="ADAL" clId="{ECB9EB6D-5C63-41AC-866E-F366198C2FF6}" dt="2020-11-04T16:57:50.454" v="14985" actId="931"/>
          <ac:spMkLst>
            <pc:docMk/>
            <pc:sldMk cId="1845904226" sldId="1029"/>
            <ac:spMk id="4" creationId="{E3A7978C-A24D-4EC2-BE89-292C83D699C0}"/>
          </ac:spMkLst>
        </pc:spChg>
        <pc:spChg chg="add del mod">
          <ac:chgData name="Pabis Vladimir" userId="88dc0c42-8bcd-482c-b7ff-4a90af045e1e" providerId="ADAL" clId="{ECB9EB6D-5C63-41AC-866E-F366198C2FF6}" dt="2020-11-04T17:00:53.233" v="15177" actId="931"/>
          <ac:spMkLst>
            <pc:docMk/>
            <pc:sldMk cId="1845904226" sldId="1029"/>
            <ac:spMk id="6" creationId="{169240B6-0928-4D86-846E-74B889AF9326}"/>
          </ac:spMkLst>
        </pc:spChg>
        <pc:spChg chg="add del mod">
          <ac:chgData name="Pabis Vladimir" userId="88dc0c42-8bcd-482c-b7ff-4a90af045e1e" providerId="ADAL" clId="{ECB9EB6D-5C63-41AC-866E-F366198C2FF6}" dt="2020-11-04T17:05:43.053" v="15541" actId="931"/>
          <ac:spMkLst>
            <pc:docMk/>
            <pc:sldMk cId="1845904226" sldId="1029"/>
            <ac:spMk id="9" creationId="{D45A755B-DBD4-4066-B36C-954607F4E708}"/>
          </ac:spMkLst>
        </pc:spChg>
        <pc:spChg chg="mod">
          <ac:chgData name="Pabis Vladimir" userId="88dc0c42-8bcd-482c-b7ff-4a90af045e1e" providerId="ADAL" clId="{ECB9EB6D-5C63-41AC-866E-F366198C2FF6}" dt="2020-11-04T17:13:52.606" v="15604" actId="20577"/>
          <ac:spMkLst>
            <pc:docMk/>
            <pc:sldMk cId="1845904226" sldId="1029"/>
            <ac:spMk id="14" creationId="{8221754C-5097-484A-AB00-B2942A1A223E}"/>
          </ac:spMkLst>
        </pc:spChg>
        <pc:spChg chg="mod">
          <ac:chgData name="Pabis Vladimir" userId="88dc0c42-8bcd-482c-b7ff-4a90af045e1e" providerId="ADAL" clId="{ECB9EB6D-5C63-41AC-866E-F366198C2FF6}" dt="2020-11-04T17:02:52.702" v="15248" actId="20577"/>
          <ac:spMkLst>
            <pc:docMk/>
            <pc:sldMk cId="1845904226" sldId="1029"/>
            <ac:spMk id="16" creationId="{470C196C-9A19-4405-A1CB-465DEFD3784E}"/>
          </ac:spMkLst>
        </pc:spChg>
        <pc:spChg chg="mod">
          <ac:chgData name="Pabis Vladimir" userId="88dc0c42-8bcd-482c-b7ff-4a90af045e1e" providerId="ADAL" clId="{ECB9EB6D-5C63-41AC-866E-F366198C2FF6}" dt="2020-11-04T17:05:06.887" v="15540" actId="20577"/>
          <ac:spMkLst>
            <pc:docMk/>
            <pc:sldMk cId="1845904226" sldId="1029"/>
            <ac:spMk id="18" creationId="{705B275A-BBC9-4D53-8B6C-732E2A0706D1}"/>
          </ac:spMkLst>
        </pc:spChg>
        <pc:picChg chg="del">
          <ac:chgData name="Pabis Vladimir" userId="88dc0c42-8bcd-482c-b7ff-4a90af045e1e" providerId="ADAL" clId="{ECB9EB6D-5C63-41AC-866E-F366198C2FF6}" dt="2020-11-04T16:57:02.257" v="14978" actId="478"/>
          <ac:picMkLst>
            <pc:docMk/>
            <pc:sldMk cId="1845904226" sldId="1029"/>
            <ac:picMk id="8" creationId="{A8E39474-14E3-473B-A0EC-CE0366B340A8}"/>
          </ac:picMkLst>
        </pc:picChg>
        <pc:picChg chg="del">
          <ac:chgData name="Pabis Vladimir" userId="88dc0c42-8bcd-482c-b7ff-4a90af045e1e" providerId="ADAL" clId="{ECB9EB6D-5C63-41AC-866E-F366198C2FF6}" dt="2020-11-04T16:57:03.221" v="14979" actId="478"/>
          <ac:picMkLst>
            <pc:docMk/>
            <pc:sldMk cId="1845904226" sldId="1029"/>
            <ac:picMk id="10" creationId="{F70F04BF-13C4-4D1C-A345-87CC5F01902C}"/>
          </ac:picMkLst>
        </pc:picChg>
        <pc:picChg chg="del">
          <ac:chgData name="Pabis Vladimir" userId="88dc0c42-8bcd-482c-b7ff-4a90af045e1e" providerId="ADAL" clId="{ECB9EB6D-5C63-41AC-866E-F366198C2FF6}" dt="2020-11-04T16:57:03.983" v="14980" actId="478"/>
          <ac:picMkLst>
            <pc:docMk/>
            <pc:sldMk cId="1845904226" sldId="1029"/>
            <ac:picMk id="12" creationId="{3AA6F6C7-097D-4240-AD7C-9E0B12516B1A}"/>
          </ac:picMkLst>
        </pc:picChg>
        <pc:picChg chg="add mod">
          <ac:chgData name="Pabis Vladimir" userId="88dc0c42-8bcd-482c-b7ff-4a90af045e1e" providerId="ADAL" clId="{ECB9EB6D-5C63-41AC-866E-F366198C2FF6}" dt="2020-11-04T16:57:52.651" v="14987" actId="27614"/>
          <ac:picMkLst>
            <pc:docMk/>
            <pc:sldMk cId="1845904226" sldId="1029"/>
            <ac:picMk id="13" creationId="{A28FD221-ABF6-44EA-8930-479EB71FB5C3}"/>
          </ac:picMkLst>
        </pc:picChg>
        <pc:picChg chg="add mod">
          <ac:chgData name="Pabis Vladimir" userId="88dc0c42-8bcd-482c-b7ff-4a90af045e1e" providerId="ADAL" clId="{ECB9EB6D-5C63-41AC-866E-F366198C2FF6}" dt="2020-11-04T17:00:55.644" v="15179" actId="962"/>
          <ac:picMkLst>
            <pc:docMk/>
            <pc:sldMk cId="1845904226" sldId="1029"/>
            <ac:picMk id="17" creationId="{734DA372-4C5E-4EA6-92F5-3CD56BC5E781}"/>
          </ac:picMkLst>
        </pc:picChg>
        <pc:picChg chg="add mod">
          <ac:chgData name="Pabis Vladimir" userId="88dc0c42-8bcd-482c-b7ff-4a90af045e1e" providerId="ADAL" clId="{ECB9EB6D-5C63-41AC-866E-F366198C2FF6}" dt="2020-11-04T17:05:45.488" v="15542" actId="27614"/>
          <ac:picMkLst>
            <pc:docMk/>
            <pc:sldMk cId="1845904226" sldId="1029"/>
            <ac:picMk id="21" creationId="{FBE6D112-3BFE-4C85-A23E-9B49FF85D18E}"/>
          </ac:picMkLst>
        </pc:picChg>
      </pc:sldChg>
    </pc:docChg>
  </pc:docChgLst>
  <pc:docChgLst>
    <pc:chgData name="Pabis Vladimir" userId="88dc0c42-8bcd-482c-b7ff-4a90af045e1e" providerId="ADAL" clId="{2FF6EF2E-E6E9-4904-BF32-EAC1AFFE85AE}"/>
    <pc:docChg chg="undo custSel addSld delSld modSld sldOrd">
      <pc:chgData name="Pabis Vladimir" userId="88dc0c42-8bcd-482c-b7ff-4a90af045e1e" providerId="ADAL" clId="{2FF6EF2E-E6E9-4904-BF32-EAC1AFFE85AE}" dt="2020-07-06T13:37:03.159" v="5389" actId="20577"/>
      <pc:docMkLst>
        <pc:docMk/>
      </pc:docMkLst>
      <pc:sldChg chg="addSp delSp modSp mod">
        <pc:chgData name="Pabis Vladimir" userId="88dc0c42-8bcd-482c-b7ff-4a90af045e1e" providerId="ADAL" clId="{2FF6EF2E-E6E9-4904-BF32-EAC1AFFE85AE}" dt="2020-07-02T17:11:20.740" v="4647" actId="1076"/>
        <pc:sldMkLst>
          <pc:docMk/>
          <pc:sldMk cId="2358634710" sldId="562"/>
        </pc:sldMkLst>
        <pc:spChg chg="mod">
          <ac:chgData name="Pabis Vladimir" userId="88dc0c42-8bcd-482c-b7ff-4a90af045e1e" providerId="ADAL" clId="{2FF6EF2E-E6E9-4904-BF32-EAC1AFFE85AE}" dt="2020-07-02T17:05:36.124" v="4511" actId="20577"/>
          <ac:spMkLst>
            <pc:docMk/>
            <pc:sldMk cId="2358634710" sldId="562"/>
            <ac:spMk id="7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7:00:09.131" v="4264" actId="478"/>
          <ac:picMkLst>
            <pc:docMk/>
            <pc:sldMk cId="2358634710" sldId="562"/>
            <ac:picMk id="5" creationId="{1F30594E-603B-40A3-B559-56CC24443C93}"/>
          </ac:picMkLst>
        </pc:picChg>
        <pc:picChg chg="del">
          <ac:chgData name="Pabis Vladimir" userId="88dc0c42-8bcd-482c-b7ff-4a90af045e1e" providerId="ADAL" clId="{2FF6EF2E-E6E9-4904-BF32-EAC1AFFE85AE}" dt="2020-07-02T17:00:09.639" v="4265" actId="478"/>
          <ac:picMkLst>
            <pc:docMk/>
            <pc:sldMk cId="2358634710" sldId="562"/>
            <ac:picMk id="8" creationId="{F5E113DB-19E5-4DEA-ADF5-A6F864046C92}"/>
          </ac:picMkLst>
        </pc:picChg>
        <pc:picChg chg="add mod">
          <ac:chgData name="Pabis Vladimir" userId="88dc0c42-8bcd-482c-b7ff-4a90af045e1e" providerId="ADAL" clId="{2FF6EF2E-E6E9-4904-BF32-EAC1AFFE85AE}" dt="2020-07-02T17:11:20.740" v="4647" actId="1076"/>
          <ac:picMkLst>
            <pc:docMk/>
            <pc:sldMk cId="2358634710" sldId="562"/>
            <ac:picMk id="9" creationId="{043EE5EF-FD15-487B-8301-C1A1ED733886}"/>
          </ac:picMkLst>
        </pc:picChg>
        <pc:picChg chg="add mod">
          <ac:chgData name="Pabis Vladimir" userId="88dc0c42-8bcd-482c-b7ff-4a90af045e1e" providerId="ADAL" clId="{2FF6EF2E-E6E9-4904-BF32-EAC1AFFE85AE}" dt="2020-07-02T17:11:17.965" v="4646" actId="1076"/>
          <ac:picMkLst>
            <pc:docMk/>
            <pc:sldMk cId="2358634710" sldId="562"/>
            <ac:picMk id="10" creationId="{B88F3B67-07C9-4C87-844D-5B18C9EE4411}"/>
          </ac:picMkLst>
        </pc:picChg>
      </pc:sldChg>
      <pc:sldChg chg="modSp mod">
        <pc:chgData name="Pabis Vladimir" userId="88dc0c42-8bcd-482c-b7ff-4a90af045e1e" providerId="ADAL" clId="{2FF6EF2E-E6E9-4904-BF32-EAC1AFFE85AE}" dt="2020-07-06T13:31:54.419" v="5177" actId="20577"/>
        <pc:sldMkLst>
          <pc:docMk/>
          <pc:sldMk cId="3373183121" sldId="573"/>
        </pc:sldMkLst>
        <pc:graphicFrameChg chg="mod modGraphic">
          <ac:chgData name="Pabis Vladimir" userId="88dc0c42-8bcd-482c-b7ff-4a90af045e1e" providerId="ADAL" clId="{2FF6EF2E-E6E9-4904-BF32-EAC1AFFE85AE}" dt="2020-07-06T13:31:54.419" v="5177" actId="20577"/>
          <ac:graphicFrameMkLst>
            <pc:docMk/>
            <pc:sldMk cId="3373183121" sldId="573"/>
            <ac:graphicFrameMk id="4" creationId="{61E31210-1FB4-4F8A-B36C-0F3BA86CEA33}"/>
          </ac:graphicFrameMkLst>
        </pc:graphicFrameChg>
      </pc:sldChg>
      <pc:sldChg chg="modSp mod">
        <pc:chgData name="Pabis Vladimir" userId="88dc0c42-8bcd-482c-b7ff-4a90af045e1e" providerId="ADAL" clId="{2FF6EF2E-E6E9-4904-BF32-EAC1AFFE85AE}" dt="2020-07-02T14:50:26.822" v="10" actId="20577"/>
        <pc:sldMkLst>
          <pc:docMk/>
          <pc:sldMk cId="853383921" sldId="575"/>
        </pc:sldMkLst>
        <pc:spChg chg="mod">
          <ac:chgData name="Pabis Vladimir" userId="88dc0c42-8bcd-482c-b7ff-4a90af045e1e" providerId="ADAL" clId="{2FF6EF2E-E6E9-4904-BF32-EAC1AFFE85AE}" dt="2020-07-02T14:50:26.822" v="10" actId="20577"/>
          <ac:spMkLst>
            <pc:docMk/>
            <pc:sldMk cId="853383921" sldId="575"/>
            <ac:spMk id="12" creationId="{9CA046D3-4479-4756-B840-FCBA48500DD4}"/>
          </ac:spMkLst>
        </pc:spChg>
      </pc:sldChg>
      <pc:sldChg chg="addSp delSp modSp mod">
        <pc:chgData name="Pabis Vladimir" userId="88dc0c42-8bcd-482c-b7ff-4a90af045e1e" providerId="ADAL" clId="{2FF6EF2E-E6E9-4904-BF32-EAC1AFFE85AE}" dt="2020-07-02T17:30:24.939" v="5128" actId="20577"/>
        <pc:sldMkLst>
          <pc:docMk/>
          <pc:sldMk cId="1823643687" sldId="581"/>
        </pc:sldMkLst>
        <pc:spChg chg="add del">
          <ac:chgData name="Pabis Vladimir" userId="88dc0c42-8bcd-482c-b7ff-4a90af045e1e" providerId="ADAL" clId="{2FF6EF2E-E6E9-4904-BF32-EAC1AFFE85AE}" dt="2020-07-02T15:29:19.075" v="761"/>
          <ac:spMkLst>
            <pc:docMk/>
            <pc:sldMk cId="1823643687" sldId="581"/>
            <ac:spMk id="2" creationId="{E5A04DBF-7EAB-4161-B52F-92B4929155F1}"/>
          </ac:spMkLst>
        </pc:spChg>
        <pc:spChg chg="mod">
          <ac:chgData name="Pabis Vladimir" userId="88dc0c42-8bcd-482c-b7ff-4a90af045e1e" providerId="ADAL" clId="{2FF6EF2E-E6E9-4904-BF32-EAC1AFFE85AE}" dt="2020-07-02T15:30:49.864" v="810" actId="20577"/>
          <ac:spMkLst>
            <pc:docMk/>
            <pc:sldMk cId="1823643687" sldId="581"/>
            <ac:spMk id="11" creationId="{8C000FE5-F588-4C52-9002-B0B8A4CC6BF8}"/>
          </ac:spMkLst>
        </pc:spChg>
        <pc:spChg chg="mod">
          <ac:chgData name="Pabis Vladimir" userId="88dc0c42-8bcd-482c-b7ff-4a90af045e1e" providerId="ADAL" clId="{2FF6EF2E-E6E9-4904-BF32-EAC1AFFE85AE}" dt="2020-07-02T17:30:24.939" v="5128" actId="20577"/>
          <ac:spMkLst>
            <pc:docMk/>
            <pc:sldMk cId="1823643687" sldId="581"/>
            <ac:spMk id="12" creationId="{CBEF9763-DA43-478C-B9F1-61D4A879F7DA}"/>
          </ac:spMkLst>
        </pc:spChg>
      </pc:sldChg>
      <pc:sldChg chg="modSp mod">
        <pc:chgData name="Pabis Vladimir" userId="88dc0c42-8bcd-482c-b7ff-4a90af045e1e" providerId="ADAL" clId="{2FF6EF2E-E6E9-4904-BF32-EAC1AFFE85AE}" dt="2020-07-06T13:37:03.159" v="5389" actId="20577"/>
        <pc:sldMkLst>
          <pc:docMk/>
          <pc:sldMk cId="2128168144" sldId="582"/>
        </pc:sldMkLst>
        <pc:spChg chg="mod">
          <ac:chgData name="Pabis Vladimir" userId="88dc0c42-8bcd-482c-b7ff-4a90af045e1e" providerId="ADAL" clId="{2FF6EF2E-E6E9-4904-BF32-EAC1AFFE85AE}" dt="2020-07-06T13:37:03.159" v="5389" actId="20577"/>
          <ac:spMkLst>
            <pc:docMk/>
            <pc:sldMk cId="2128168144" sldId="582"/>
            <ac:spMk id="6" creationId="{5FCB24E7-2F43-4747-90E5-1310EB538FD9}"/>
          </ac:spMkLst>
        </pc:spChg>
        <pc:spChg chg="mod">
          <ac:chgData name="Pabis Vladimir" userId="88dc0c42-8bcd-482c-b7ff-4a90af045e1e" providerId="ADAL" clId="{2FF6EF2E-E6E9-4904-BF32-EAC1AFFE85AE}" dt="2020-07-06T13:36:08.110" v="5358" actId="20577"/>
          <ac:spMkLst>
            <pc:docMk/>
            <pc:sldMk cId="2128168144" sldId="582"/>
            <ac:spMk id="7" creationId="{00000000-0000-0000-0000-000000000000}"/>
          </ac:spMkLst>
        </pc:spChg>
      </pc:sldChg>
      <pc:sldChg chg="modSp mod">
        <pc:chgData name="Pabis Vladimir" userId="88dc0c42-8bcd-482c-b7ff-4a90af045e1e" providerId="ADAL" clId="{2FF6EF2E-E6E9-4904-BF32-EAC1AFFE85AE}" dt="2020-07-02T15:26:09.742" v="748" actId="20577"/>
        <pc:sldMkLst>
          <pc:docMk/>
          <pc:sldMk cId="121751321" sldId="583"/>
        </pc:sldMkLst>
        <pc:spChg chg="mod">
          <ac:chgData name="Pabis Vladimir" userId="88dc0c42-8bcd-482c-b7ff-4a90af045e1e" providerId="ADAL" clId="{2FF6EF2E-E6E9-4904-BF32-EAC1AFFE85AE}" dt="2020-07-02T15:24:41.184" v="653" actId="20577"/>
          <ac:spMkLst>
            <pc:docMk/>
            <pc:sldMk cId="121751321" sldId="583"/>
            <ac:spMk id="12" creationId="{104BA4FB-C39D-4BF3-BD38-BB8292B44A93}"/>
          </ac:spMkLst>
        </pc:spChg>
        <pc:spChg chg="mod">
          <ac:chgData name="Pabis Vladimir" userId="88dc0c42-8bcd-482c-b7ff-4a90af045e1e" providerId="ADAL" clId="{2FF6EF2E-E6E9-4904-BF32-EAC1AFFE85AE}" dt="2020-07-02T15:26:09.742" v="748" actId="20577"/>
          <ac:spMkLst>
            <pc:docMk/>
            <pc:sldMk cId="121751321" sldId="583"/>
            <ac:spMk id="13" creationId="{9595672A-92FA-481B-AB26-6780E8E99BD5}"/>
          </ac:spMkLst>
        </pc:spChg>
      </pc:sldChg>
      <pc:sldChg chg="modSp mod">
        <pc:chgData name="Pabis Vladimir" userId="88dc0c42-8bcd-482c-b7ff-4a90af045e1e" providerId="ADAL" clId="{2FF6EF2E-E6E9-4904-BF32-EAC1AFFE85AE}" dt="2020-07-02T15:54:46.917" v="2909" actId="20577"/>
        <pc:sldMkLst>
          <pc:docMk/>
          <pc:sldMk cId="1808892191" sldId="584"/>
        </pc:sldMkLst>
        <pc:spChg chg="mod">
          <ac:chgData name="Pabis Vladimir" userId="88dc0c42-8bcd-482c-b7ff-4a90af045e1e" providerId="ADAL" clId="{2FF6EF2E-E6E9-4904-BF32-EAC1AFFE85AE}" dt="2020-07-02T15:54:46.917" v="2909" actId="20577"/>
          <ac:spMkLst>
            <pc:docMk/>
            <pc:sldMk cId="1808892191" sldId="584"/>
            <ac:spMk id="2" creationId="{486C2EC4-E03E-47B7-A913-8712F81EF82E}"/>
          </ac:spMkLst>
        </pc:spChg>
        <pc:spChg chg="mod">
          <ac:chgData name="Pabis Vladimir" userId="88dc0c42-8bcd-482c-b7ff-4a90af045e1e" providerId="ADAL" clId="{2FF6EF2E-E6E9-4904-BF32-EAC1AFFE85AE}" dt="2020-07-02T15:53:24.196" v="2776" actId="20577"/>
          <ac:spMkLst>
            <pc:docMk/>
            <pc:sldMk cId="1808892191" sldId="584"/>
            <ac:spMk id="11" creationId="{1C465EA7-4B3D-4C2C-8FB7-179291E1E14F}"/>
          </ac:spMkLst>
        </pc:spChg>
        <pc:spChg chg="mod">
          <ac:chgData name="Pabis Vladimir" userId="88dc0c42-8bcd-482c-b7ff-4a90af045e1e" providerId="ADAL" clId="{2FF6EF2E-E6E9-4904-BF32-EAC1AFFE85AE}" dt="2020-07-02T15:53:50.154" v="2782" actId="20577"/>
          <ac:spMkLst>
            <pc:docMk/>
            <pc:sldMk cId="1808892191" sldId="584"/>
            <ac:spMk id="12" creationId="{8C6513D7-07F0-46CB-9732-F2EDDDABAAF5}"/>
          </ac:spMkLst>
        </pc:spChg>
        <pc:spChg chg="mod">
          <ac:chgData name="Pabis Vladimir" userId="88dc0c42-8bcd-482c-b7ff-4a90af045e1e" providerId="ADAL" clId="{2FF6EF2E-E6E9-4904-BF32-EAC1AFFE85AE}" dt="2020-07-02T15:54:28.547" v="2874" actId="20577"/>
          <ac:spMkLst>
            <pc:docMk/>
            <pc:sldMk cId="1808892191" sldId="584"/>
            <ac:spMk id="14" creationId="{343C101C-07AB-4469-9B1D-A63ECE8A8AAC}"/>
          </ac:spMkLst>
        </pc:spChg>
      </pc:sldChg>
      <pc:sldChg chg="modSp mod">
        <pc:chgData name="Pabis Vladimir" userId="88dc0c42-8bcd-482c-b7ff-4a90af045e1e" providerId="ADAL" clId="{2FF6EF2E-E6E9-4904-BF32-EAC1AFFE85AE}" dt="2020-07-02T16:14:33.121" v="3492" actId="20577"/>
        <pc:sldMkLst>
          <pc:docMk/>
          <pc:sldMk cId="2187783732" sldId="586"/>
        </pc:sldMkLst>
        <pc:spChg chg="mod">
          <ac:chgData name="Pabis Vladimir" userId="88dc0c42-8bcd-482c-b7ff-4a90af045e1e" providerId="ADAL" clId="{2FF6EF2E-E6E9-4904-BF32-EAC1AFFE85AE}" dt="2020-07-02T16:14:33.121" v="3492" actId="20577"/>
          <ac:spMkLst>
            <pc:docMk/>
            <pc:sldMk cId="2187783732" sldId="586"/>
            <ac:spMk id="12" creationId="{9CA046D3-4479-4756-B840-FCBA48500DD4}"/>
          </ac:spMkLst>
        </pc:spChg>
      </pc:sldChg>
      <pc:sldChg chg="modSp mod">
        <pc:chgData name="Pabis Vladimir" userId="88dc0c42-8bcd-482c-b7ff-4a90af045e1e" providerId="ADAL" clId="{2FF6EF2E-E6E9-4904-BF32-EAC1AFFE85AE}" dt="2020-07-02T16:13:04.011" v="3481" actId="20577"/>
        <pc:sldMkLst>
          <pc:docMk/>
          <pc:sldMk cId="135703134" sldId="588"/>
        </pc:sldMkLst>
        <pc:spChg chg="mod">
          <ac:chgData name="Pabis Vladimir" userId="88dc0c42-8bcd-482c-b7ff-4a90af045e1e" providerId="ADAL" clId="{2FF6EF2E-E6E9-4904-BF32-EAC1AFFE85AE}" dt="2020-07-02T16:06:51.132" v="3109" actId="20577"/>
          <ac:spMkLst>
            <pc:docMk/>
            <pc:sldMk cId="135703134" sldId="588"/>
            <ac:spMk id="10" creationId="{FCF29BFD-EE47-46A6-ADC1-9051F90E1EA9}"/>
          </ac:spMkLst>
        </pc:spChg>
        <pc:spChg chg="mod">
          <ac:chgData name="Pabis Vladimir" userId="88dc0c42-8bcd-482c-b7ff-4a90af045e1e" providerId="ADAL" clId="{2FF6EF2E-E6E9-4904-BF32-EAC1AFFE85AE}" dt="2020-07-02T16:06:54.207" v="3111" actId="20577"/>
          <ac:spMkLst>
            <pc:docMk/>
            <pc:sldMk cId="135703134" sldId="588"/>
            <ac:spMk id="11" creationId="{961BD0FC-5F40-472E-BFEE-5B067937CEEE}"/>
          </ac:spMkLst>
        </pc:spChg>
        <pc:spChg chg="mod">
          <ac:chgData name="Pabis Vladimir" userId="88dc0c42-8bcd-482c-b7ff-4a90af045e1e" providerId="ADAL" clId="{2FF6EF2E-E6E9-4904-BF32-EAC1AFFE85AE}" dt="2020-07-02T16:13:04.011" v="3481" actId="20577"/>
          <ac:spMkLst>
            <pc:docMk/>
            <pc:sldMk cId="135703134" sldId="588"/>
            <ac:spMk id="12" creationId="{74DB8C28-43D4-40D6-9A36-79C8191257DA}"/>
          </ac:spMkLst>
        </pc:spChg>
        <pc:spChg chg="mod">
          <ac:chgData name="Pabis Vladimir" userId="88dc0c42-8bcd-482c-b7ff-4a90af045e1e" providerId="ADAL" clId="{2FF6EF2E-E6E9-4904-BF32-EAC1AFFE85AE}" dt="2020-07-02T16:11:39.360" v="3425" actId="20577"/>
          <ac:spMkLst>
            <pc:docMk/>
            <pc:sldMk cId="135703134" sldId="588"/>
            <ac:spMk id="13" creationId="{DD6713BA-DC01-4654-A843-511BC79C6F62}"/>
          </ac:spMkLst>
        </pc:spChg>
      </pc:sldChg>
      <pc:sldChg chg="addSp delSp modSp mod">
        <pc:chgData name="Pabis Vladimir" userId="88dc0c42-8bcd-482c-b7ff-4a90af045e1e" providerId="ADAL" clId="{2FF6EF2E-E6E9-4904-BF32-EAC1AFFE85AE}" dt="2020-07-02T17:29:18.743" v="5123" actId="20577"/>
        <pc:sldMkLst>
          <pc:docMk/>
          <pc:sldMk cId="1227984518" sldId="589"/>
        </pc:sldMkLst>
        <pc:spChg chg="add del mod">
          <ac:chgData name="Pabis Vladimir" userId="88dc0c42-8bcd-482c-b7ff-4a90af045e1e" providerId="ADAL" clId="{2FF6EF2E-E6E9-4904-BF32-EAC1AFFE85AE}" dt="2020-07-02T17:23:33.249" v="4815" actId="931"/>
          <ac:spMkLst>
            <pc:docMk/>
            <pc:sldMk cId="1227984518" sldId="589"/>
            <ac:spMk id="5" creationId="{1591BD1B-1080-45A3-8919-8D821C75C24E}"/>
          </ac:spMkLst>
        </pc:spChg>
        <pc:spChg chg="mod">
          <ac:chgData name="Pabis Vladimir" userId="88dc0c42-8bcd-482c-b7ff-4a90af045e1e" providerId="ADAL" clId="{2FF6EF2E-E6E9-4904-BF32-EAC1AFFE85AE}" dt="2020-07-02T17:29:18.743" v="5123" actId="20577"/>
          <ac:spMkLst>
            <pc:docMk/>
            <pc:sldMk cId="1227984518" sldId="589"/>
            <ac:spMk id="7" creationId="{00000000-0000-0000-0000-000000000000}"/>
          </ac:spMkLst>
        </pc:spChg>
        <pc:spChg chg="add del mod">
          <ac:chgData name="Pabis Vladimir" userId="88dc0c42-8bcd-482c-b7ff-4a90af045e1e" providerId="ADAL" clId="{2FF6EF2E-E6E9-4904-BF32-EAC1AFFE85AE}" dt="2020-07-02T17:23:41.055" v="4819" actId="931"/>
          <ac:spMkLst>
            <pc:docMk/>
            <pc:sldMk cId="1227984518" sldId="589"/>
            <ac:spMk id="11" creationId="{0BC487A5-16ED-4805-AF0F-8E9B8FC1B983}"/>
          </ac:spMkLst>
        </pc:spChg>
        <pc:spChg chg="add del mod">
          <ac:chgData name="Pabis Vladimir" userId="88dc0c42-8bcd-482c-b7ff-4a90af045e1e" providerId="ADAL" clId="{2FF6EF2E-E6E9-4904-BF32-EAC1AFFE85AE}" dt="2020-07-02T17:23:57.339" v="4826" actId="931"/>
          <ac:spMkLst>
            <pc:docMk/>
            <pc:sldMk cId="1227984518" sldId="589"/>
            <ac:spMk id="17" creationId="{650B9257-DFF1-4F29-B6D2-2C6573E8BC51}"/>
          </ac:spMkLst>
        </pc:spChg>
        <pc:spChg chg="add del mod">
          <ac:chgData name="Pabis Vladimir" userId="88dc0c42-8bcd-482c-b7ff-4a90af045e1e" providerId="ADAL" clId="{2FF6EF2E-E6E9-4904-BF32-EAC1AFFE85AE}" dt="2020-07-02T17:24:04.659" v="4828" actId="931"/>
          <ac:spMkLst>
            <pc:docMk/>
            <pc:sldMk cId="1227984518" sldId="589"/>
            <ac:spMk id="23" creationId="{64AE9455-4975-4498-8F6D-C33CC6906396}"/>
          </ac:spMkLst>
        </pc:spChg>
        <pc:picChg chg="add del mod">
          <ac:chgData name="Pabis Vladimir" userId="88dc0c42-8bcd-482c-b7ff-4a90af045e1e" providerId="ADAL" clId="{2FF6EF2E-E6E9-4904-BF32-EAC1AFFE85AE}" dt="2020-07-02T17:23:35.181" v="4818" actId="478"/>
          <ac:picMkLst>
            <pc:docMk/>
            <pc:sldMk cId="1227984518" sldId="589"/>
            <ac:picMk id="9" creationId="{0927127E-FB1D-444B-B693-FEAF9F4A010A}"/>
          </ac:picMkLst>
        </pc:picChg>
        <pc:picChg chg="del">
          <ac:chgData name="Pabis Vladimir" userId="88dc0c42-8bcd-482c-b7ff-4a90af045e1e" providerId="ADAL" clId="{2FF6EF2E-E6E9-4904-BF32-EAC1AFFE85AE}" dt="2020-07-02T17:23:26.462" v="4814" actId="478"/>
          <ac:picMkLst>
            <pc:docMk/>
            <pc:sldMk cId="1227984518" sldId="589"/>
            <ac:picMk id="12" creationId="{DEF93F70-9EDE-4523-B960-088293720565}"/>
          </ac:picMkLst>
        </pc:picChg>
        <pc:picChg chg="del">
          <ac:chgData name="Pabis Vladimir" userId="88dc0c42-8bcd-482c-b7ff-4a90af045e1e" providerId="ADAL" clId="{2FF6EF2E-E6E9-4904-BF32-EAC1AFFE85AE}" dt="2020-07-02T17:23:25.395" v="4813" actId="478"/>
          <ac:picMkLst>
            <pc:docMk/>
            <pc:sldMk cId="1227984518" sldId="589"/>
            <ac:picMk id="14" creationId="{E8DD70FF-4E1B-4844-BF85-928389874E0B}"/>
          </ac:picMkLst>
        </pc:picChg>
        <pc:picChg chg="add del mod">
          <ac:chgData name="Pabis Vladimir" userId="88dc0c42-8bcd-482c-b7ff-4a90af045e1e" providerId="ADAL" clId="{2FF6EF2E-E6E9-4904-BF32-EAC1AFFE85AE}" dt="2020-07-02T17:23:42.692" v="4820" actId="478"/>
          <ac:picMkLst>
            <pc:docMk/>
            <pc:sldMk cId="1227984518" sldId="589"/>
            <ac:picMk id="15" creationId="{D42A9442-2021-47CD-BA0C-7CE2A8CFA701}"/>
          </ac:picMkLst>
        </pc:picChg>
        <pc:picChg chg="add del mod">
          <ac:chgData name="Pabis Vladimir" userId="88dc0c42-8bcd-482c-b7ff-4a90af045e1e" providerId="ADAL" clId="{2FF6EF2E-E6E9-4904-BF32-EAC1AFFE85AE}" dt="2020-07-02T17:23:50.807" v="4825" actId="931"/>
          <ac:picMkLst>
            <pc:docMk/>
            <pc:sldMk cId="1227984518" sldId="589"/>
            <ac:picMk id="19" creationId="{DD6B8680-8FE2-4761-BA56-78CD50303650}"/>
          </ac:picMkLst>
        </pc:picChg>
        <pc:picChg chg="add del mod">
          <ac:chgData name="Pabis Vladimir" userId="88dc0c42-8bcd-482c-b7ff-4a90af045e1e" providerId="ADAL" clId="{2FF6EF2E-E6E9-4904-BF32-EAC1AFFE85AE}" dt="2020-07-02T17:23:58.743" v="4827" actId="478"/>
          <ac:picMkLst>
            <pc:docMk/>
            <pc:sldMk cId="1227984518" sldId="589"/>
            <ac:picMk id="21" creationId="{1571475C-F52C-4945-859D-9B02F920F0AC}"/>
          </ac:picMkLst>
        </pc:picChg>
        <pc:picChg chg="add mod">
          <ac:chgData name="Pabis Vladimir" userId="88dc0c42-8bcd-482c-b7ff-4a90af045e1e" providerId="ADAL" clId="{2FF6EF2E-E6E9-4904-BF32-EAC1AFFE85AE}" dt="2020-07-02T17:24:06.425" v="4830" actId="962"/>
          <ac:picMkLst>
            <pc:docMk/>
            <pc:sldMk cId="1227984518" sldId="589"/>
            <ac:picMk id="25" creationId="{1F1254A5-ABA3-48C2-BB8D-0C2FF89FCD86}"/>
          </ac:picMkLst>
        </pc:picChg>
        <pc:picChg chg="add del mod">
          <ac:chgData name="Pabis Vladimir" userId="88dc0c42-8bcd-482c-b7ff-4a90af045e1e" providerId="ADAL" clId="{2FF6EF2E-E6E9-4904-BF32-EAC1AFFE85AE}" dt="2020-07-02T17:24:47.693" v="4858" actId="478"/>
          <ac:picMkLst>
            <pc:docMk/>
            <pc:sldMk cId="1227984518" sldId="589"/>
            <ac:picMk id="27" creationId="{DD279201-4958-4A47-A12B-777379826B49}"/>
          </ac:picMkLst>
        </pc:picChg>
        <pc:picChg chg="add del mod">
          <ac:chgData name="Pabis Vladimir" userId="88dc0c42-8bcd-482c-b7ff-4a90af045e1e" providerId="ADAL" clId="{2FF6EF2E-E6E9-4904-BF32-EAC1AFFE85AE}" dt="2020-07-02T17:24:55.218" v="4860" actId="478"/>
          <ac:picMkLst>
            <pc:docMk/>
            <pc:sldMk cId="1227984518" sldId="589"/>
            <ac:picMk id="29" creationId="{6B3537D2-0191-4ACD-AD11-E2E342A3B104}"/>
          </ac:picMkLst>
        </pc:picChg>
        <pc:picChg chg="add del mod">
          <ac:chgData name="Pabis Vladimir" userId="88dc0c42-8bcd-482c-b7ff-4a90af045e1e" providerId="ADAL" clId="{2FF6EF2E-E6E9-4904-BF32-EAC1AFFE85AE}" dt="2020-07-02T17:25:10.373" v="4866" actId="478"/>
          <ac:picMkLst>
            <pc:docMk/>
            <pc:sldMk cId="1227984518" sldId="589"/>
            <ac:picMk id="31" creationId="{67F420FE-E8CC-4D93-ACD5-75F91ECE1D6B}"/>
          </ac:picMkLst>
        </pc:picChg>
        <pc:picChg chg="add del mod">
          <ac:chgData name="Pabis Vladimir" userId="88dc0c42-8bcd-482c-b7ff-4a90af045e1e" providerId="ADAL" clId="{2FF6EF2E-E6E9-4904-BF32-EAC1AFFE85AE}" dt="2020-07-02T17:25:22.704" v="4869" actId="478"/>
          <ac:picMkLst>
            <pc:docMk/>
            <pc:sldMk cId="1227984518" sldId="589"/>
            <ac:picMk id="33" creationId="{8E6D0C02-CAAA-4806-8E1D-F83645E07EBB}"/>
          </ac:picMkLst>
        </pc:picChg>
        <pc:picChg chg="add mod">
          <ac:chgData name="Pabis Vladimir" userId="88dc0c42-8bcd-482c-b7ff-4a90af045e1e" providerId="ADAL" clId="{2FF6EF2E-E6E9-4904-BF32-EAC1AFFE85AE}" dt="2020-07-02T17:25:49.491" v="4873" actId="1076"/>
          <ac:picMkLst>
            <pc:docMk/>
            <pc:sldMk cId="1227984518" sldId="589"/>
            <ac:picMk id="34" creationId="{6386028A-E1A7-4D2E-AC61-0AF050FCC81F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7:22:55.623" v="4812" actId="20577"/>
        <pc:sldMkLst>
          <pc:docMk/>
          <pc:sldMk cId="1676168612" sldId="594"/>
        </pc:sldMkLst>
        <pc:spChg chg="mod">
          <ac:chgData name="Pabis Vladimir" userId="88dc0c42-8bcd-482c-b7ff-4a90af045e1e" providerId="ADAL" clId="{2FF6EF2E-E6E9-4904-BF32-EAC1AFFE85AE}" dt="2020-07-02T17:22:55.623" v="4812" actId="20577"/>
          <ac:spMkLst>
            <pc:docMk/>
            <pc:sldMk cId="1676168612" sldId="594"/>
            <ac:spMk id="7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7:00:22.043" v="4278" actId="478"/>
          <ac:picMkLst>
            <pc:docMk/>
            <pc:sldMk cId="1676168612" sldId="594"/>
            <ac:picMk id="3" creationId="{FAB1B26F-29E6-41DC-A9B5-1C6DFEBF721B}"/>
          </ac:picMkLst>
        </pc:picChg>
        <pc:picChg chg="add mod">
          <ac:chgData name="Pabis Vladimir" userId="88dc0c42-8bcd-482c-b7ff-4a90af045e1e" providerId="ADAL" clId="{2FF6EF2E-E6E9-4904-BF32-EAC1AFFE85AE}" dt="2020-07-02T17:22:15.028" v="4798" actId="1076"/>
          <ac:picMkLst>
            <pc:docMk/>
            <pc:sldMk cId="1676168612" sldId="594"/>
            <ac:picMk id="4" creationId="{844E05E9-9743-471C-8B0E-23E3BBDD221B}"/>
          </ac:picMkLst>
        </pc:picChg>
        <pc:picChg chg="del">
          <ac:chgData name="Pabis Vladimir" userId="88dc0c42-8bcd-482c-b7ff-4a90af045e1e" providerId="ADAL" clId="{2FF6EF2E-E6E9-4904-BF32-EAC1AFFE85AE}" dt="2020-07-02T17:00:22.558" v="4279" actId="478"/>
          <ac:picMkLst>
            <pc:docMk/>
            <pc:sldMk cId="1676168612" sldId="594"/>
            <ac:picMk id="5" creationId="{C3809045-E6E3-4BD7-BF06-13BBD9C9F027}"/>
          </ac:picMkLst>
        </pc:picChg>
        <pc:picChg chg="add mod">
          <ac:chgData name="Pabis Vladimir" userId="88dc0c42-8bcd-482c-b7ff-4a90af045e1e" providerId="ADAL" clId="{2FF6EF2E-E6E9-4904-BF32-EAC1AFFE85AE}" dt="2020-07-02T17:22:40.100" v="4801" actId="1076"/>
          <ac:picMkLst>
            <pc:docMk/>
            <pc:sldMk cId="1676168612" sldId="594"/>
            <ac:picMk id="8" creationId="{EA09CD8A-A005-4657-83AF-E02C068D23D7}"/>
          </ac:picMkLst>
        </pc:picChg>
        <pc:picChg chg="del">
          <ac:chgData name="Pabis Vladimir" userId="88dc0c42-8bcd-482c-b7ff-4a90af045e1e" providerId="ADAL" clId="{2FF6EF2E-E6E9-4904-BF32-EAC1AFFE85AE}" dt="2020-07-02T17:00:23.579" v="4281" actId="478"/>
          <ac:picMkLst>
            <pc:docMk/>
            <pc:sldMk cId="1676168612" sldId="594"/>
            <ac:picMk id="9" creationId="{5A3E66F4-2E66-42A0-B045-42D028221F4C}"/>
          </ac:picMkLst>
        </pc:picChg>
        <pc:picChg chg="del">
          <ac:chgData name="Pabis Vladimir" userId="88dc0c42-8bcd-482c-b7ff-4a90af045e1e" providerId="ADAL" clId="{2FF6EF2E-E6E9-4904-BF32-EAC1AFFE85AE}" dt="2020-07-02T17:00:23.064" v="4280" actId="478"/>
          <ac:picMkLst>
            <pc:docMk/>
            <pc:sldMk cId="1676168612" sldId="594"/>
            <ac:picMk id="10" creationId="{867649B0-ED3B-4B7C-B6C2-7DC04DF83BB2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7:11:12.796" v="4645" actId="1076"/>
        <pc:sldMkLst>
          <pc:docMk/>
          <pc:sldMk cId="3404417710" sldId="595"/>
        </pc:sldMkLst>
        <pc:spChg chg="mod">
          <ac:chgData name="Pabis Vladimir" userId="88dc0c42-8bcd-482c-b7ff-4a90af045e1e" providerId="ADAL" clId="{2FF6EF2E-E6E9-4904-BF32-EAC1AFFE85AE}" dt="2020-07-02T17:10:13.571" v="4637" actId="20577"/>
          <ac:spMkLst>
            <pc:docMk/>
            <pc:sldMk cId="3404417710" sldId="595"/>
            <ac:spMk id="7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7:00:11.555" v="4266" actId="478"/>
          <ac:picMkLst>
            <pc:docMk/>
            <pc:sldMk cId="3404417710" sldId="595"/>
            <ac:picMk id="5" creationId="{8B20B4F3-44E7-4DFF-8F20-364483B747F8}"/>
          </ac:picMkLst>
        </pc:picChg>
        <pc:picChg chg="del">
          <ac:chgData name="Pabis Vladimir" userId="88dc0c42-8bcd-482c-b7ff-4a90af045e1e" providerId="ADAL" clId="{2FF6EF2E-E6E9-4904-BF32-EAC1AFFE85AE}" dt="2020-07-02T17:00:11.997" v="4267" actId="478"/>
          <ac:picMkLst>
            <pc:docMk/>
            <pc:sldMk cId="3404417710" sldId="595"/>
            <ac:picMk id="9" creationId="{0D787566-086E-4861-BEC6-6AD5460943A8}"/>
          </ac:picMkLst>
        </pc:picChg>
        <pc:picChg chg="del">
          <ac:chgData name="Pabis Vladimir" userId="88dc0c42-8bcd-482c-b7ff-4a90af045e1e" providerId="ADAL" clId="{2FF6EF2E-E6E9-4904-BF32-EAC1AFFE85AE}" dt="2020-07-02T17:00:12.856" v="4269" actId="478"/>
          <ac:picMkLst>
            <pc:docMk/>
            <pc:sldMk cId="3404417710" sldId="595"/>
            <ac:picMk id="10" creationId="{709E251E-3B97-4486-A7BF-9C2A6497DCC5}"/>
          </ac:picMkLst>
        </pc:picChg>
        <pc:picChg chg="del">
          <ac:chgData name="Pabis Vladimir" userId="88dc0c42-8bcd-482c-b7ff-4a90af045e1e" providerId="ADAL" clId="{2FF6EF2E-E6E9-4904-BF32-EAC1AFFE85AE}" dt="2020-07-02T17:00:12.452" v="4268" actId="478"/>
          <ac:picMkLst>
            <pc:docMk/>
            <pc:sldMk cId="3404417710" sldId="595"/>
            <ac:picMk id="11" creationId="{C572E4C6-0A91-44E4-83BD-05D3F4A9C550}"/>
          </ac:picMkLst>
        </pc:picChg>
        <pc:picChg chg="add mod">
          <ac:chgData name="Pabis Vladimir" userId="88dc0c42-8bcd-482c-b7ff-4a90af045e1e" providerId="ADAL" clId="{2FF6EF2E-E6E9-4904-BF32-EAC1AFFE85AE}" dt="2020-07-02T17:11:12.796" v="4645" actId="1076"/>
          <ac:picMkLst>
            <pc:docMk/>
            <pc:sldMk cId="3404417710" sldId="595"/>
            <ac:picMk id="12" creationId="{891C903B-E8AB-4B74-9DC2-CEE6F379DC66}"/>
          </ac:picMkLst>
        </pc:picChg>
        <pc:picChg chg="add mod">
          <ac:chgData name="Pabis Vladimir" userId="88dc0c42-8bcd-482c-b7ff-4a90af045e1e" providerId="ADAL" clId="{2FF6EF2E-E6E9-4904-BF32-EAC1AFFE85AE}" dt="2020-07-02T17:11:11.717" v="4644" actId="14100"/>
          <ac:picMkLst>
            <pc:docMk/>
            <pc:sldMk cId="3404417710" sldId="595"/>
            <ac:picMk id="13" creationId="{7280DD4D-9C6D-4530-ADE3-7C4121EACB81}"/>
          </ac:picMkLst>
        </pc:picChg>
      </pc:sldChg>
      <pc:sldChg chg="delSp del mod">
        <pc:chgData name="Pabis Vladimir" userId="88dc0c42-8bcd-482c-b7ff-4a90af045e1e" providerId="ADAL" clId="{2FF6EF2E-E6E9-4904-BF32-EAC1AFFE85AE}" dt="2020-07-02T17:19:41.960" v="4765" actId="47"/>
        <pc:sldMkLst>
          <pc:docMk/>
          <pc:sldMk cId="1574518041" sldId="596"/>
        </pc:sldMkLst>
        <pc:picChg chg="del">
          <ac:chgData name="Pabis Vladimir" userId="88dc0c42-8bcd-482c-b7ff-4a90af045e1e" providerId="ADAL" clId="{2FF6EF2E-E6E9-4904-BF32-EAC1AFFE85AE}" dt="2020-07-02T17:00:25.512" v="4282" actId="478"/>
          <ac:picMkLst>
            <pc:docMk/>
            <pc:sldMk cId="1574518041" sldId="596"/>
            <ac:picMk id="3" creationId="{153B301C-D57F-4465-95C7-0A187382F2F5}"/>
          </ac:picMkLst>
        </pc:picChg>
        <pc:picChg chg="del">
          <ac:chgData name="Pabis Vladimir" userId="88dc0c42-8bcd-482c-b7ff-4a90af045e1e" providerId="ADAL" clId="{2FF6EF2E-E6E9-4904-BF32-EAC1AFFE85AE}" dt="2020-07-02T17:00:26.080" v="4283" actId="478"/>
          <ac:picMkLst>
            <pc:docMk/>
            <pc:sldMk cId="1574518041" sldId="596"/>
            <ac:picMk id="5" creationId="{40F00225-C165-49E0-8F63-8770B39E3532}"/>
          </ac:picMkLst>
        </pc:picChg>
        <pc:picChg chg="del">
          <ac:chgData name="Pabis Vladimir" userId="88dc0c42-8bcd-482c-b7ff-4a90af045e1e" providerId="ADAL" clId="{2FF6EF2E-E6E9-4904-BF32-EAC1AFFE85AE}" dt="2020-07-02T17:00:27.048" v="4285" actId="478"/>
          <ac:picMkLst>
            <pc:docMk/>
            <pc:sldMk cId="1574518041" sldId="596"/>
            <ac:picMk id="9" creationId="{AD96ED0E-9752-4999-AC5F-956A19505B7F}"/>
          </ac:picMkLst>
        </pc:picChg>
        <pc:picChg chg="del">
          <ac:chgData name="Pabis Vladimir" userId="88dc0c42-8bcd-482c-b7ff-4a90af045e1e" providerId="ADAL" clId="{2FF6EF2E-E6E9-4904-BF32-EAC1AFFE85AE}" dt="2020-07-02T17:00:26.604" v="4284" actId="478"/>
          <ac:picMkLst>
            <pc:docMk/>
            <pc:sldMk cId="1574518041" sldId="596"/>
            <ac:picMk id="10" creationId="{57132F98-34C1-466A-8A47-DF6F5A114E6B}"/>
          </ac:picMkLst>
        </pc:picChg>
      </pc:sldChg>
      <pc:sldChg chg="delSp del mod">
        <pc:chgData name="Pabis Vladimir" userId="88dc0c42-8bcd-482c-b7ff-4a90af045e1e" providerId="ADAL" clId="{2FF6EF2E-E6E9-4904-BF32-EAC1AFFE85AE}" dt="2020-07-02T17:13:21.856" v="4663" actId="47"/>
        <pc:sldMkLst>
          <pc:docMk/>
          <pc:sldMk cId="1785478647" sldId="597"/>
        </pc:sldMkLst>
        <pc:picChg chg="del">
          <ac:chgData name="Pabis Vladimir" userId="88dc0c42-8bcd-482c-b7ff-4a90af045e1e" providerId="ADAL" clId="{2FF6EF2E-E6E9-4904-BF32-EAC1AFFE85AE}" dt="2020-07-02T17:00:28.780" v="4286" actId="478"/>
          <ac:picMkLst>
            <pc:docMk/>
            <pc:sldMk cId="1785478647" sldId="597"/>
            <ac:picMk id="4" creationId="{3A10945F-8167-488A-A3DE-F0B29D2A3941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7:26:06.528" v="4878" actId="478"/>
        <pc:sldMkLst>
          <pc:docMk/>
          <pc:sldMk cId="3078078879" sldId="602"/>
        </pc:sldMkLst>
        <pc:spChg chg="add del mod">
          <ac:chgData name="Pabis Vladimir" userId="88dc0c42-8bcd-482c-b7ff-4a90af045e1e" providerId="ADAL" clId="{2FF6EF2E-E6E9-4904-BF32-EAC1AFFE85AE}" dt="2020-07-02T17:25:57.099" v="4875" actId="931"/>
          <ac:spMkLst>
            <pc:docMk/>
            <pc:sldMk cId="3078078879" sldId="602"/>
            <ac:spMk id="5" creationId="{E14D73C4-650B-4B2B-A65A-62391CF12ED5}"/>
          </ac:spMkLst>
        </pc:spChg>
        <pc:spChg chg="mod">
          <ac:chgData name="Pabis Vladimir" userId="88dc0c42-8bcd-482c-b7ff-4a90af045e1e" providerId="ADAL" clId="{2FF6EF2E-E6E9-4904-BF32-EAC1AFFE85AE}" dt="2020-07-02T17:24:36.434" v="4856" actId="20577"/>
          <ac:spMkLst>
            <pc:docMk/>
            <pc:sldMk cId="3078078879" sldId="602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FF6EF2E-E6E9-4904-BF32-EAC1AFFE85AE}" dt="2020-07-02T17:25:58.585" v="4877" actId="962"/>
          <ac:picMkLst>
            <pc:docMk/>
            <pc:sldMk cId="3078078879" sldId="602"/>
            <ac:picMk id="9" creationId="{6D5605FA-5F11-4A6E-B97E-1B5BD84E300E}"/>
          </ac:picMkLst>
        </pc:picChg>
        <pc:picChg chg="del">
          <ac:chgData name="Pabis Vladimir" userId="88dc0c42-8bcd-482c-b7ff-4a90af045e1e" providerId="ADAL" clId="{2FF6EF2E-E6E9-4904-BF32-EAC1AFFE85AE}" dt="2020-07-02T17:25:51.578" v="4874" actId="478"/>
          <ac:picMkLst>
            <pc:docMk/>
            <pc:sldMk cId="3078078879" sldId="602"/>
            <ac:picMk id="12" creationId="{11F59DCF-9209-49CC-B2A8-69F466C8CE85}"/>
          </ac:picMkLst>
        </pc:picChg>
        <pc:picChg chg="del">
          <ac:chgData name="Pabis Vladimir" userId="88dc0c42-8bcd-482c-b7ff-4a90af045e1e" providerId="ADAL" clId="{2FF6EF2E-E6E9-4904-BF32-EAC1AFFE85AE}" dt="2020-07-02T17:26:06.528" v="4878" actId="478"/>
          <ac:picMkLst>
            <pc:docMk/>
            <pc:sldMk cId="3078078879" sldId="602"/>
            <ac:picMk id="18" creationId="{3CEB1EA2-4F37-4045-8F3E-4155F8D9899E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6:19:46.966" v="3542" actId="14100"/>
        <pc:sldMkLst>
          <pc:docMk/>
          <pc:sldMk cId="2281591649" sldId="607"/>
        </pc:sldMkLst>
        <pc:spChg chg="mod">
          <ac:chgData name="Pabis Vladimir" userId="88dc0c42-8bcd-482c-b7ff-4a90af045e1e" providerId="ADAL" clId="{2FF6EF2E-E6E9-4904-BF32-EAC1AFFE85AE}" dt="2020-07-02T16:19:42.483" v="3541" actId="20577"/>
          <ac:spMkLst>
            <pc:docMk/>
            <pc:sldMk cId="2281591649" sldId="607"/>
            <ac:spMk id="8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6:14:37.343" v="3493" actId="478"/>
          <ac:picMkLst>
            <pc:docMk/>
            <pc:sldMk cId="2281591649" sldId="607"/>
            <ac:picMk id="5" creationId="{6E928EB9-BE08-430F-B43A-EC935150C1FA}"/>
          </ac:picMkLst>
        </pc:picChg>
        <pc:picChg chg="add mod">
          <ac:chgData name="Pabis Vladimir" userId="88dc0c42-8bcd-482c-b7ff-4a90af045e1e" providerId="ADAL" clId="{2FF6EF2E-E6E9-4904-BF32-EAC1AFFE85AE}" dt="2020-07-02T16:19:46.966" v="3542" actId="14100"/>
          <ac:picMkLst>
            <pc:docMk/>
            <pc:sldMk cId="2281591649" sldId="607"/>
            <ac:picMk id="6" creationId="{EBA6AE79-50D5-4B1D-93C6-05EFC733CA68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6:21:45.894" v="3545" actId="1076"/>
        <pc:sldMkLst>
          <pc:docMk/>
          <pc:sldMk cId="1921961092" sldId="608"/>
        </pc:sldMkLst>
        <pc:picChg chg="del">
          <ac:chgData name="Pabis Vladimir" userId="88dc0c42-8bcd-482c-b7ff-4a90af045e1e" providerId="ADAL" clId="{2FF6EF2E-E6E9-4904-BF32-EAC1AFFE85AE}" dt="2020-07-02T16:14:39.242" v="3494" actId="478"/>
          <ac:picMkLst>
            <pc:docMk/>
            <pc:sldMk cId="1921961092" sldId="608"/>
            <ac:picMk id="5" creationId="{C85957AD-C13B-448A-9729-BE6785934893}"/>
          </ac:picMkLst>
        </pc:picChg>
        <pc:picChg chg="add mod">
          <ac:chgData name="Pabis Vladimir" userId="88dc0c42-8bcd-482c-b7ff-4a90af045e1e" providerId="ADAL" clId="{2FF6EF2E-E6E9-4904-BF32-EAC1AFFE85AE}" dt="2020-07-02T16:21:45.894" v="3545" actId="1076"/>
          <ac:picMkLst>
            <pc:docMk/>
            <pc:sldMk cId="1921961092" sldId="608"/>
            <ac:picMk id="6" creationId="{6C8BD144-ABAB-47E2-9911-A8B29D7834BD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7:21:18.201" v="4795" actId="20577"/>
        <pc:sldMkLst>
          <pc:docMk/>
          <pc:sldMk cId="1120125019" sldId="609"/>
        </pc:sldMkLst>
        <pc:spChg chg="mod">
          <ac:chgData name="Pabis Vladimir" userId="88dc0c42-8bcd-482c-b7ff-4a90af045e1e" providerId="ADAL" clId="{2FF6EF2E-E6E9-4904-BF32-EAC1AFFE85AE}" dt="2020-07-02T17:21:18.201" v="4795" actId="20577"/>
          <ac:spMkLst>
            <pc:docMk/>
            <pc:sldMk cId="1120125019" sldId="609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FF6EF2E-E6E9-4904-BF32-EAC1AFFE85AE}" dt="2020-07-02T17:20:18.324" v="4770" actId="1076"/>
          <ac:picMkLst>
            <pc:docMk/>
            <pc:sldMk cId="1120125019" sldId="609"/>
            <ac:picMk id="3" creationId="{27F90965-8412-494C-9893-2DD47D2E4F4B}"/>
          </ac:picMkLst>
        </pc:picChg>
        <pc:picChg chg="add mod">
          <ac:chgData name="Pabis Vladimir" userId="88dc0c42-8bcd-482c-b7ff-4a90af045e1e" providerId="ADAL" clId="{2FF6EF2E-E6E9-4904-BF32-EAC1AFFE85AE}" dt="2020-07-02T17:21:11.556" v="4779" actId="1076"/>
          <ac:picMkLst>
            <pc:docMk/>
            <pc:sldMk cId="1120125019" sldId="609"/>
            <ac:picMk id="4" creationId="{FB9D363D-B2F7-4C1F-A8E0-1EB10086FB0D}"/>
          </ac:picMkLst>
        </pc:picChg>
        <pc:picChg chg="del">
          <ac:chgData name="Pabis Vladimir" userId="88dc0c42-8bcd-482c-b7ff-4a90af045e1e" providerId="ADAL" clId="{2FF6EF2E-E6E9-4904-BF32-EAC1AFFE85AE}" dt="2020-07-02T17:00:15.105" v="4270" actId="478"/>
          <ac:picMkLst>
            <pc:docMk/>
            <pc:sldMk cId="1120125019" sldId="609"/>
            <ac:picMk id="5" creationId="{DA3D10A7-3145-4208-B35E-D66BBD739A52}"/>
          </ac:picMkLst>
        </pc:picChg>
        <pc:picChg chg="del">
          <ac:chgData name="Pabis Vladimir" userId="88dc0c42-8bcd-482c-b7ff-4a90af045e1e" providerId="ADAL" clId="{2FF6EF2E-E6E9-4904-BF32-EAC1AFFE85AE}" dt="2020-07-02T17:00:15.526" v="4271" actId="478"/>
          <ac:picMkLst>
            <pc:docMk/>
            <pc:sldMk cId="1120125019" sldId="609"/>
            <ac:picMk id="8" creationId="{19E93A7A-1358-45A1-9F1A-2DDFDF3C4FC8}"/>
          </ac:picMkLst>
        </pc:picChg>
        <pc:picChg chg="del">
          <ac:chgData name="Pabis Vladimir" userId="88dc0c42-8bcd-482c-b7ff-4a90af045e1e" providerId="ADAL" clId="{2FF6EF2E-E6E9-4904-BF32-EAC1AFFE85AE}" dt="2020-07-02T17:00:16.630" v="4273" actId="478"/>
          <ac:picMkLst>
            <pc:docMk/>
            <pc:sldMk cId="1120125019" sldId="609"/>
            <ac:picMk id="9" creationId="{4A27AA93-B446-4944-819B-88C84DD5100A}"/>
          </ac:picMkLst>
        </pc:picChg>
        <pc:picChg chg="del">
          <ac:chgData name="Pabis Vladimir" userId="88dc0c42-8bcd-482c-b7ff-4a90af045e1e" providerId="ADAL" clId="{2FF6EF2E-E6E9-4904-BF32-EAC1AFFE85AE}" dt="2020-07-02T17:00:15.991" v="4272" actId="478"/>
          <ac:picMkLst>
            <pc:docMk/>
            <pc:sldMk cId="1120125019" sldId="609"/>
            <ac:picMk id="10" creationId="{09D1FE52-8505-4A86-BEE2-E3776D6B83D2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6:30:55.517" v="3552" actId="1076"/>
        <pc:sldMkLst>
          <pc:docMk/>
          <pc:sldMk cId="553451088" sldId="624"/>
        </pc:sldMkLst>
        <pc:picChg chg="del">
          <ac:chgData name="Pabis Vladimir" userId="88dc0c42-8bcd-482c-b7ff-4a90af045e1e" providerId="ADAL" clId="{2FF6EF2E-E6E9-4904-BF32-EAC1AFFE85AE}" dt="2020-07-02T16:14:41.421" v="3495" actId="478"/>
          <ac:picMkLst>
            <pc:docMk/>
            <pc:sldMk cId="553451088" sldId="624"/>
            <ac:picMk id="4" creationId="{362B347C-3114-4D39-A633-8CA4B3E3F309}"/>
          </ac:picMkLst>
        </pc:picChg>
        <pc:picChg chg="add del mod">
          <ac:chgData name="Pabis Vladimir" userId="88dc0c42-8bcd-482c-b7ff-4a90af045e1e" providerId="ADAL" clId="{2FF6EF2E-E6E9-4904-BF32-EAC1AFFE85AE}" dt="2020-07-02T16:26:27.501" v="3549" actId="478"/>
          <ac:picMkLst>
            <pc:docMk/>
            <pc:sldMk cId="553451088" sldId="624"/>
            <ac:picMk id="5" creationId="{E215836F-A003-4A6E-B0BC-C335D34AA440}"/>
          </ac:picMkLst>
        </pc:picChg>
        <pc:picChg chg="add mod">
          <ac:chgData name="Pabis Vladimir" userId="88dc0c42-8bcd-482c-b7ff-4a90af045e1e" providerId="ADAL" clId="{2FF6EF2E-E6E9-4904-BF32-EAC1AFFE85AE}" dt="2020-07-02T16:30:55.517" v="3552" actId="1076"/>
          <ac:picMkLst>
            <pc:docMk/>
            <pc:sldMk cId="553451088" sldId="624"/>
            <ac:picMk id="6" creationId="{0F5589C3-302B-443F-94BC-A9C42AF18326}"/>
          </ac:picMkLst>
        </pc:picChg>
      </pc:sldChg>
      <pc:sldChg chg="delSp del mod">
        <pc:chgData name="Pabis Vladimir" userId="88dc0c42-8bcd-482c-b7ff-4a90af045e1e" providerId="ADAL" clId="{2FF6EF2E-E6E9-4904-BF32-EAC1AFFE85AE}" dt="2020-07-02T17:13:21.062" v="4662" actId="47"/>
        <pc:sldMkLst>
          <pc:docMk/>
          <pc:sldMk cId="1242102885" sldId="625"/>
        </pc:sldMkLst>
        <pc:picChg chg="del">
          <ac:chgData name="Pabis Vladimir" userId="88dc0c42-8bcd-482c-b7ff-4a90af045e1e" providerId="ADAL" clId="{2FF6EF2E-E6E9-4904-BF32-EAC1AFFE85AE}" dt="2020-07-02T17:00:42.273" v="4294" actId="478"/>
          <ac:picMkLst>
            <pc:docMk/>
            <pc:sldMk cId="1242102885" sldId="625"/>
            <ac:picMk id="3" creationId="{FBEB0A56-F241-42F6-94F6-79DB1A0E1605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7:15:29.804" v="4700" actId="1076"/>
        <pc:sldMkLst>
          <pc:docMk/>
          <pc:sldMk cId="3441997400" sldId="626"/>
        </pc:sldMkLst>
        <pc:spChg chg="mod">
          <ac:chgData name="Pabis Vladimir" userId="88dc0c42-8bcd-482c-b7ff-4a90af045e1e" providerId="ADAL" clId="{2FF6EF2E-E6E9-4904-BF32-EAC1AFFE85AE}" dt="2020-07-02T17:14:16.286" v="4689" actId="20577"/>
          <ac:spMkLst>
            <pc:docMk/>
            <pc:sldMk cId="3441997400" sldId="626"/>
            <ac:spMk id="7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7:00:31.872" v="4288" actId="478"/>
          <ac:picMkLst>
            <pc:docMk/>
            <pc:sldMk cId="3441997400" sldId="626"/>
            <ac:picMk id="3" creationId="{EEA970D6-A892-4561-8A47-0C35061FB766}"/>
          </ac:picMkLst>
        </pc:picChg>
        <pc:picChg chg="del">
          <ac:chgData name="Pabis Vladimir" userId="88dc0c42-8bcd-482c-b7ff-4a90af045e1e" providerId="ADAL" clId="{2FF6EF2E-E6E9-4904-BF32-EAC1AFFE85AE}" dt="2020-07-02T17:00:31.330" v="4287" actId="478"/>
          <ac:picMkLst>
            <pc:docMk/>
            <pc:sldMk cId="3441997400" sldId="626"/>
            <ac:picMk id="4" creationId="{9C412EF9-3C50-4EBD-9368-E15A492D9095}"/>
          </ac:picMkLst>
        </pc:picChg>
        <pc:picChg chg="add mod">
          <ac:chgData name="Pabis Vladimir" userId="88dc0c42-8bcd-482c-b7ff-4a90af045e1e" providerId="ADAL" clId="{2FF6EF2E-E6E9-4904-BF32-EAC1AFFE85AE}" dt="2020-07-02T17:15:17.124" v="4695" actId="1076"/>
          <ac:picMkLst>
            <pc:docMk/>
            <pc:sldMk cId="3441997400" sldId="626"/>
            <ac:picMk id="5" creationId="{5E4ECA5E-A4CE-44B6-AC4A-7FD9CC4D614B}"/>
          </ac:picMkLst>
        </pc:picChg>
        <pc:picChg chg="add mod">
          <ac:chgData name="Pabis Vladimir" userId="88dc0c42-8bcd-482c-b7ff-4a90af045e1e" providerId="ADAL" clId="{2FF6EF2E-E6E9-4904-BF32-EAC1AFFE85AE}" dt="2020-07-02T17:15:29.804" v="4700" actId="1076"/>
          <ac:picMkLst>
            <pc:docMk/>
            <pc:sldMk cId="3441997400" sldId="626"/>
            <ac:picMk id="8" creationId="{71E35974-A07F-485C-B6F6-A05906D192CE}"/>
          </ac:picMkLst>
        </pc:picChg>
      </pc:sldChg>
      <pc:sldChg chg="delSp del mod">
        <pc:chgData name="Pabis Vladimir" userId="88dc0c42-8bcd-482c-b7ff-4a90af045e1e" providerId="ADAL" clId="{2FF6EF2E-E6E9-4904-BF32-EAC1AFFE85AE}" dt="2020-07-02T17:13:31.623" v="4665" actId="47"/>
        <pc:sldMkLst>
          <pc:docMk/>
          <pc:sldMk cId="4012501768" sldId="627"/>
        </pc:sldMkLst>
        <pc:picChg chg="del">
          <ac:chgData name="Pabis Vladimir" userId="88dc0c42-8bcd-482c-b7ff-4a90af045e1e" providerId="ADAL" clId="{2FF6EF2E-E6E9-4904-BF32-EAC1AFFE85AE}" dt="2020-07-02T17:00:34.323" v="4290" actId="478"/>
          <ac:picMkLst>
            <pc:docMk/>
            <pc:sldMk cId="4012501768" sldId="627"/>
            <ac:picMk id="3" creationId="{950A4D0C-D217-4E71-85F7-CA55D22D7608}"/>
          </ac:picMkLst>
        </pc:picChg>
        <pc:picChg chg="del">
          <ac:chgData name="Pabis Vladimir" userId="88dc0c42-8bcd-482c-b7ff-4a90af045e1e" providerId="ADAL" clId="{2FF6EF2E-E6E9-4904-BF32-EAC1AFFE85AE}" dt="2020-07-02T17:00:33.734" v="4289" actId="478"/>
          <ac:picMkLst>
            <pc:docMk/>
            <pc:sldMk cId="4012501768" sldId="627"/>
            <ac:picMk id="5" creationId="{1FC2B7A4-B99F-463D-B363-5B63011DA8C9}"/>
          </ac:picMkLst>
        </pc:picChg>
      </pc:sldChg>
      <pc:sldChg chg="delSp del mod">
        <pc:chgData name="Pabis Vladimir" userId="88dc0c42-8bcd-482c-b7ff-4a90af045e1e" providerId="ADAL" clId="{2FF6EF2E-E6E9-4904-BF32-EAC1AFFE85AE}" dt="2020-07-02T17:13:32.529" v="4666" actId="47"/>
        <pc:sldMkLst>
          <pc:docMk/>
          <pc:sldMk cId="3054118574" sldId="631"/>
        </pc:sldMkLst>
        <pc:picChg chg="del">
          <ac:chgData name="Pabis Vladimir" userId="88dc0c42-8bcd-482c-b7ff-4a90af045e1e" providerId="ADAL" clId="{2FF6EF2E-E6E9-4904-BF32-EAC1AFFE85AE}" dt="2020-07-02T17:00:36.353" v="4291" actId="478"/>
          <ac:picMkLst>
            <pc:docMk/>
            <pc:sldMk cId="3054118574" sldId="631"/>
            <ac:picMk id="4" creationId="{0B39B131-DE92-4CD5-8D63-CF3F003DD290}"/>
          </ac:picMkLst>
        </pc:picChg>
        <pc:picChg chg="del">
          <ac:chgData name="Pabis Vladimir" userId="88dc0c42-8bcd-482c-b7ff-4a90af045e1e" providerId="ADAL" clId="{2FF6EF2E-E6E9-4904-BF32-EAC1AFFE85AE}" dt="2020-07-02T17:00:36.897" v="4292" actId="478"/>
          <ac:picMkLst>
            <pc:docMk/>
            <pc:sldMk cId="3054118574" sldId="631"/>
            <ac:picMk id="8" creationId="{98081255-81D5-4618-B742-D5BBCB97A90E}"/>
          </ac:picMkLst>
        </pc:picChg>
        <pc:picChg chg="del">
          <ac:chgData name="Pabis Vladimir" userId="88dc0c42-8bcd-482c-b7ff-4a90af045e1e" providerId="ADAL" clId="{2FF6EF2E-E6E9-4904-BF32-EAC1AFFE85AE}" dt="2020-07-02T17:00:37.354" v="4293" actId="478"/>
          <ac:picMkLst>
            <pc:docMk/>
            <pc:sldMk cId="3054118574" sldId="631"/>
            <ac:picMk id="9" creationId="{10695F07-A83B-4C71-9E29-F137F3158F3B}"/>
          </ac:picMkLst>
        </pc:picChg>
      </pc:sldChg>
      <pc:sldChg chg="addSp delSp modSp mod ord">
        <pc:chgData name="Pabis Vladimir" userId="88dc0c42-8bcd-482c-b7ff-4a90af045e1e" providerId="ADAL" clId="{2FF6EF2E-E6E9-4904-BF32-EAC1AFFE85AE}" dt="2020-07-02T17:20:47.606" v="4774"/>
        <pc:sldMkLst>
          <pc:docMk/>
          <pc:sldMk cId="633041406" sldId="632"/>
        </pc:sldMkLst>
        <pc:spChg chg="mod">
          <ac:chgData name="Pabis Vladimir" userId="88dc0c42-8bcd-482c-b7ff-4a90af045e1e" providerId="ADAL" clId="{2FF6EF2E-E6E9-4904-BF32-EAC1AFFE85AE}" dt="2020-07-02T17:19:07.430" v="4762" actId="20577"/>
          <ac:spMkLst>
            <pc:docMk/>
            <pc:sldMk cId="633041406" sldId="632"/>
            <ac:spMk id="7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7:00:18.743" v="4274" actId="478"/>
          <ac:picMkLst>
            <pc:docMk/>
            <pc:sldMk cId="633041406" sldId="632"/>
            <ac:picMk id="3" creationId="{855E0546-B567-489F-9FB9-617F6D33C73D}"/>
          </ac:picMkLst>
        </pc:picChg>
        <pc:picChg chg="add mod">
          <ac:chgData name="Pabis Vladimir" userId="88dc0c42-8bcd-482c-b7ff-4a90af045e1e" providerId="ADAL" clId="{2FF6EF2E-E6E9-4904-BF32-EAC1AFFE85AE}" dt="2020-07-02T17:18:46.972" v="4734" actId="1076"/>
          <ac:picMkLst>
            <pc:docMk/>
            <pc:sldMk cId="633041406" sldId="632"/>
            <ac:picMk id="4" creationId="{350A3EEB-A4E6-4A5D-A697-2449BD6CF0CF}"/>
          </ac:picMkLst>
        </pc:picChg>
        <pc:picChg chg="del">
          <ac:chgData name="Pabis Vladimir" userId="88dc0c42-8bcd-482c-b7ff-4a90af045e1e" providerId="ADAL" clId="{2FF6EF2E-E6E9-4904-BF32-EAC1AFFE85AE}" dt="2020-07-02T17:00:19.301" v="4275" actId="478"/>
          <ac:picMkLst>
            <pc:docMk/>
            <pc:sldMk cId="633041406" sldId="632"/>
            <ac:picMk id="5" creationId="{0D66D67E-1ED2-4FE5-ADD4-3BB3754E8426}"/>
          </ac:picMkLst>
        </pc:picChg>
        <pc:picChg chg="add mod">
          <ac:chgData name="Pabis Vladimir" userId="88dc0c42-8bcd-482c-b7ff-4a90af045e1e" providerId="ADAL" clId="{2FF6EF2E-E6E9-4904-BF32-EAC1AFFE85AE}" dt="2020-07-02T17:18:50.724" v="4735" actId="1076"/>
          <ac:picMkLst>
            <pc:docMk/>
            <pc:sldMk cId="633041406" sldId="632"/>
            <ac:picMk id="8" creationId="{01F45BDF-29F6-4832-8224-5C696EBAED75}"/>
          </ac:picMkLst>
        </pc:picChg>
        <pc:picChg chg="del">
          <ac:chgData name="Pabis Vladimir" userId="88dc0c42-8bcd-482c-b7ff-4a90af045e1e" providerId="ADAL" clId="{2FF6EF2E-E6E9-4904-BF32-EAC1AFFE85AE}" dt="2020-07-02T17:00:20.430" v="4277" actId="478"/>
          <ac:picMkLst>
            <pc:docMk/>
            <pc:sldMk cId="633041406" sldId="632"/>
            <ac:picMk id="9" creationId="{5CA3D67F-1E67-4A02-B66D-57EC2CC7D699}"/>
          </ac:picMkLst>
        </pc:picChg>
        <pc:picChg chg="del">
          <ac:chgData name="Pabis Vladimir" userId="88dc0c42-8bcd-482c-b7ff-4a90af045e1e" providerId="ADAL" clId="{2FF6EF2E-E6E9-4904-BF32-EAC1AFFE85AE}" dt="2020-07-02T17:00:19.812" v="4276" actId="478"/>
          <ac:picMkLst>
            <pc:docMk/>
            <pc:sldMk cId="633041406" sldId="632"/>
            <ac:picMk id="10" creationId="{AD4466AC-74CA-446E-AD32-45187651CDEA}"/>
          </ac:picMkLst>
        </pc:picChg>
      </pc:sldChg>
      <pc:sldChg chg="addSp delSp modSp mod">
        <pc:chgData name="Pabis Vladimir" userId="88dc0c42-8bcd-482c-b7ff-4a90af045e1e" providerId="ADAL" clId="{2FF6EF2E-E6E9-4904-BF32-EAC1AFFE85AE}" dt="2020-07-02T17:30:42.903" v="5130" actId="20577"/>
        <pc:sldMkLst>
          <pc:docMk/>
          <pc:sldMk cId="1739655211" sldId="635"/>
        </pc:sldMkLst>
        <pc:spChg chg="mod">
          <ac:chgData name="Pabis Vladimir" userId="88dc0c42-8bcd-482c-b7ff-4a90af045e1e" providerId="ADAL" clId="{2FF6EF2E-E6E9-4904-BF32-EAC1AFFE85AE}" dt="2020-07-02T15:32:54.706" v="912" actId="20577"/>
          <ac:spMkLst>
            <pc:docMk/>
            <pc:sldMk cId="1739655211" sldId="635"/>
            <ac:spMk id="7" creationId="{BABF5ECB-25BE-4532-9269-5EF4178334F9}"/>
          </ac:spMkLst>
        </pc:spChg>
        <pc:spChg chg="mod">
          <ac:chgData name="Pabis Vladimir" userId="88dc0c42-8bcd-482c-b7ff-4a90af045e1e" providerId="ADAL" clId="{2FF6EF2E-E6E9-4904-BF32-EAC1AFFE85AE}" dt="2020-07-02T17:30:42.903" v="5130" actId="20577"/>
          <ac:spMkLst>
            <pc:docMk/>
            <pc:sldMk cId="1739655211" sldId="635"/>
            <ac:spMk id="8" creationId="{D945483D-CA2D-466F-A546-E42387DB65E2}"/>
          </ac:spMkLst>
        </pc:spChg>
        <pc:picChg chg="add mod">
          <ac:chgData name="Pabis Vladimir" userId="88dc0c42-8bcd-482c-b7ff-4a90af045e1e" providerId="ADAL" clId="{2FF6EF2E-E6E9-4904-BF32-EAC1AFFE85AE}" dt="2020-07-02T15:35:20.247" v="926" actId="1076"/>
          <ac:picMkLst>
            <pc:docMk/>
            <pc:sldMk cId="1739655211" sldId="635"/>
            <ac:picMk id="4" creationId="{E44A7A05-6A61-4E7A-A5C0-4ADE94024F4A}"/>
          </ac:picMkLst>
        </pc:picChg>
        <pc:picChg chg="del">
          <ac:chgData name="Pabis Vladimir" userId="88dc0c42-8bcd-482c-b7ff-4a90af045e1e" providerId="ADAL" clId="{2FF6EF2E-E6E9-4904-BF32-EAC1AFFE85AE}" dt="2020-07-02T15:32:58.163" v="914" actId="478"/>
          <ac:picMkLst>
            <pc:docMk/>
            <pc:sldMk cId="1739655211" sldId="635"/>
            <ac:picMk id="5" creationId="{46D0E723-EE9A-4856-82C5-7B7EE9D5D229}"/>
          </ac:picMkLst>
        </pc:picChg>
        <pc:picChg chg="del">
          <ac:chgData name="Pabis Vladimir" userId="88dc0c42-8bcd-482c-b7ff-4a90af045e1e" providerId="ADAL" clId="{2FF6EF2E-E6E9-4904-BF32-EAC1AFFE85AE}" dt="2020-07-02T15:32:57.612" v="913" actId="478"/>
          <ac:picMkLst>
            <pc:docMk/>
            <pc:sldMk cId="1739655211" sldId="635"/>
            <ac:picMk id="6" creationId="{F4AB026C-0F59-4C52-9E32-ACC0E40D1EF5}"/>
          </ac:picMkLst>
        </pc:picChg>
      </pc:sldChg>
      <pc:sldChg chg="delSp modSp del mod">
        <pc:chgData name="Pabis Vladimir" userId="88dc0c42-8bcd-482c-b7ff-4a90af045e1e" providerId="ADAL" clId="{2FF6EF2E-E6E9-4904-BF32-EAC1AFFE85AE}" dt="2020-07-02T15:39:11.164" v="1954" actId="47"/>
        <pc:sldMkLst>
          <pc:docMk/>
          <pc:sldMk cId="2531793227" sldId="637"/>
        </pc:sldMkLst>
        <pc:spChg chg="del mod">
          <ac:chgData name="Pabis Vladimir" userId="88dc0c42-8bcd-482c-b7ff-4a90af045e1e" providerId="ADAL" clId="{2FF6EF2E-E6E9-4904-BF32-EAC1AFFE85AE}" dt="2020-07-02T15:39:01.735" v="1951" actId="478"/>
          <ac:spMkLst>
            <pc:docMk/>
            <pc:sldMk cId="2531793227" sldId="637"/>
            <ac:spMk id="10" creationId="{1B4C7C45-930F-4D6B-A97A-A7CBB2449B3E}"/>
          </ac:spMkLst>
        </pc:spChg>
        <pc:spChg chg="mod">
          <ac:chgData name="Pabis Vladimir" userId="88dc0c42-8bcd-482c-b7ff-4a90af045e1e" providerId="ADAL" clId="{2FF6EF2E-E6E9-4904-BF32-EAC1AFFE85AE}" dt="2020-07-02T15:39:06.159" v="1952" actId="14100"/>
          <ac:spMkLst>
            <pc:docMk/>
            <pc:sldMk cId="2531793227" sldId="637"/>
            <ac:spMk id="13" creationId="{D712EDAB-4AB4-4596-BBE9-2AF4B05C5506}"/>
          </ac:spMkLst>
        </pc:spChg>
        <pc:picChg chg="del">
          <ac:chgData name="Pabis Vladimir" userId="88dc0c42-8bcd-482c-b7ff-4a90af045e1e" providerId="ADAL" clId="{2FF6EF2E-E6E9-4904-BF32-EAC1AFFE85AE}" dt="2020-07-02T15:38:56.003" v="1949" actId="478"/>
          <ac:picMkLst>
            <pc:docMk/>
            <pc:sldMk cId="2531793227" sldId="637"/>
            <ac:picMk id="5" creationId="{F8999C8D-76D0-4B1E-BD7D-167B38B8B2DC}"/>
          </ac:picMkLst>
        </pc:picChg>
      </pc:sldChg>
      <pc:sldChg chg="addSp delSp modSp add mod">
        <pc:chgData name="Pabis Vladimir" userId="88dc0c42-8bcd-482c-b7ff-4a90af045e1e" providerId="ADAL" clId="{2FF6EF2E-E6E9-4904-BF32-EAC1AFFE85AE}" dt="2020-07-02T17:31:17.661" v="5170" actId="20577"/>
        <pc:sldMkLst>
          <pc:docMk/>
          <pc:sldMk cId="1641120366" sldId="638"/>
        </pc:sldMkLst>
        <pc:spChg chg="mod">
          <ac:chgData name="Pabis Vladimir" userId="88dc0c42-8bcd-482c-b7ff-4a90af045e1e" providerId="ADAL" clId="{2FF6EF2E-E6E9-4904-BF32-EAC1AFFE85AE}" dt="2020-07-02T15:39:31.949" v="2042" actId="20577"/>
          <ac:spMkLst>
            <pc:docMk/>
            <pc:sldMk cId="1641120366" sldId="638"/>
            <ac:spMk id="7" creationId="{BABF5ECB-25BE-4532-9269-5EF4178334F9}"/>
          </ac:spMkLst>
        </pc:spChg>
        <pc:spChg chg="mod">
          <ac:chgData name="Pabis Vladimir" userId="88dc0c42-8bcd-482c-b7ff-4a90af045e1e" providerId="ADAL" clId="{2FF6EF2E-E6E9-4904-BF32-EAC1AFFE85AE}" dt="2020-07-02T15:41:34.896" v="2054" actId="20577"/>
          <ac:spMkLst>
            <pc:docMk/>
            <pc:sldMk cId="1641120366" sldId="638"/>
            <ac:spMk id="8" creationId="{D945483D-CA2D-466F-A546-E42387DB65E2}"/>
          </ac:spMkLst>
        </pc:spChg>
        <pc:spChg chg="add mod">
          <ac:chgData name="Pabis Vladimir" userId="88dc0c42-8bcd-482c-b7ff-4a90af045e1e" providerId="ADAL" clId="{2FF6EF2E-E6E9-4904-BF32-EAC1AFFE85AE}" dt="2020-07-02T17:31:17.661" v="5170" actId="20577"/>
          <ac:spMkLst>
            <pc:docMk/>
            <pc:sldMk cId="1641120366" sldId="638"/>
            <ac:spMk id="9" creationId="{D1A8D865-4058-4EEB-90CF-FA47B651A585}"/>
          </ac:spMkLst>
        </pc:spChg>
        <pc:picChg chg="del">
          <ac:chgData name="Pabis Vladimir" userId="88dc0c42-8bcd-482c-b7ff-4a90af045e1e" providerId="ADAL" clId="{2FF6EF2E-E6E9-4904-BF32-EAC1AFFE85AE}" dt="2020-07-02T15:39:36.905" v="2043" actId="478"/>
          <ac:picMkLst>
            <pc:docMk/>
            <pc:sldMk cId="1641120366" sldId="638"/>
            <ac:picMk id="4" creationId="{E44A7A05-6A61-4E7A-A5C0-4ADE94024F4A}"/>
          </ac:picMkLst>
        </pc:picChg>
        <pc:picChg chg="add mod">
          <ac:chgData name="Pabis Vladimir" userId="88dc0c42-8bcd-482c-b7ff-4a90af045e1e" providerId="ADAL" clId="{2FF6EF2E-E6E9-4904-BF32-EAC1AFFE85AE}" dt="2020-07-02T15:41:29.575" v="2049" actId="1076"/>
          <ac:picMkLst>
            <pc:docMk/>
            <pc:sldMk cId="1641120366" sldId="638"/>
            <ac:picMk id="5" creationId="{72949D3E-B492-4654-8F51-77499BCCD027}"/>
          </ac:picMkLst>
        </pc:picChg>
      </pc:sldChg>
      <pc:sldChg chg="del">
        <pc:chgData name="Pabis Vladimir" userId="88dc0c42-8bcd-482c-b7ff-4a90af045e1e" providerId="ADAL" clId="{2FF6EF2E-E6E9-4904-BF32-EAC1AFFE85AE}" dt="2020-07-02T15:33:08.745" v="918" actId="47"/>
        <pc:sldMkLst>
          <pc:docMk/>
          <pc:sldMk cId="4276138426" sldId="638"/>
        </pc:sldMkLst>
      </pc:sldChg>
      <pc:sldChg chg="del">
        <pc:chgData name="Pabis Vladimir" userId="88dc0c42-8bcd-482c-b7ff-4a90af045e1e" providerId="ADAL" clId="{2FF6EF2E-E6E9-4904-BF32-EAC1AFFE85AE}" dt="2020-07-02T15:33:07.918" v="917" actId="47"/>
        <pc:sldMkLst>
          <pc:docMk/>
          <pc:sldMk cId="316116903" sldId="639"/>
        </pc:sldMkLst>
      </pc:sldChg>
      <pc:sldChg chg="addSp delSp modSp add mod">
        <pc:chgData name="Pabis Vladimir" userId="88dc0c42-8bcd-482c-b7ff-4a90af045e1e" providerId="ADAL" clId="{2FF6EF2E-E6E9-4904-BF32-EAC1AFFE85AE}" dt="2020-07-02T16:31:45.973" v="3580" actId="1076"/>
        <pc:sldMkLst>
          <pc:docMk/>
          <pc:sldMk cId="1590166094" sldId="639"/>
        </pc:sldMkLst>
        <pc:spChg chg="mod">
          <ac:chgData name="Pabis Vladimir" userId="88dc0c42-8bcd-482c-b7ff-4a90af045e1e" providerId="ADAL" clId="{2FF6EF2E-E6E9-4904-BF32-EAC1AFFE85AE}" dt="2020-07-02T16:31:10.216" v="3576" actId="20577"/>
          <ac:spMkLst>
            <pc:docMk/>
            <pc:sldMk cId="1590166094" sldId="639"/>
            <ac:spMk id="8" creationId="{00000000-0000-0000-0000-000000000000}"/>
          </ac:spMkLst>
        </pc:spChg>
        <pc:picChg chg="add mod">
          <ac:chgData name="Pabis Vladimir" userId="88dc0c42-8bcd-482c-b7ff-4a90af045e1e" providerId="ADAL" clId="{2FF6EF2E-E6E9-4904-BF32-EAC1AFFE85AE}" dt="2020-07-02T16:31:45.973" v="3580" actId="1076"/>
          <ac:picMkLst>
            <pc:docMk/>
            <pc:sldMk cId="1590166094" sldId="639"/>
            <ac:picMk id="4" creationId="{B3E3AA8E-2323-4EAE-8691-FCC2429C1281}"/>
          </ac:picMkLst>
        </pc:picChg>
        <pc:picChg chg="del">
          <ac:chgData name="Pabis Vladimir" userId="88dc0c42-8bcd-482c-b7ff-4a90af045e1e" providerId="ADAL" clId="{2FF6EF2E-E6E9-4904-BF32-EAC1AFFE85AE}" dt="2020-07-02T16:31:12.355" v="3577" actId="478"/>
          <ac:picMkLst>
            <pc:docMk/>
            <pc:sldMk cId="1590166094" sldId="639"/>
            <ac:picMk id="6" creationId="{0F5589C3-302B-443F-94BC-A9C42AF18326}"/>
          </ac:picMkLst>
        </pc:picChg>
      </pc:sldChg>
      <pc:sldChg chg="addSp delSp modSp add mod">
        <pc:chgData name="Pabis Vladimir" userId="88dc0c42-8bcd-482c-b7ff-4a90af045e1e" providerId="ADAL" clId="{2FF6EF2E-E6E9-4904-BF32-EAC1AFFE85AE}" dt="2020-07-02T16:33:34.430" v="3605" actId="1076"/>
        <pc:sldMkLst>
          <pc:docMk/>
          <pc:sldMk cId="2006033767" sldId="640"/>
        </pc:sldMkLst>
        <pc:spChg chg="mod">
          <ac:chgData name="Pabis Vladimir" userId="88dc0c42-8bcd-482c-b7ff-4a90af045e1e" providerId="ADAL" clId="{2FF6EF2E-E6E9-4904-BF32-EAC1AFFE85AE}" dt="2020-07-02T16:33:30.399" v="3603" actId="20577"/>
          <ac:spMkLst>
            <pc:docMk/>
            <pc:sldMk cId="2006033767" sldId="640"/>
            <ac:spMk id="8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6:31:59.529" v="3582" actId="478"/>
          <ac:picMkLst>
            <pc:docMk/>
            <pc:sldMk cId="2006033767" sldId="640"/>
            <ac:picMk id="4" creationId="{B3E3AA8E-2323-4EAE-8691-FCC2429C1281}"/>
          </ac:picMkLst>
        </pc:picChg>
        <pc:picChg chg="add mod">
          <ac:chgData name="Pabis Vladimir" userId="88dc0c42-8bcd-482c-b7ff-4a90af045e1e" providerId="ADAL" clId="{2FF6EF2E-E6E9-4904-BF32-EAC1AFFE85AE}" dt="2020-07-02T16:33:34.430" v="3605" actId="1076"/>
          <ac:picMkLst>
            <pc:docMk/>
            <pc:sldMk cId="2006033767" sldId="640"/>
            <ac:picMk id="6" creationId="{BD22C6D1-525E-4076-AC5E-F377D4781F08}"/>
          </ac:picMkLst>
        </pc:picChg>
      </pc:sldChg>
      <pc:sldChg chg="addSp modSp add mod">
        <pc:chgData name="Pabis Vladimir" userId="88dc0c42-8bcd-482c-b7ff-4a90af045e1e" providerId="ADAL" clId="{2FF6EF2E-E6E9-4904-BF32-EAC1AFFE85AE}" dt="2020-07-02T17:12:08.532" v="4657" actId="1076"/>
        <pc:sldMkLst>
          <pc:docMk/>
          <pc:sldMk cId="3255111512" sldId="641"/>
        </pc:sldMkLst>
        <pc:picChg chg="add mod">
          <ac:chgData name="Pabis Vladimir" userId="88dc0c42-8bcd-482c-b7ff-4a90af045e1e" providerId="ADAL" clId="{2FF6EF2E-E6E9-4904-BF32-EAC1AFFE85AE}" dt="2020-07-02T17:12:07.364" v="4656" actId="14100"/>
          <ac:picMkLst>
            <pc:docMk/>
            <pc:sldMk cId="3255111512" sldId="641"/>
            <ac:picMk id="5" creationId="{567D0BC3-3EF7-4C3F-B418-1BBBAE513912}"/>
          </ac:picMkLst>
        </pc:picChg>
        <pc:picChg chg="add mod">
          <ac:chgData name="Pabis Vladimir" userId="88dc0c42-8bcd-482c-b7ff-4a90af045e1e" providerId="ADAL" clId="{2FF6EF2E-E6E9-4904-BF32-EAC1AFFE85AE}" dt="2020-07-02T17:12:08.532" v="4657" actId="1076"/>
          <ac:picMkLst>
            <pc:docMk/>
            <pc:sldMk cId="3255111512" sldId="641"/>
            <ac:picMk id="8" creationId="{4B4AB0A7-630C-406F-B3D5-80B35EAEF54F}"/>
          </ac:picMkLst>
        </pc:picChg>
      </pc:sldChg>
      <pc:sldChg chg="del">
        <pc:chgData name="Pabis Vladimir" userId="88dc0c42-8bcd-482c-b7ff-4a90af045e1e" providerId="ADAL" clId="{2FF6EF2E-E6E9-4904-BF32-EAC1AFFE85AE}" dt="2020-07-02T15:33:06.755" v="916" actId="47"/>
        <pc:sldMkLst>
          <pc:docMk/>
          <pc:sldMk cId="4224076402" sldId="641"/>
        </pc:sldMkLst>
      </pc:sldChg>
      <pc:sldChg chg="addSp modSp add mod">
        <pc:chgData name="Pabis Vladimir" userId="88dc0c42-8bcd-482c-b7ff-4a90af045e1e" providerId="ADAL" clId="{2FF6EF2E-E6E9-4904-BF32-EAC1AFFE85AE}" dt="2020-07-02T17:17:05.245" v="4723" actId="20577"/>
        <pc:sldMkLst>
          <pc:docMk/>
          <pc:sldMk cId="509734623" sldId="642"/>
        </pc:sldMkLst>
        <pc:spChg chg="mod">
          <ac:chgData name="Pabis Vladimir" userId="88dc0c42-8bcd-482c-b7ff-4a90af045e1e" providerId="ADAL" clId="{2FF6EF2E-E6E9-4904-BF32-EAC1AFFE85AE}" dt="2020-07-02T17:17:05.245" v="4723" actId="20577"/>
          <ac:spMkLst>
            <pc:docMk/>
            <pc:sldMk cId="509734623" sldId="642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FF6EF2E-E6E9-4904-BF32-EAC1AFFE85AE}" dt="2020-07-02T17:16:38.444" v="4707" actId="1076"/>
          <ac:picMkLst>
            <pc:docMk/>
            <pc:sldMk cId="509734623" sldId="642"/>
            <ac:picMk id="3" creationId="{1837A630-D57E-4945-AAF0-1D145575CA95}"/>
          </ac:picMkLst>
        </pc:picChg>
        <pc:picChg chg="add mod">
          <ac:chgData name="Pabis Vladimir" userId="88dc0c42-8bcd-482c-b7ff-4a90af045e1e" providerId="ADAL" clId="{2FF6EF2E-E6E9-4904-BF32-EAC1AFFE85AE}" dt="2020-07-02T17:16:41.220" v="4708" actId="1076"/>
          <ac:picMkLst>
            <pc:docMk/>
            <pc:sldMk cId="509734623" sldId="642"/>
            <ac:picMk id="4" creationId="{E90D1B86-6FFC-447C-B3C9-18914F7C5C31}"/>
          </ac:picMkLst>
        </pc:picChg>
      </pc:sldChg>
      <pc:sldChg chg="del">
        <pc:chgData name="Pabis Vladimir" userId="88dc0c42-8bcd-482c-b7ff-4a90af045e1e" providerId="ADAL" clId="{2FF6EF2E-E6E9-4904-BF32-EAC1AFFE85AE}" dt="2020-07-02T15:33:05.181" v="915" actId="47"/>
        <pc:sldMkLst>
          <pc:docMk/>
          <pc:sldMk cId="1883472562" sldId="643"/>
        </pc:sldMkLst>
      </pc:sldChg>
      <pc:sldChg chg="addSp delSp modSp add mod">
        <pc:chgData name="Pabis Vladimir" userId="88dc0c42-8bcd-482c-b7ff-4a90af045e1e" providerId="ADAL" clId="{2FF6EF2E-E6E9-4904-BF32-EAC1AFFE85AE}" dt="2020-07-02T17:27:48.672" v="4977" actId="20577"/>
        <pc:sldMkLst>
          <pc:docMk/>
          <pc:sldMk cId="2732298351" sldId="643"/>
        </pc:sldMkLst>
        <pc:spChg chg="mod">
          <ac:chgData name="Pabis Vladimir" userId="88dc0c42-8bcd-482c-b7ff-4a90af045e1e" providerId="ADAL" clId="{2FF6EF2E-E6E9-4904-BF32-EAC1AFFE85AE}" dt="2020-07-02T17:26:59.689" v="4937" actId="20577"/>
          <ac:spMkLst>
            <pc:docMk/>
            <pc:sldMk cId="2732298351" sldId="643"/>
            <ac:spMk id="3" creationId="{00000000-0000-0000-0000-000000000000}"/>
          </ac:spMkLst>
        </pc:spChg>
        <pc:spChg chg="add del mod">
          <ac:chgData name="Pabis Vladimir" userId="88dc0c42-8bcd-482c-b7ff-4a90af045e1e" providerId="ADAL" clId="{2FF6EF2E-E6E9-4904-BF32-EAC1AFFE85AE}" dt="2020-07-02T17:27:06.835" v="4938" actId="931"/>
          <ac:spMkLst>
            <pc:docMk/>
            <pc:sldMk cId="2732298351" sldId="643"/>
            <ac:spMk id="5" creationId="{99056CD1-99B3-453C-98E7-0034E16B66DE}"/>
          </ac:spMkLst>
        </pc:spChg>
        <pc:spChg chg="mod">
          <ac:chgData name="Pabis Vladimir" userId="88dc0c42-8bcd-482c-b7ff-4a90af045e1e" providerId="ADAL" clId="{2FF6EF2E-E6E9-4904-BF32-EAC1AFFE85AE}" dt="2020-07-02T17:27:48.672" v="4977" actId="20577"/>
          <ac:spMkLst>
            <pc:docMk/>
            <pc:sldMk cId="2732298351" sldId="643"/>
            <ac:spMk id="7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7:26:36.155" v="4882" actId="478"/>
          <ac:picMkLst>
            <pc:docMk/>
            <pc:sldMk cId="2732298351" sldId="643"/>
            <ac:picMk id="9" creationId="{6D5605FA-5F11-4A6E-B97E-1B5BD84E300E}"/>
          </ac:picMkLst>
        </pc:picChg>
        <pc:picChg chg="add mod">
          <ac:chgData name="Pabis Vladimir" userId="88dc0c42-8bcd-482c-b7ff-4a90af045e1e" providerId="ADAL" clId="{2FF6EF2E-E6E9-4904-BF32-EAC1AFFE85AE}" dt="2020-07-02T17:27:09.835" v="4940" actId="962"/>
          <ac:picMkLst>
            <pc:docMk/>
            <pc:sldMk cId="2732298351" sldId="643"/>
            <ac:picMk id="10" creationId="{4E80DE0A-1E4D-48D8-93A2-D4D7E4B201EB}"/>
          </ac:picMkLst>
        </pc:picChg>
        <pc:picChg chg="add mod">
          <ac:chgData name="Pabis Vladimir" userId="88dc0c42-8bcd-482c-b7ff-4a90af045e1e" providerId="ADAL" clId="{2FF6EF2E-E6E9-4904-BF32-EAC1AFFE85AE}" dt="2020-07-02T17:27:34.444" v="4942" actId="1076"/>
          <ac:picMkLst>
            <pc:docMk/>
            <pc:sldMk cId="2732298351" sldId="643"/>
            <ac:picMk id="11" creationId="{590481A8-B5BA-41C9-AC57-125AEDEA195C}"/>
          </ac:picMkLst>
        </pc:picChg>
      </pc:sldChg>
      <pc:sldChg chg="addSp delSp modSp add mod">
        <pc:chgData name="Pabis Vladimir" userId="88dc0c42-8bcd-482c-b7ff-4a90af045e1e" providerId="ADAL" clId="{2FF6EF2E-E6E9-4904-BF32-EAC1AFFE85AE}" dt="2020-07-02T17:28:14.491" v="5026" actId="20577"/>
        <pc:sldMkLst>
          <pc:docMk/>
          <pc:sldMk cId="2887321758" sldId="644"/>
        </pc:sldMkLst>
        <pc:spChg chg="mod">
          <ac:chgData name="Pabis Vladimir" userId="88dc0c42-8bcd-482c-b7ff-4a90af045e1e" providerId="ADAL" clId="{2FF6EF2E-E6E9-4904-BF32-EAC1AFFE85AE}" dt="2020-07-02T17:28:14.491" v="5026" actId="20577"/>
          <ac:spMkLst>
            <pc:docMk/>
            <pc:sldMk cId="2887321758" sldId="644"/>
            <ac:spMk id="3" creationId="{00000000-0000-0000-0000-000000000000}"/>
          </ac:spMkLst>
        </pc:spChg>
        <pc:spChg chg="add del mod">
          <ac:chgData name="Pabis Vladimir" userId="88dc0c42-8bcd-482c-b7ff-4a90af045e1e" providerId="ADAL" clId="{2FF6EF2E-E6E9-4904-BF32-EAC1AFFE85AE}" dt="2020-07-02T17:27:56.074" v="4978" actId="931"/>
          <ac:spMkLst>
            <pc:docMk/>
            <pc:sldMk cId="2887321758" sldId="644"/>
            <ac:spMk id="5" creationId="{DB9C95E9-EE4A-49E7-8CF3-09FEED9AE73E}"/>
          </ac:spMkLst>
        </pc:spChg>
        <pc:spChg chg="mod">
          <ac:chgData name="Pabis Vladimir" userId="88dc0c42-8bcd-482c-b7ff-4a90af045e1e" providerId="ADAL" clId="{2FF6EF2E-E6E9-4904-BF32-EAC1AFFE85AE}" dt="2020-07-02T17:28:05.590" v="4997" actId="20577"/>
          <ac:spMkLst>
            <pc:docMk/>
            <pc:sldMk cId="2887321758" sldId="644"/>
            <ac:spMk id="7" creationId="{00000000-0000-0000-0000-000000000000}"/>
          </ac:spMkLst>
        </pc:spChg>
        <pc:picChg chg="del">
          <ac:chgData name="Pabis Vladimir" userId="88dc0c42-8bcd-482c-b7ff-4a90af045e1e" providerId="ADAL" clId="{2FF6EF2E-E6E9-4904-BF32-EAC1AFFE85AE}" dt="2020-07-02T17:26:37.964" v="4883" actId="478"/>
          <ac:picMkLst>
            <pc:docMk/>
            <pc:sldMk cId="2887321758" sldId="644"/>
            <ac:picMk id="9" creationId="{6D5605FA-5F11-4A6E-B97E-1B5BD84E300E}"/>
          </ac:picMkLst>
        </pc:picChg>
        <pc:picChg chg="add mod">
          <ac:chgData name="Pabis Vladimir" userId="88dc0c42-8bcd-482c-b7ff-4a90af045e1e" providerId="ADAL" clId="{2FF6EF2E-E6E9-4904-BF32-EAC1AFFE85AE}" dt="2020-07-02T17:27:58.770" v="4980" actId="962"/>
          <ac:picMkLst>
            <pc:docMk/>
            <pc:sldMk cId="2887321758" sldId="644"/>
            <ac:picMk id="10" creationId="{F9538AAF-6B9F-4346-9579-9F796B08F35E}"/>
          </ac:picMkLst>
        </pc:picChg>
      </pc:sldChg>
      <pc:sldChg chg="addSp delSp modSp add mod">
        <pc:chgData name="Pabis Vladimir" userId="88dc0c42-8bcd-482c-b7ff-4a90af045e1e" providerId="ADAL" clId="{2FF6EF2E-E6E9-4904-BF32-EAC1AFFE85AE}" dt="2020-07-02T17:28:36.016" v="5068" actId="20577"/>
        <pc:sldMkLst>
          <pc:docMk/>
          <pc:sldMk cId="951182503" sldId="645"/>
        </pc:sldMkLst>
        <pc:spChg chg="mod">
          <ac:chgData name="Pabis Vladimir" userId="88dc0c42-8bcd-482c-b7ff-4a90af045e1e" providerId="ADAL" clId="{2FF6EF2E-E6E9-4904-BF32-EAC1AFFE85AE}" dt="2020-07-02T17:28:36.016" v="5068" actId="20577"/>
          <ac:spMkLst>
            <pc:docMk/>
            <pc:sldMk cId="951182503" sldId="645"/>
            <ac:spMk id="3" creationId="{00000000-0000-0000-0000-000000000000}"/>
          </ac:spMkLst>
        </pc:spChg>
        <pc:spChg chg="add del mod">
          <ac:chgData name="Pabis Vladimir" userId="88dc0c42-8bcd-482c-b7ff-4a90af045e1e" providerId="ADAL" clId="{2FF6EF2E-E6E9-4904-BF32-EAC1AFFE85AE}" dt="2020-07-02T17:28:24.995" v="5027" actId="931"/>
          <ac:spMkLst>
            <pc:docMk/>
            <pc:sldMk cId="951182503" sldId="645"/>
            <ac:spMk id="5" creationId="{979F1B18-8E88-4E78-A9B3-F68FAECF92C7}"/>
          </ac:spMkLst>
        </pc:spChg>
        <pc:picChg chg="del">
          <ac:chgData name="Pabis Vladimir" userId="88dc0c42-8bcd-482c-b7ff-4a90af045e1e" providerId="ADAL" clId="{2FF6EF2E-E6E9-4904-BF32-EAC1AFFE85AE}" dt="2020-07-02T17:26:39.632" v="4884" actId="478"/>
          <ac:picMkLst>
            <pc:docMk/>
            <pc:sldMk cId="951182503" sldId="645"/>
            <ac:picMk id="9" creationId="{6D5605FA-5F11-4A6E-B97E-1B5BD84E300E}"/>
          </ac:picMkLst>
        </pc:picChg>
        <pc:picChg chg="add mod">
          <ac:chgData name="Pabis Vladimir" userId="88dc0c42-8bcd-482c-b7ff-4a90af045e1e" providerId="ADAL" clId="{2FF6EF2E-E6E9-4904-BF32-EAC1AFFE85AE}" dt="2020-07-02T17:28:26.767" v="5029" actId="962"/>
          <ac:picMkLst>
            <pc:docMk/>
            <pc:sldMk cId="951182503" sldId="645"/>
            <ac:picMk id="10" creationId="{03B55AEF-55E8-417E-991E-4FA05F43CE57}"/>
          </ac:picMkLst>
        </pc:picChg>
      </pc:sldChg>
      <pc:sldChg chg="addSp delSp modSp add mod">
        <pc:chgData name="Pabis Vladimir" userId="88dc0c42-8bcd-482c-b7ff-4a90af045e1e" providerId="ADAL" clId="{2FF6EF2E-E6E9-4904-BF32-EAC1AFFE85AE}" dt="2020-07-02T17:29:02.172" v="5100" actId="20577"/>
        <pc:sldMkLst>
          <pc:docMk/>
          <pc:sldMk cId="3577533637" sldId="646"/>
        </pc:sldMkLst>
        <pc:spChg chg="add del mod">
          <ac:chgData name="Pabis Vladimir" userId="88dc0c42-8bcd-482c-b7ff-4a90af045e1e" providerId="ADAL" clId="{2FF6EF2E-E6E9-4904-BF32-EAC1AFFE85AE}" dt="2020-07-02T17:28:50.276" v="5071" actId="931"/>
          <ac:spMkLst>
            <pc:docMk/>
            <pc:sldMk cId="3577533637" sldId="646"/>
            <ac:spMk id="5" creationId="{554308F6-34B1-41BF-9C62-2231552C8B5B}"/>
          </ac:spMkLst>
        </pc:spChg>
        <pc:spChg chg="mod">
          <ac:chgData name="Pabis Vladimir" userId="88dc0c42-8bcd-482c-b7ff-4a90af045e1e" providerId="ADAL" clId="{2FF6EF2E-E6E9-4904-BF32-EAC1AFFE85AE}" dt="2020-07-02T17:29:02.172" v="5100" actId="20577"/>
          <ac:spMkLst>
            <pc:docMk/>
            <pc:sldMk cId="3577533637" sldId="646"/>
            <ac:spMk id="7" creationId="{00000000-0000-0000-0000-000000000000}"/>
          </ac:spMkLst>
        </pc:spChg>
        <pc:picChg chg="add mod">
          <ac:chgData name="Pabis Vladimir" userId="88dc0c42-8bcd-482c-b7ff-4a90af045e1e" providerId="ADAL" clId="{2FF6EF2E-E6E9-4904-BF32-EAC1AFFE85AE}" dt="2020-07-02T17:28:53.272" v="5073" actId="962"/>
          <ac:picMkLst>
            <pc:docMk/>
            <pc:sldMk cId="3577533637" sldId="646"/>
            <ac:picMk id="9" creationId="{645B9BE5-17C8-49A5-B41B-D24B38D12429}"/>
          </ac:picMkLst>
        </pc:picChg>
        <pc:picChg chg="del">
          <ac:chgData name="Pabis Vladimir" userId="88dc0c42-8bcd-482c-b7ff-4a90af045e1e" providerId="ADAL" clId="{2FF6EF2E-E6E9-4904-BF32-EAC1AFFE85AE}" dt="2020-07-02T17:28:45.764" v="5070" actId="478"/>
          <ac:picMkLst>
            <pc:docMk/>
            <pc:sldMk cId="3577533637" sldId="646"/>
            <ac:picMk id="10" creationId="{03B55AEF-55E8-417E-991E-4FA05F43CE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7707A-55F4-3D4E-B0C4-ACB831BA7CC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BED9E-78BD-4C4E-B037-F792E5B37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BED9E-78BD-4C4E-B037-F792E5B37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8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BED9E-78BD-4C4E-B037-F792E5B37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1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BED9E-78BD-4C4E-B037-F792E5B37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7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22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42122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7489" y="1359290"/>
            <a:ext cx="4139420" cy="413942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2795723" y="689198"/>
            <a:ext cx="4288934" cy="4288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480419" y="523807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2799" y="135985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823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6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103847" y="-529198"/>
            <a:ext cx="7916398" cy="79163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0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3951532" y="730301"/>
            <a:ext cx="4288934" cy="4288934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4454326"/>
            <a:ext cx="9833429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84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8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320207" y="1653207"/>
            <a:ext cx="3551584" cy="355158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79824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5999" y="4678175"/>
            <a:ext cx="0" cy="23057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7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5999" y="-278296"/>
            <a:ext cx="0" cy="72489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02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743198" y="76198"/>
            <a:ext cx="6705602" cy="670560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909390" y="1242392"/>
            <a:ext cx="4373220" cy="43732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9" y="-278296"/>
            <a:ext cx="0" cy="1521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68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25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822713" y="359796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73073" y="-1"/>
            <a:ext cx="4918927" cy="4863549"/>
          </a:xfrm>
          <a:custGeom>
            <a:avLst/>
            <a:gdLst>
              <a:gd name="connsiteX0" fmla="*/ 28468 w 4918927"/>
              <a:gd name="connsiteY0" fmla="*/ 0 h 4863549"/>
              <a:gd name="connsiteX1" fmla="*/ 1598971 w 4918927"/>
              <a:gd name="connsiteY1" fmla="*/ 0 h 4863549"/>
              <a:gd name="connsiteX2" fmla="*/ 1567645 w 4918927"/>
              <a:gd name="connsiteY2" fmla="*/ 205261 h 4863549"/>
              <a:gd name="connsiteX3" fmla="*/ 1553100 w 4918927"/>
              <a:gd name="connsiteY3" fmla="*/ 493298 h 4863549"/>
              <a:gd name="connsiteX4" fmla="*/ 4370251 w 4918927"/>
              <a:gd name="connsiteY4" fmla="*/ 3310449 h 4863549"/>
              <a:gd name="connsiteX5" fmla="*/ 4658288 w 4918927"/>
              <a:gd name="connsiteY5" fmla="*/ 3295904 h 4863549"/>
              <a:gd name="connsiteX6" fmla="*/ 4918927 w 4918927"/>
              <a:gd name="connsiteY6" fmla="*/ 3256126 h 4863549"/>
              <a:gd name="connsiteX7" fmla="*/ 4918927 w 4918927"/>
              <a:gd name="connsiteY7" fmla="*/ 4828045 h 4863549"/>
              <a:gd name="connsiteX8" fmla="*/ 4817084 w 4918927"/>
              <a:gd name="connsiteY8" fmla="*/ 4840986 h 4863549"/>
              <a:gd name="connsiteX9" fmla="*/ 4370251 w 4918927"/>
              <a:gd name="connsiteY9" fmla="*/ 4863549 h 4863549"/>
              <a:gd name="connsiteX10" fmla="*/ 0 w 4918927"/>
              <a:gd name="connsiteY10" fmla="*/ 493298 h 4863549"/>
              <a:gd name="connsiteX11" fmla="*/ 22563 w 4918927"/>
              <a:gd name="connsiteY11" fmla="*/ 46465 h 48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8927" h="4863549">
                <a:moveTo>
                  <a:pt x="28468" y="0"/>
                </a:moveTo>
                <a:lnTo>
                  <a:pt x="1598971" y="0"/>
                </a:lnTo>
                <a:lnTo>
                  <a:pt x="1567645" y="205261"/>
                </a:lnTo>
                <a:cubicBezTo>
                  <a:pt x="1558027" y="299965"/>
                  <a:pt x="1553100" y="396056"/>
                  <a:pt x="1553100" y="493298"/>
                </a:cubicBezTo>
                <a:cubicBezTo>
                  <a:pt x="1553100" y="2049167"/>
                  <a:pt x="2814382" y="3310449"/>
                  <a:pt x="4370251" y="3310449"/>
                </a:cubicBezTo>
                <a:cubicBezTo>
                  <a:pt x="4467493" y="3310449"/>
                  <a:pt x="4563584" y="3305522"/>
                  <a:pt x="4658288" y="3295904"/>
                </a:cubicBezTo>
                <a:lnTo>
                  <a:pt x="4918927" y="3256126"/>
                </a:lnTo>
                <a:lnTo>
                  <a:pt x="4918927" y="4828045"/>
                </a:lnTo>
                <a:lnTo>
                  <a:pt x="4817084" y="4840986"/>
                </a:lnTo>
                <a:cubicBezTo>
                  <a:pt x="4670169" y="4855906"/>
                  <a:pt x="4521102" y="4863549"/>
                  <a:pt x="4370251" y="4863549"/>
                </a:cubicBezTo>
                <a:cubicBezTo>
                  <a:pt x="1956628" y="4863549"/>
                  <a:pt x="0" y="2906921"/>
                  <a:pt x="0" y="493298"/>
                </a:cubicBezTo>
                <a:cubicBezTo>
                  <a:pt x="0" y="342447"/>
                  <a:pt x="7644" y="193380"/>
                  <a:pt x="22563" y="4646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2713" y="-326003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22713" y="359796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39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2713" y="-326003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01154" y="-110877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93755" y="2323500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456345" y="2323500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01154" y="4795781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542263" y="4795781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3372" y="4795781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531165" y="2323500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9918936" y="2323500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479636" y="-110877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9958117" y="-110877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252337" y="1789041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478156" y="1014863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977584" y="2966198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252337" y="2160104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flipH="1">
            <a:off x="6096000" y="1385926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58651" y="3469781"/>
            <a:ext cx="4187371" cy="1783443"/>
          </a:xfrm>
        </p:spPr>
        <p:txBody>
          <a:bodyPr/>
          <a:lstStyle>
            <a:lvl1pPr algn="r"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252337" y="-5075578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78156" y="-5849756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3252337" y="2531166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252337" y="-4704516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 flipH="1">
            <a:off x="6096000" y="-5478694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478156" y="1756988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77584" y="3840843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25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6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5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406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94" y="1277827"/>
            <a:ext cx="7881706" cy="4627673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09454" y="1602012"/>
            <a:ext cx="5952246" cy="37319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27162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27162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27162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101771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4699037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1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691903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81666" y="1283293"/>
            <a:ext cx="4288934" cy="42889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857715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633764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6962" y="3141041"/>
            <a:ext cx="3406166" cy="91440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8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52848" y="4399726"/>
            <a:ext cx="34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5318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1" y="1432831"/>
            <a:ext cx="9833429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6571" y="2675617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803" b="0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1458267" y="308240"/>
            <a:ext cx="370114" cy="370114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9" r:id="rId2"/>
    <p:sldLayoutId id="2147484008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9" r:id="rId10"/>
    <p:sldLayoutId id="2147484016" r:id="rId11"/>
    <p:sldLayoutId id="2147484017" r:id="rId12"/>
    <p:sldLayoutId id="2147484018" r:id="rId13"/>
    <p:sldLayoutId id="2147484020" r:id="rId14"/>
    <p:sldLayoutId id="2147484021" r:id="rId15"/>
    <p:sldLayoutId id="2147484022" r:id="rId16"/>
    <p:sldLayoutId id="214748405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  <p:sldLayoutId id="2147484042" r:id="rId24"/>
    <p:sldLayoutId id="2147484029" r:id="rId25"/>
    <p:sldLayoutId id="2147484030" r:id="rId26"/>
    <p:sldLayoutId id="2147484032" r:id="rId27"/>
    <p:sldLayoutId id="2147484031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  <p:sldLayoutId id="2147484041" r:id="rId37"/>
    <p:sldLayoutId id="2147484053" r:id="rId38"/>
    <p:sldLayoutId id="2147484043" r:id="rId39"/>
    <p:sldLayoutId id="2147484051" r:id="rId40"/>
    <p:sldLayoutId id="2147484044" r:id="rId41"/>
    <p:sldLayoutId id="2147484045" r:id="rId42"/>
    <p:sldLayoutId id="2147484046" r:id="rId43"/>
    <p:sldLayoutId id="2147484047" r:id="rId44"/>
    <p:sldLayoutId id="2147484048" r:id="rId45"/>
    <p:sldLayoutId id="2147484050" r:id="rId46"/>
    <p:sldLayoutId id="2147484049" r:id="rId47"/>
  </p:sldLayoutIdLst>
  <p:hf hdr="0" ftr="0" dt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 userDrawn="1">
          <p15:clr>
            <a:srgbClr val="F26B43"/>
          </p15:clr>
        </p15:guide>
        <p15:guide id="51" orient="horz" pos="1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23222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3" b="0" i="0" u="none" strike="noStrike" kern="1200" cap="none" spc="0" normalizeH="0" baseline="0" noProof="0" dirty="0">
              <a:ln>
                <a:noFill/>
              </a:ln>
              <a:solidFill>
                <a:srgbClr val="232220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4C6FDFCE-B55B-F848-B229-B8B166D6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/>
          <a:stretch/>
        </p:blipFill>
        <p:spPr>
          <a:xfrm>
            <a:off x="326672" y="5546026"/>
            <a:ext cx="2867576" cy="1042480"/>
          </a:xfrm>
          <a:prstGeom prst="rect">
            <a:avLst/>
          </a:prstGeom>
        </p:spPr>
      </p:pic>
      <p:sp>
        <p:nvSpPr>
          <p:cNvPr id="3" name="AutoShape 2" descr="Ministerstvo hospodárstva slovenskej repobliky Logo">
            <a:extLst>
              <a:ext uri="{FF2B5EF4-FFF2-40B4-BE49-F238E27FC236}">
                <a16:creationId xmlns:a16="http://schemas.microsoft.com/office/drawing/2014/main" id="{9C10F119-950A-4F2A-A88D-3F0185A7D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23222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0BCCD6B-9DBC-43D7-BB15-062A56CF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3" y="1319998"/>
            <a:ext cx="10889304" cy="1572193"/>
          </a:xfrm>
          <a:prstGeom prst="rect">
            <a:avLst/>
          </a:prstGeom>
          <a:effectLst/>
        </p:spPr>
        <p:txBody>
          <a:bodyPr anchor="t">
            <a:noAutofit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VIROSTOP - </a:t>
            </a:r>
            <a:r>
              <a:rPr lang="en-GB" sz="4000" b="1" dirty="0">
                <a:solidFill>
                  <a:schemeClr val="bg1"/>
                </a:solidFill>
              </a:rPr>
              <a:t>Business to consumer PR (B2C)</a:t>
            </a:r>
            <a:br>
              <a:rPr lang="sk-SK" sz="4000" b="1" dirty="0">
                <a:solidFill>
                  <a:schemeClr val="bg1"/>
                </a:solidFill>
              </a:rPr>
            </a:br>
            <a:br>
              <a:rPr lang="sk-SK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0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23222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3" b="0" i="0" u="none" strike="noStrike" kern="1200" cap="none" spc="0" normalizeH="0" baseline="0" noProof="0" dirty="0">
              <a:ln>
                <a:noFill/>
              </a:ln>
              <a:solidFill>
                <a:srgbClr val="232220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4C6FDFCE-B55B-F848-B229-B8B166D6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/>
          <a:stretch/>
        </p:blipFill>
        <p:spPr>
          <a:xfrm>
            <a:off x="326672" y="5546026"/>
            <a:ext cx="2867576" cy="1042480"/>
          </a:xfrm>
          <a:prstGeom prst="rect">
            <a:avLst/>
          </a:prstGeom>
        </p:spPr>
      </p:pic>
      <p:sp>
        <p:nvSpPr>
          <p:cNvPr id="3" name="AutoShape 2" descr="Ministerstvo hospodárstva slovenskej repobliky Logo">
            <a:extLst>
              <a:ext uri="{FF2B5EF4-FFF2-40B4-BE49-F238E27FC236}">
                <a16:creationId xmlns:a16="http://schemas.microsoft.com/office/drawing/2014/main" id="{9C10F119-950A-4F2A-A88D-3F0185A7D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23222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0BCCD6B-9DBC-43D7-BB15-062A56CF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3" y="1319998"/>
            <a:ext cx="10889304" cy="1572193"/>
          </a:xfrm>
          <a:prstGeom prst="rect">
            <a:avLst/>
          </a:prstGeom>
          <a:effectLst/>
        </p:spPr>
        <p:txBody>
          <a:bodyPr anchor="t">
            <a:noAutofit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Najhodnotnejšie PR výstupy</a:t>
            </a:r>
            <a:br>
              <a:rPr lang="sk-SK" sz="4000" b="1" dirty="0">
                <a:solidFill>
                  <a:schemeClr val="bg1"/>
                </a:solidFill>
              </a:rPr>
            </a:br>
            <a:br>
              <a:rPr lang="sk-SK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29484-0BB1-4031-9EBC-B9F58846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85" y="338142"/>
            <a:ext cx="9833429" cy="1028700"/>
          </a:xfrm>
        </p:spPr>
        <p:txBody>
          <a:bodyPr/>
          <a:lstStyle/>
          <a:p>
            <a:pPr algn="ctr"/>
            <a:r>
              <a:rPr lang="sk-SK" b="1" dirty="0"/>
              <a:t>www.topky.sk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3D67663-BE36-4CA5-8468-9F62C7040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CBD289B6-23F7-4E4D-8694-DD4C20A6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85" y="1366842"/>
            <a:ext cx="3832806" cy="5085295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940E8B02-2FC6-4033-AAEF-8381CE9A9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11" y="1246881"/>
            <a:ext cx="3612951" cy="52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29484-0BB1-4031-9EBC-B9F58846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85" y="338142"/>
            <a:ext cx="9833429" cy="1028700"/>
          </a:xfrm>
        </p:spPr>
        <p:txBody>
          <a:bodyPr/>
          <a:lstStyle/>
          <a:p>
            <a:pPr algn="ctr"/>
            <a:r>
              <a:rPr lang="sk-SK" b="1" dirty="0"/>
              <a:t>www.pluska.sk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3D67663-BE36-4CA5-8468-9F62C7040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C743E990-CF39-4471-8ACF-E25EFE49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6" y="1280087"/>
            <a:ext cx="4288717" cy="5239771"/>
          </a:xfrm>
          <a:prstGeom prst="rect">
            <a:avLst/>
          </a:prstGeom>
        </p:spPr>
      </p:pic>
      <p:pic>
        <p:nvPicPr>
          <p:cNvPr id="9" name="Obrázok 8" descr="Obrázok, na ktorom je text, osoba, snímka obrazovky&#10;&#10;Automaticky generovaný popis">
            <a:extLst>
              <a:ext uri="{FF2B5EF4-FFF2-40B4-BE49-F238E27FC236}">
                <a16:creationId xmlns:a16="http://schemas.microsoft.com/office/drawing/2014/main" id="{1C835829-FA01-46F2-95FE-E35B72199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88" y="1366842"/>
            <a:ext cx="4526537" cy="51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29484-0BB1-4031-9EBC-B9F58846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85" y="338142"/>
            <a:ext cx="9833429" cy="1028700"/>
          </a:xfrm>
        </p:spPr>
        <p:txBody>
          <a:bodyPr/>
          <a:lstStyle/>
          <a:p>
            <a:pPr algn="ctr"/>
            <a:r>
              <a:rPr lang="sk-SK" b="1" dirty="0"/>
              <a:t>www.startitup.sk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3D67663-BE36-4CA5-8468-9F62C7040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9F77C89-5061-49F1-A55E-72211EE38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" y="1873404"/>
            <a:ext cx="5106146" cy="408646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F4675F8-5891-4D32-AEAD-FA189F637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18" y="1873403"/>
            <a:ext cx="6041551" cy="40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9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29484-0BB1-4031-9EBC-B9F58846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85" y="338142"/>
            <a:ext cx="9833429" cy="1028700"/>
          </a:xfrm>
        </p:spPr>
        <p:txBody>
          <a:bodyPr/>
          <a:lstStyle/>
          <a:p>
            <a:pPr algn="ctr"/>
            <a:r>
              <a:rPr lang="sk-SK" b="1" dirty="0"/>
              <a:t>www.pravda.zdravie.sk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3D67663-BE36-4CA5-8468-9F62C7040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2DCDFCD3-72E1-4D3E-960A-F05DBDE85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8" y="1212551"/>
            <a:ext cx="4312299" cy="5130481"/>
          </a:xfrm>
          <a:prstGeom prst="rect">
            <a:avLst/>
          </a:prstGeom>
        </p:spPr>
      </p:pic>
      <p:pic>
        <p:nvPicPr>
          <p:cNvPr id="8" name="Obrázok 7" descr="Obrázok, na ktorom je text, rastlina, kvet, snímka obrazovky&#10;&#10;Automaticky generovaný popis">
            <a:extLst>
              <a:ext uri="{FF2B5EF4-FFF2-40B4-BE49-F238E27FC236}">
                <a16:creationId xmlns:a16="http://schemas.microsoft.com/office/drawing/2014/main" id="{3EEE267C-DAD5-4A55-9E3F-C80D9868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55" y="1218582"/>
            <a:ext cx="44958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4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23222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3" b="0" i="0" u="none" strike="noStrike" kern="1200" cap="none" spc="0" normalizeH="0" baseline="0" noProof="0" dirty="0">
              <a:ln>
                <a:noFill/>
              </a:ln>
              <a:solidFill>
                <a:srgbClr val="232220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4C6FDFCE-B55B-F848-B229-B8B166D6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/>
          <a:stretch/>
        </p:blipFill>
        <p:spPr>
          <a:xfrm>
            <a:off x="326672" y="5546026"/>
            <a:ext cx="2867576" cy="1042480"/>
          </a:xfrm>
          <a:prstGeom prst="rect">
            <a:avLst/>
          </a:prstGeom>
        </p:spPr>
      </p:pic>
      <p:sp>
        <p:nvSpPr>
          <p:cNvPr id="3" name="AutoShape 2" descr="Ministerstvo hospodárstva slovenskej repobliky Logo">
            <a:extLst>
              <a:ext uri="{FF2B5EF4-FFF2-40B4-BE49-F238E27FC236}">
                <a16:creationId xmlns:a16="http://schemas.microsoft.com/office/drawing/2014/main" id="{9C10F119-950A-4F2A-A88D-3F0185A7D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23222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0BCCD6B-9DBC-43D7-BB15-062A56CF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3" y="1319998"/>
            <a:ext cx="10889304" cy="1572193"/>
          </a:xfrm>
          <a:prstGeom prst="rect">
            <a:avLst/>
          </a:prstGeom>
          <a:effectLst/>
        </p:spPr>
        <p:txBody>
          <a:bodyPr anchor="t">
            <a:noAutofit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Sociálne siete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6F387CC-E309-944D-B17B-9E5C846DE9D9}"/>
              </a:ext>
            </a:extLst>
          </p:cNvPr>
          <p:cNvSpPr txBox="1">
            <a:spLocks/>
          </p:cNvSpPr>
          <p:nvPr/>
        </p:nvSpPr>
        <p:spPr>
          <a:xfrm>
            <a:off x="1398089" y="493297"/>
            <a:ext cx="9395822" cy="970992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/>
              <a:t>Najúspešnejšie príspevky z pohľadu interakcie</a:t>
            </a:r>
            <a:endParaRPr lang="en-US" sz="3600" b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4656C5D-B5F8-4440-BF4B-E12034A7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89" y="1239538"/>
            <a:ext cx="7316221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1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6F387CC-E309-944D-B17B-9E5C846DE9D9}"/>
              </a:ext>
            </a:extLst>
          </p:cNvPr>
          <p:cNvSpPr txBox="1">
            <a:spLocks/>
          </p:cNvSpPr>
          <p:nvPr/>
        </p:nvSpPr>
        <p:spPr>
          <a:xfrm>
            <a:off x="1398089" y="493297"/>
            <a:ext cx="9395822" cy="970992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/>
              <a:t>Najúspešnejšie príspevky z pohľadu interakcie</a:t>
            </a:r>
            <a:endParaRPr lang="en-US" sz="36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62B3EDA-7BD1-4BF4-9FFA-7FD773D7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17" y="1407484"/>
            <a:ext cx="5611765" cy="49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0267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DM_PT">
      <a:dk1>
        <a:srgbClr val="232220"/>
      </a:dk1>
      <a:lt1>
        <a:srgbClr val="FFFFFF"/>
      </a:lt1>
      <a:dk2>
        <a:srgbClr val="232220"/>
      </a:dk2>
      <a:lt2>
        <a:srgbClr val="FFFFFF"/>
      </a:lt2>
      <a:accent1>
        <a:srgbClr val="DB5046"/>
      </a:accent1>
      <a:accent2>
        <a:srgbClr val="FFAF87"/>
      </a:accent2>
      <a:accent3>
        <a:srgbClr val="FCD088"/>
      </a:accent3>
      <a:accent4>
        <a:srgbClr val="1B998B"/>
      </a:accent4>
      <a:accent5>
        <a:srgbClr val="377771"/>
      </a:accent5>
      <a:accent6>
        <a:srgbClr val="5BC3EB"/>
      </a:accent6>
      <a:hlink>
        <a:srgbClr val="5B9BD5"/>
      </a:hlink>
      <a:folHlink>
        <a:srgbClr val="70AD47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60</Words>
  <Application>Microsoft Office PowerPoint</Application>
  <PresentationFormat>Širokouhlá</PresentationFormat>
  <Paragraphs>19</Paragraphs>
  <Slides>9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Montserrat-Bold</vt:lpstr>
      <vt:lpstr>Open Sans</vt:lpstr>
      <vt:lpstr>Ravi Powerpoint Template</vt:lpstr>
      <vt:lpstr>VIROSTOP - Business to consumer PR (B2C)  </vt:lpstr>
      <vt:lpstr>Najhodnotnejšie PR výstupy  </vt:lpstr>
      <vt:lpstr>www.topky.sk</vt:lpstr>
      <vt:lpstr>www.pluska.sk</vt:lpstr>
      <vt:lpstr>www.startitup.sk</vt:lpstr>
      <vt:lpstr>www.pravda.zdravie.sk</vt:lpstr>
      <vt:lpstr>Sociálne siete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Mesačný report –  VIROSTOP Mesačný report VIROSTOP 10/2020</dc:title>
  <dc:creator>Pabis Vladimir</dc:creator>
  <cp:lastModifiedBy>Pabis Vladimir</cp:lastModifiedBy>
  <cp:revision>13</cp:revision>
  <dcterms:created xsi:type="dcterms:W3CDTF">2020-11-02T19:44:52Z</dcterms:created>
  <dcterms:modified xsi:type="dcterms:W3CDTF">2021-02-03T16:31:39Z</dcterms:modified>
</cp:coreProperties>
</file>