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20"/>
  </p:notesMasterIdLst>
  <p:sldIdLst>
    <p:sldId id="256" r:id="rId2"/>
    <p:sldId id="257" r:id="rId3"/>
    <p:sldId id="268" r:id="rId4"/>
    <p:sldId id="269" r:id="rId5"/>
    <p:sldId id="263" r:id="rId6"/>
    <p:sldId id="271" r:id="rId7"/>
    <p:sldId id="260" r:id="rId8"/>
    <p:sldId id="272" r:id="rId9"/>
    <p:sldId id="282" r:id="rId10"/>
    <p:sldId id="287" r:id="rId11"/>
    <p:sldId id="280" r:id="rId12"/>
    <p:sldId id="286" r:id="rId13"/>
    <p:sldId id="289" r:id="rId14"/>
    <p:sldId id="281" r:id="rId15"/>
    <p:sldId id="288" r:id="rId16"/>
    <p:sldId id="273" r:id="rId17"/>
    <p:sldId id="285" r:id="rId18"/>
    <p:sldId id="267" r:id="rId19"/>
  </p:sldIdLst>
  <p:sldSz cx="24384000" cy="13716000"/>
  <p:notesSz cx="6858000" cy="9144000"/>
  <p:embeddedFontLst>
    <p:embeddedFont>
      <p:font typeface="Helvetica Neue Light" panose="020B0604020202020204" charset="0"/>
      <p:regular r:id="rId21"/>
      <p:bold r:id="rId22"/>
      <p:italic r:id="rId23"/>
      <p:boldItalic r:id="rId24"/>
    </p:embeddedFont>
    <p:embeddedFont>
      <p:font typeface="Merriweather Sans" panose="020B0604020202020204" charset="-18"/>
      <p:regular r:id="rId25"/>
      <p:bold r:id="rId26"/>
      <p:italic r:id="rId27"/>
      <p:boldItalic r:id="rId28"/>
    </p:embeddedFont>
    <p:embeddedFont>
      <p:font typeface="Roboto" panose="020B060402020202020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7632">
          <p15:clr>
            <a:srgbClr val="9AA0A6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9A82FF-181E-4140-8527-858BD058D518}" v="24" dt="2021-02-05T13:13:17.577"/>
  </p1510:revLst>
</p1510:revInfo>
</file>

<file path=ppt/tableStyles.xml><?xml version="1.0" encoding="utf-8"?>
<a:tblStyleLst xmlns:a="http://schemas.openxmlformats.org/drawingml/2006/main" def="{D94F4075-F508-41C6-AAE4-9A9A19BD19FA}">
  <a:tblStyle styleId="{D94F4075-F508-41C6-AAE4-9A9A19BD19FA}" styleName="Table_0"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 cmpd="sng">
              <a:solidFill>
                <a:srgbClr val="B8B8B8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B8B8B8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B8B8B8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B8B8B8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B8B8B8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B8B8B8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BEBEB"/>
          </a:solidFill>
        </a:fill>
      </a:tcStyle>
    </a:wholeTbl>
    <a:band1H>
      <a:tcTxStyle/>
      <a:tcStyle>
        <a:tcBdr/>
      </a:tcStyle>
    </a:band1H>
    <a:band2H>
      <a:tcTxStyle b="off" i="off"/>
      <a:tcStyle>
        <a:tcBdr/>
        <a:fill>
          <a:solidFill>
            <a:srgbClr val="E1E0DA"/>
          </a:solidFill>
        </a:fill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 cmpd="sng">
              <a:solidFill>
                <a:srgbClr val="60606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60606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60606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60606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60606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606060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1DAD0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 cmpd="sng">
              <a:solidFill>
                <a:srgbClr val="60606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60606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25400" cap="flat" cmpd="sng">
              <a:solidFill>
                <a:srgbClr val="60606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60606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60606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606060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BEBEB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 cmpd="sng">
              <a:solidFill>
                <a:srgbClr val="929292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929292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60606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60606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929292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929292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01710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4" d="100"/>
          <a:sy n="34" d="100"/>
        </p:scale>
        <p:origin x="834" y="84"/>
      </p:cViewPr>
      <p:guideLst>
        <p:guide orient="horz" pos="7632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uzana Sopková" userId="85a049e0-db51-4835-b727-2b2a0e5688c7" providerId="ADAL" clId="{99223076-0CA6-4B76-A923-6698C3C6A796}"/>
    <pc:docChg chg="undo custSel addSld delSld modSld">
      <pc:chgData name="Zuzana Sopková" userId="85a049e0-db51-4835-b727-2b2a0e5688c7" providerId="ADAL" clId="{99223076-0CA6-4B76-A923-6698C3C6A796}" dt="2021-02-04T12:02:23.374" v="385" actId="47"/>
      <pc:docMkLst>
        <pc:docMk/>
      </pc:docMkLst>
      <pc:sldChg chg="modSp mod">
        <pc:chgData name="Zuzana Sopková" userId="85a049e0-db51-4835-b727-2b2a0e5688c7" providerId="ADAL" clId="{99223076-0CA6-4B76-A923-6698C3C6A796}" dt="2021-02-04T11:19:48.820" v="8" actId="5793"/>
        <pc:sldMkLst>
          <pc:docMk/>
          <pc:sldMk cId="0" sldId="256"/>
        </pc:sldMkLst>
        <pc:spChg chg="mod">
          <ac:chgData name="Zuzana Sopková" userId="85a049e0-db51-4835-b727-2b2a0e5688c7" providerId="ADAL" clId="{99223076-0CA6-4B76-A923-6698C3C6A796}" dt="2021-02-04T11:19:48.820" v="8" actId="5793"/>
          <ac:spMkLst>
            <pc:docMk/>
            <pc:sldMk cId="0" sldId="256"/>
            <ac:spMk id="107" creationId="{00000000-0000-0000-0000-000000000000}"/>
          </ac:spMkLst>
        </pc:spChg>
      </pc:sldChg>
      <pc:sldChg chg="modSp mod">
        <pc:chgData name="Zuzana Sopková" userId="85a049e0-db51-4835-b727-2b2a0e5688c7" providerId="ADAL" clId="{99223076-0CA6-4B76-A923-6698C3C6A796}" dt="2021-02-04T11:49:30.050" v="16" actId="20577"/>
        <pc:sldMkLst>
          <pc:docMk/>
          <pc:sldMk cId="0" sldId="257"/>
        </pc:sldMkLst>
        <pc:spChg chg="mod">
          <ac:chgData name="Zuzana Sopková" userId="85a049e0-db51-4835-b727-2b2a0e5688c7" providerId="ADAL" clId="{99223076-0CA6-4B76-A923-6698C3C6A796}" dt="2021-02-04T11:49:30.050" v="16" actId="20577"/>
          <ac:spMkLst>
            <pc:docMk/>
            <pc:sldMk cId="0" sldId="257"/>
            <ac:spMk id="115" creationId="{00000000-0000-0000-0000-000000000000}"/>
          </ac:spMkLst>
        </pc:spChg>
      </pc:sldChg>
      <pc:sldChg chg="del modNotes">
        <pc:chgData name="Zuzana Sopková" userId="85a049e0-db51-4835-b727-2b2a0e5688c7" providerId="ADAL" clId="{99223076-0CA6-4B76-A923-6698C3C6A796}" dt="2021-02-04T11:53:45.418" v="172" actId="2696"/>
        <pc:sldMkLst>
          <pc:docMk/>
          <pc:sldMk cId="0" sldId="258"/>
        </pc:sldMkLst>
      </pc:sldChg>
      <pc:sldChg chg="add del">
        <pc:chgData name="Zuzana Sopková" userId="85a049e0-db51-4835-b727-2b2a0e5688c7" providerId="ADAL" clId="{99223076-0CA6-4B76-A923-6698C3C6A796}" dt="2021-02-04T12:02:18.194" v="384" actId="47"/>
        <pc:sldMkLst>
          <pc:docMk/>
          <pc:sldMk cId="3852980201" sldId="258"/>
        </pc:sldMkLst>
      </pc:sldChg>
      <pc:sldChg chg="modSp del mod modNotes">
        <pc:chgData name="Zuzana Sopková" userId="85a049e0-db51-4835-b727-2b2a0e5688c7" providerId="ADAL" clId="{99223076-0CA6-4B76-A923-6698C3C6A796}" dt="2021-02-04T11:53:41.655" v="171" actId="47"/>
        <pc:sldMkLst>
          <pc:docMk/>
          <pc:sldMk cId="0" sldId="259"/>
        </pc:sldMkLst>
        <pc:spChg chg="mod">
          <ac:chgData name="Zuzana Sopková" userId="85a049e0-db51-4835-b727-2b2a0e5688c7" providerId="ADAL" clId="{99223076-0CA6-4B76-A923-6698C3C6A796}" dt="2021-02-04T11:53:07.471" v="131" actId="20577"/>
          <ac:spMkLst>
            <pc:docMk/>
            <pc:sldMk cId="0" sldId="259"/>
            <ac:spMk id="133" creationId="{00000000-0000-0000-0000-000000000000}"/>
          </ac:spMkLst>
        </pc:spChg>
        <pc:spChg chg="mod">
          <ac:chgData name="Zuzana Sopková" userId="85a049e0-db51-4835-b727-2b2a0e5688c7" providerId="ADAL" clId="{99223076-0CA6-4B76-A923-6698C3C6A796}" dt="2021-02-04T11:53:17.340" v="132" actId="21"/>
          <ac:spMkLst>
            <pc:docMk/>
            <pc:sldMk cId="0" sldId="259"/>
            <ac:spMk id="134" creationId="{00000000-0000-0000-0000-000000000000}"/>
          </ac:spMkLst>
        </pc:spChg>
      </pc:sldChg>
      <pc:sldChg chg="modSp mod modNotes">
        <pc:chgData name="Zuzana Sopková" userId="85a049e0-db51-4835-b727-2b2a0e5688c7" providerId="ADAL" clId="{99223076-0CA6-4B76-A923-6698C3C6A796}" dt="2021-02-04T11:53:39.512" v="170" actId="20577"/>
        <pc:sldMkLst>
          <pc:docMk/>
          <pc:sldMk cId="0" sldId="260"/>
        </pc:sldMkLst>
        <pc:spChg chg="mod">
          <ac:chgData name="Zuzana Sopková" userId="85a049e0-db51-4835-b727-2b2a0e5688c7" providerId="ADAL" clId="{99223076-0CA6-4B76-A923-6698C3C6A796}" dt="2021-02-04T11:53:39.512" v="170" actId="20577"/>
          <ac:spMkLst>
            <pc:docMk/>
            <pc:sldMk cId="0" sldId="260"/>
            <ac:spMk id="141" creationId="{00000000-0000-0000-0000-000000000000}"/>
          </ac:spMkLst>
        </pc:spChg>
        <pc:spChg chg="mod">
          <ac:chgData name="Zuzana Sopková" userId="85a049e0-db51-4835-b727-2b2a0e5688c7" providerId="ADAL" clId="{99223076-0CA6-4B76-A923-6698C3C6A796}" dt="2021-02-04T11:53:32.279" v="134" actId="120"/>
          <ac:spMkLst>
            <pc:docMk/>
            <pc:sldMk cId="0" sldId="260"/>
            <ac:spMk id="142" creationId="{00000000-0000-0000-0000-000000000000}"/>
          </ac:spMkLst>
        </pc:spChg>
      </pc:sldChg>
      <pc:sldChg chg="add del modNotes">
        <pc:chgData name="Zuzana Sopková" userId="85a049e0-db51-4835-b727-2b2a0e5688c7" providerId="ADAL" clId="{99223076-0CA6-4B76-A923-6698C3C6A796}" dt="2021-02-04T12:01:56.222" v="365" actId="47"/>
        <pc:sldMkLst>
          <pc:docMk/>
          <pc:sldMk cId="0" sldId="261"/>
        </pc:sldMkLst>
      </pc:sldChg>
      <pc:sldChg chg="modNotes">
        <pc:chgData name="Zuzana Sopková" userId="85a049e0-db51-4835-b727-2b2a0e5688c7" providerId="ADAL" clId="{99223076-0CA6-4B76-A923-6698C3C6A796}" dt="2021-02-04T11:49:34.607" v="17"/>
        <pc:sldMkLst>
          <pc:docMk/>
          <pc:sldMk cId="0" sldId="262"/>
        </pc:sldMkLst>
      </pc:sldChg>
      <pc:sldChg chg="modSp add mod">
        <pc:chgData name="Zuzana Sopková" userId="85a049e0-db51-4835-b727-2b2a0e5688c7" providerId="ADAL" clId="{99223076-0CA6-4B76-A923-6698C3C6A796}" dt="2021-02-04T11:56:44.947" v="226" actId="1076"/>
        <pc:sldMkLst>
          <pc:docMk/>
          <pc:sldMk cId="375361383" sldId="263"/>
        </pc:sldMkLst>
        <pc:spChg chg="mod">
          <ac:chgData name="Zuzana Sopková" userId="85a049e0-db51-4835-b727-2b2a0e5688c7" providerId="ADAL" clId="{99223076-0CA6-4B76-A923-6698C3C6A796}" dt="2021-02-04T11:56:43.638" v="225" actId="20577"/>
          <ac:spMkLst>
            <pc:docMk/>
            <pc:sldMk cId="375361383" sldId="263"/>
            <ac:spMk id="175" creationId="{00000000-0000-0000-0000-000000000000}"/>
          </ac:spMkLst>
        </pc:spChg>
        <pc:spChg chg="mod">
          <ac:chgData name="Zuzana Sopková" userId="85a049e0-db51-4835-b727-2b2a0e5688c7" providerId="ADAL" clId="{99223076-0CA6-4B76-A923-6698C3C6A796}" dt="2021-02-04T11:56:35.997" v="212"/>
          <ac:spMkLst>
            <pc:docMk/>
            <pc:sldMk cId="375361383" sldId="263"/>
            <ac:spMk id="176" creationId="{00000000-0000-0000-0000-000000000000}"/>
          </ac:spMkLst>
        </pc:spChg>
        <pc:picChg chg="mod">
          <ac:chgData name="Zuzana Sopková" userId="85a049e0-db51-4835-b727-2b2a0e5688c7" providerId="ADAL" clId="{99223076-0CA6-4B76-A923-6698C3C6A796}" dt="2021-02-04T11:56:44.947" v="226" actId="1076"/>
          <ac:picMkLst>
            <pc:docMk/>
            <pc:sldMk cId="375361383" sldId="263"/>
            <ac:picMk id="174" creationId="{00000000-0000-0000-0000-000000000000}"/>
          </ac:picMkLst>
        </pc:picChg>
      </pc:sldChg>
      <pc:sldChg chg="del modNotes">
        <pc:chgData name="Zuzana Sopková" userId="85a049e0-db51-4835-b727-2b2a0e5688c7" providerId="ADAL" clId="{99223076-0CA6-4B76-A923-6698C3C6A796}" dt="2021-02-04T12:02:23.374" v="385" actId="47"/>
        <pc:sldMkLst>
          <pc:docMk/>
          <pc:sldMk cId="0" sldId="264"/>
        </pc:sldMkLst>
      </pc:sldChg>
      <pc:sldChg chg="del modNotes">
        <pc:chgData name="Zuzana Sopková" userId="85a049e0-db51-4835-b727-2b2a0e5688c7" providerId="ADAL" clId="{99223076-0CA6-4B76-A923-6698C3C6A796}" dt="2021-02-04T11:55:48.242" v="202" actId="47"/>
        <pc:sldMkLst>
          <pc:docMk/>
          <pc:sldMk cId="0" sldId="265"/>
        </pc:sldMkLst>
      </pc:sldChg>
      <pc:sldChg chg="del modNotes">
        <pc:chgData name="Zuzana Sopková" userId="85a049e0-db51-4835-b727-2b2a0e5688c7" providerId="ADAL" clId="{99223076-0CA6-4B76-A923-6698C3C6A796}" dt="2021-02-04T11:55:49.315" v="203" actId="47"/>
        <pc:sldMkLst>
          <pc:docMk/>
          <pc:sldMk cId="0" sldId="266"/>
        </pc:sldMkLst>
      </pc:sldChg>
      <pc:sldChg chg="modSp add mod">
        <pc:chgData name="Zuzana Sopková" userId="85a049e0-db51-4835-b727-2b2a0e5688c7" providerId="ADAL" clId="{99223076-0CA6-4B76-A923-6698C3C6A796}" dt="2021-02-04T11:50:14.764" v="43" actId="20577"/>
        <pc:sldMkLst>
          <pc:docMk/>
          <pc:sldMk cId="2630259549" sldId="268"/>
        </pc:sldMkLst>
        <pc:spChg chg="mod">
          <ac:chgData name="Zuzana Sopková" userId="85a049e0-db51-4835-b727-2b2a0e5688c7" providerId="ADAL" clId="{99223076-0CA6-4B76-A923-6698C3C6A796}" dt="2021-02-04T11:50:07.044" v="40" actId="20577"/>
          <ac:spMkLst>
            <pc:docMk/>
            <pc:sldMk cId="2630259549" sldId="268"/>
            <ac:spMk id="133" creationId="{00000000-0000-0000-0000-000000000000}"/>
          </ac:spMkLst>
        </pc:spChg>
        <pc:spChg chg="mod">
          <ac:chgData name="Zuzana Sopková" userId="85a049e0-db51-4835-b727-2b2a0e5688c7" providerId="ADAL" clId="{99223076-0CA6-4B76-A923-6698C3C6A796}" dt="2021-02-04T11:50:14.764" v="43" actId="20577"/>
          <ac:spMkLst>
            <pc:docMk/>
            <pc:sldMk cId="2630259549" sldId="268"/>
            <ac:spMk id="134" creationId="{00000000-0000-0000-0000-000000000000}"/>
          </ac:spMkLst>
        </pc:spChg>
      </pc:sldChg>
      <pc:sldChg chg="modSp add mod">
        <pc:chgData name="Zuzana Sopková" userId="85a049e0-db51-4835-b727-2b2a0e5688c7" providerId="ADAL" clId="{99223076-0CA6-4B76-A923-6698C3C6A796}" dt="2021-02-04T11:50:36.940" v="57" actId="20577"/>
        <pc:sldMkLst>
          <pc:docMk/>
          <pc:sldMk cId="1022961038" sldId="269"/>
        </pc:sldMkLst>
        <pc:spChg chg="mod">
          <ac:chgData name="Zuzana Sopková" userId="85a049e0-db51-4835-b727-2b2a0e5688c7" providerId="ADAL" clId="{99223076-0CA6-4B76-A923-6698C3C6A796}" dt="2021-02-04T11:50:36.940" v="57" actId="20577"/>
          <ac:spMkLst>
            <pc:docMk/>
            <pc:sldMk cId="1022961038" sldId="269"/>
            <ac:spMk id="115" creationId="{00000000-0000-0000-0000-000000000000}"/>
          </ac:spMkLst>
        </pc:spChg>
      </pc:sldChg>
      <pc:sldChg chg="modSp add del mod">
        <pc:chgData name="Zuzana Sopková" userId="85a049e0-db51-4835-b727-2b2a0e5688c7" providerId="ADAL" clId="{99223076-0CA6-4B76-A923-6698C3C6A796}" dt="2021-02-04T11:56:56.569" v="227" actId="47"/>
        <pc:sldMkLst>
          <pc:docMk/>
          <pc:sldMk cId="3039320862" sldId="270"/>
        </pc:sldMkLst>
        <pc:spChg chg="mod">
          <ac:chgData name="Zuzana Sopková" userId="85a049e0-db51-4835-b727-2b2a0e5688c7" providerId="ADAL" clId="{99223076-0CA6-4B76-A923-6698C3C6A796}" dt="2021-02-04T11:50:49.477" v="81" actId="20577"/>
          <ac:spMkLst>
            <pc:docMk/>
            <pc:sldMk cId="3039320862" sldId="270"/>
            <ac:spMk id="133" creationId="{00000000-0000-0000-0000-000000000000}"/>
          </ac:spMkLst>
        </pc:spChg>
        <pc:spChg chg="mod">
          <ac:chgData name="Zuzana Sopková" userId="85a049e0-db51-4835-b727-2b2a0e5688c7" providerId="ADAL" clId="{99223076-0CA6-4B76-A923-6698C3C6A796}" dt="2021-02-04T11:56:33.327" v="211" actId="21"/>
          <ac:spMkLst>
            <pc:docMk/>
            <pc:sldMk cId="3039320862" sldId="270"/>
            <ac:spMk id="134" creationId="{00000000-0000-0000-0000-000000000000}"/>
          </ac:spMkLst>
        </pc:spChg>
      </pc:sldChg>
      <pc:sldChg chg="modSp add mod">
        <pc:chgData name="Zuzana Sopková" userId="85a049e0-db51-4835-b727-2b2a0e5688c7" providerId="ADAL" clId="{99223076-0CA6-4B76-A923-6698C3C6A796}" dt="2021-02-04T11:52:29.818" v="106" actId="20577"/>
        <pc:sldMkLst>
          <pc:docMk/>
          <pc:sldMk cId="1549570164" sldId="271"/>
        </pc:sldMkLst>
        <pc:spChg chg="mod">
          <ac:chgData name="Zuzana Sopková" userId="85a049e0-db51-4835-b727-2b2a0e5688c7" providerId="ADAL" clId="{99223076-0CA6-4B76-A923-6698C3C6A796}" dt="2021-02-04T11:52:29.818" v="106" actId="20577"/>
          <ac:spMkLst>
            <pc:docMk/>
            <pc:sldMk cId="1549570164" sldId="271"/>
            <ac:spMk id="115" creationId="{00000000-0000-0000-0000-000000000000}"/>
          </ac:spMkLst>
        </pc:spChg>
      </pc:sldChg>
      <pc:sldChg chg="modSp add mod">
        <pc:chgData name="Zuzana Sopková" userId="85a049e0-db51-4835-b727-2b2a0e5688c7" providerId="ADAL" clId="{99223076-0CA6-4B76-A923-6698C3C6A796}" dt="2021-02-04T11:54:15.715" v="184" actId="20577"/>
        <pc:sldMkLst>
          <pc:docMk/>
          <pc:sldMk cId="2286541409" sldId="272"/>
        </pc:sldMkLst>
        <pc:spChg chg="mod">
          <ac:chgData name="Zuzana Sopková" userId="85a049e0-db51-4835-b727-2b2a0e5688c7" providerId="ADAL" clId="{99223076-0CA6-4B76-A923-6698C3C6A796}" dt="2021-02-04T11:54:15.715" v="184" actId="20577"/>
          <ac:spMkLst>
            <pc:docMk/>
            <pc:sldMk cId="2286541409" sldId="272"/>
            <ac:spMk id="115" creationId="{00000000-0000-0000-0000-000000000000}"/>
          </ac:spMkLst>
        </pc:spChg>
      </pc:sldChg>
      <pc:sldChg chg="modSp add mod">
        <pc:chgData name="Zuzana Sopková" userId="85a049e0-db51-4835-b727-2b2a0e5688c7" providerId="ADAL" clId="{99223076-0CA6-4B76-A923-6698C3C6A796}" dt="2021-02-04T11:54:34.332" v="193" actId="20577"/>
        <pc:sldMkLst>
          <pc:docMk/>
          <pc:sldMk cId="672562903" sldId="273"/>
        </pc:sldMkLst>
        <pc:spChg chg="mod">
          <ac:chgData name="Zuzana Sopková" userId="85a049e0-db51-4835-b727-2b2a0e5688c7" providerId="ADAL" clId="{99223076-0CA6-4B76-A923-6698C3C6A796}" dt="2021-02-04T11:54:34.332" v="193" actId="20577"/>
          <ac:spMkLst>
            <pc:docMk/>
            <pc:sldMk cId="672562903" sldId="273"/>
            <ac:spMk id="115" creationId="{00000000-0000-0000-0000-000000000000}"/>
          </ac:spMkLst>
        </pc:spChg>
      </pc:sldChg>
      <pc:sldChg chg="modSp add del mod">
        <pc:chgData name="Zuzana Sopková" userId="85a049e0-db51-4835-b727-2b2a0e5688c7" providerId="ADAL" clId="{99223076-0CA6-4B76-A923-6698C3C6A796}" dt="2021-02-04T11:59:56.194" v="354" actId="47"/>
        <pc:sldMkLst>
          <pc:docMk/>
          <pc:sldMk cId="191890644" sldId="274"/>
        </pc:sldMkLst>
        <pc:spChg chg="mod">
          <ac:chgData name="Zuzana Sopková" userId="85a049e0-db51-4835-b727-2b2a0e5688c7" providerId="ADAL" clId="{99223076-0CA6-4B76-A923-6698C3C6A796}" dt="2021-02-04T11:57:27.728" v="254" actId="20577"/>
          <ac:spMkLst>
            <pc:docMk/>
            <pc:sldMk cId="191890644" sldId="274"/>
            <ac:spMk id="141" creationId="{00000000-0000-0000-0000-000000000000}"/>
          </ac:spMkLst>
        </pc:spChg>
        <pc:spChg chg="mod">
          <ac:chgData name="Zuzana Sopková" userId="85a049e0-db51-4835-b727-2b2a0e5688c7" providerId="ADAL" clId="{99223076-0CA6-4B76-A923-6698C3C6A796}" dt="2021-02-04T11:59:49.436" v="352" actId="21"/>
          <ac:spMkLst>
            <pc:docMk/>
            <pc:sldMk cId="191890644" sldId="274"/>
            <ac:spMk id="142" creationId="{00000000-0000-0000-0000-000000000000}"/>
          </ac:spMkLst>
        </pc:spChg>
      </pc:sldChg>
      <pc:sldChg chg="add">
        <pc:chgData name="Zuzana Sopková" userId="85a049e0-db51-4835-b727-2b2a0e5688c7" providerId="ADAL" clId="{99223076-0CA6-4B76-A923-6698C3C6A796}" dt="2021-02-04T11:54:58.491" v="195"/>
        <pc:sldMkLst>
          <pc:docMk/>
          <pc:sldMk cId="2871443397" sldId="275"/>
        </pc:sldMkLst>
      </pc:sldChg>
      <pc:sldChg chg="add">
        <pc:chgData name="Zuzana Sopková" userId="85a049e0-db51-4835-b727-2b2a0e5688c7" providerId="ADAL" clId="{99223076-0CA6-4B76-A923-6698C3C6A796}" dt="2021-02-04T11:55:00.202" v="196"/>
        <pc:sldMkLst>
          <pc:docMk/>
          <pc:sldMk cId="3343830349" sldId="276"/>
        </pc:sldMkLst>
      </pc:sldChg>
      <pc:sldChg chg="add">
        <pc:chgData name="Zuzana Sopková" userId="85a049e0-db51-4835-b727-2b2a0e5688c7" providerId="ADAL" clId="{99223076-0CA6-4B76-A923-6698C3C6A796}" dt="2021-02-04T11:55:04.696" v="197"/>
        <pc:sldMkLst>
          <pc:docMk/>
          <pc:sldMk cId="2156545876" sldId="277"/>
        </pc:sldMkLst>
      </pc:sldChg>
      <pc:sldChg chg="add">
        <pc:chgData name="Zuzana Sopková" userId="85a049e0-db51-4835-b727-2b2a0e5688c7" providerId="ADAL" clId="{99223076-0CA6-4B76-A923-6698C3C6A796}" dt="2021-02-04T11:55:07.971" v="198"/>
        <pc:sldMkLst>
          <pc:docMk/>
          <pc:sldMk cId="985862073" sldId="278"/>
        </pc:sldMkLst>
      </pc:sldChg>
      <pc:sldChg chg="add">
        <pc:chgData name="Zuzana Sopková" userId="85a049e0-db51-4835-b727-2b2a0e5688c7" providerId="ADAL" clId="{99223076-0CA6-4B76-A923-6698C3C6A796}" dt="2021-02-04T11:55:39.705" v="201"/>
        <pc:sldMkLst>
          <pc:docMk/>
          <pc:sldMk cId="549154823" sldId="279"/>
        </pc:sldMkLst>
      </pc:sldChg>
      <pc:sldChg chg="add del">
        <pc:chgData name="Zuzana Sopková" userId="85a049e0-db51-4835-b727-2b2a0e5688c7" providerId="ADAL" clId="{99223076-0CA6-4B76-A923-6698C3C6A796}" dt="2021-02-04T11:55:37.030" v="200" actId="2696"/>
        <pc:sldMkLst>
          <pc:docMk/>
          <pc:sldMk cId="2323255937" sldId="279"/>
        </pc:sldMkLst>
      </pc:sldChg>
      <pc:sldChg chg="modSp add mod">
        <pc:chgData name="Zuzana Sopková" userId="85a049e0-db51-4835-b727-2b2a0e5688c7" providerId="ADAL" clId="{99223076-0CA6-4B76-A923-6698C3C6A796}" dt="2021-02-04T11:59:14.735" v="346" actId="21"/>
        <pc:sldMkLst>
          <pc:docMk/>
          <pc:sldMk cId="2743127131" sldId="280"/>
        </pc:sldMkLst>
        <pc:spChg chg="mod">
          <ac:chgData name="Zuzana Sopková" userId="85a049e0-db51-4835-b727-2b2a0e5688c7" providerId="ADAL" clId="{99223076-0CA6-4B76-A923-6698C3C6A796}" dt="2021-02-04T11:57:46.155" v="282" actId="20577"/>
          <ac:spMkLst>
            <pc:docMk/>
            <pc:sldMk cId="2743127131" sldId="280"/>
            <ac:spMk id="175" creationId="{00000000-0000-0000-0000-000000000000}"/>
          </ac:spMkLst>
        </pc:spChg>
        <pc:spChg chg="mod">
          <ac:chgData name="Zuzana Sopková" userId="85a049e0-db51-4835-b727-2b2a0e5688c7" providerId="ADAL" clId="{99223076-0CA6-4B76-A923-6698C3C6A796}" dt="2021-02-04T11:59:14.735" v="346" actId="21"/>
          <ac:spMkLst>
            <pc:docMk/>
            <pc:sldMk cId="2743127131" sldId="280"/>
            <ac:spMk id="176" creationId="{00000000-0000-0000-0000-000000000000}"/>
          </ac:spMkLst>
        </pc:spChg>
      </pc:sldChg>
      <pc:sldChg chg="modSp add mod">
        <pc:chgData name="Zuzana Sopková" userId="85a049e0-db51-4835-b727-2b2a0e5688c7" providerId="ADAL" clId="{99223076-0CA6-4B76-A923-6698C3C6A796}" dt="2021-02-04T11:59:28.784" v="350" actId="108"/>
        <pc:sldMkLst>
          <pc:docMk/>
          <pc:sldMk cId="1812083194" sldId="281"/>
        </pc:sldMkLst>
        <pc:spChg chg="mod">
          <ac:chgData name="Zuzana Sopková" userId="85a049e0-db51-4835-b727-2b2a0e5688c7" providerId="ADAL" clId="{99223076-0CA6-4B76-A923-6698C3C6A796}" dt="2021-02-04T11:59:28.784" v="350" actId="108"/>
          <ac:spMkLst>
            <pc:docMk/>
            <pc:sldMk cId="1812083194" sldId="281"/>
            <ac:spMk id="176" creationId="{00000000-0000-0000-0000-000000000000}"/>
          </ac:spMkLst>
        </pc:spChg>
      </pc:sldChg>
      <pc:sldChg chg="modSp add mod">
        <pc:chgData name="Zuzana Sopková" userId="85a049e0-db51-4835-b727-2b2a0e5688c7" providerId="ADAL" clId="{99223076-0CA6-4B76-A923-6698C3C6A796}" dt="2021-02-04T11:59:53.694" v="353"/>
        <pc:sldMkLst>
          <pc:docMk/>
          <pc:sldMk cId="2852476236" sldId="282"/>
        </pc:sldMkLst>
        <pc:spChg chg="mod">
          <ac:chgData name="Zuzana Sopková" userId="85a049e0-db51-4835-b727-2b2a0e5688c7" providerId="ADAL" clId="{99223076-0CA6-4B76-A923-6698C3C6A796}" dt="2021-02-04T11:59:53.694" v="353"/>
          <ac:spMkLst>
            <pc:docMk/>
            <pc:sldMk cId="2852476236" sldId="282"/>
            <ac:spMk id="176" creationId="{00000000-0000-0000-0000-000000000000}"/>
          </ac:spMkLst>
        </pc:spChg>
      </pc:sldChg>
      <pc:sldChg chg="add">
        <pc:chgData name="Zuzana Sopková" userId="85a049e0-db51-4835-b727-2b2a0e5688c7" providerId="ADAL" clId="{99223076-0CA6-4B76-A923-6698C3C6A796}" dt="2021-02-04T12:00:03.281" v="355"/>
        <pc:sldMkLst>
          <pc:docMk/>
          <pc:sldMk cId="4239435506" sldId="283"/>
        </pc:sldMkLst>
      </pc:sldChg>
      <pc:sldChg chg="add">
        <pc:chgData name="Zuzana Sopková" userId="85a049e0-db51-4835-b727-2b2a0e5688c7" providerId="ADAL" clId="{99223076-0CA6-4B76-A923-6698C3C6A796}" dt="2021-02-04T12:00:05.062" v="356"/>
        <pc:sldMkLst>
          <pc:docMk/>
          <pc:sldMk cId="532902631" sldId="284"/>
        </pc:sldMkLst>
      </pc:sldChg>
      <pc:sldChg chg="modSp add mod">
        <pc:chgData name="Zuzana Sopková" userId="85a049e0-db51-4835-b727-2b2a0e5688c7" providerId="ADAL" clId="{99223076-0CA6-4B76-A923-6698C3C6A796}" dt="2021-02-04T12:01:24.818" v="364" actId="20577"/>
        <pc:sldMkLst>
          <pc:docMk/>
          <pc:sldMk cId="2787231849" sldId="285"/>
        </pc:sldMkLst>
        <pc:spChg chg="mod">
          <ac:chgData name="Zuzana Sopková" userId="85a049e0-db51-4835-b727-2b2a0e5688c7" providerId="ADAL" clId="{99223076-0CA6-4B76-A923-6698C3C6A796}" dt="2021-02-04T12:01:24.818" v="364" actId="20577"/>
          <ac:spMkLst>
            <pc:docMk/>
            <pc:sldMk cId="2787231849" sldId="285"/>
            <ac:spMk id="142" creationId="{00000000-0000-0000-0000-000000000000}"/>
          </ac:spMkLst>
        </pc:spChg>
      </pc:sldChg>
      <pc:sldChg chg="modSp add mod">
        <pc:chgData name="Zuzana Sopková" userId="85a049e0-db51-4835-b727-2b2a0e5688c7" providerId="ADAL" clId="{99223076-0CA6-4B76-A923-6698C3C6A796}" dt="2021-02-04T12:02:15.546" v="383" actId="20577"/>
        <pc:sldMkLst>
          <pc:docMk/>
          <pc:sldMk cId="3686921316" sldId="286"/>
        </pc:sldMkLst>
        <pc:spChg chg="mod">
          <ac:chgData name="Zuzana Sopková" userId="85a049e0-db51-4835-b727-2b2a0e5688c7" providerId="ADAL" clId="{99223076-0CA6-4B76-A923-6698C3C6A796}" dt="2021-02-04T12:02:15.546" v="383" actId="20577"/>
          <ac:spMkLst>
            <pc:docMk/>
            <pc:sldMk cId="3686921316" sldId="286"/>
            <ac:spMk id="125" creationId="{00000000-0000-0000-0000-000000000000}"/>
          </ac:spMkLst>
        </pc:spChg>
      </pc:sldChg>
    </pc:docChg>
  </pc:docChgLst>
  <pc:docChgLst>
    <pc:chgData name="Ľubomíra Kyselicová" userId="412ae452-da9e-481b-9ae3-1f341c238889" providerId="ADAL" clId="{543A339B-E9F8-45F9-93BC-55C2C4048F5D}"/>
    <pc:docChg chg="undo custSel addSld delSld modSld sldOrd">
      <pc:chgData name="Ľubomíra Kyselicová" userId="412ae452-da9e-481b-9ae3-1f341c238889" providerId="ADAL" clId="{543A339B-E9F8-45F9-93BC-55C2C4048F5D}" dt="2021-02-04T17:55:46.971" v="397"/>
      <pc:docMkLst>
        <pc:docMk/>
      </pc:docMkLst>
      <pc:sldChg chg="modSp mod">
        <pc:chgData name="Ľubomíra Kyselicová" userId="412ae452-da9e-481b-9ae3-1f341c238889" providerId="ADAL" clId="{543A339B-E9F8-45F9-93BC-55C2C4048F5D}" dt="2021-02-04T17:09:05.977" v="66" actId="20577"/>
        <pc:sldMkLst>
          <pc:docMk/>
          <pc:sldMk cId="0" sldId="256"/>
        </pc:sldMkLst>
        <pc:spChg chg="mod">
          <ac:chgData name="Ľubomíra Kyselicová" userId="412ae452-da9e-481b-9ae3-1f341c238889" providerId="ADAL" clId="{543A339B-E9F8-45F9-93BC-55C2C4048F5D}" dt="2021-02-04T17:09:05.977" v="66" actId="20577"/>
          <ac:spMkLst>
            <pc:docMk/>
            <pc:sldMk cId="0" sldId="256"/>
            <ac:spMk id="105" creationId="{00000000-0000-0000-0000-000000000000}"/>
          </ac:spMkLst>
        </pc:spChg>
        <pc:spChg chg="mod">
          <ac:chgData name="Ľubomíra Kyselicová" userId="412ae452-da9e-481b-9ae3-1f341c238889" providerId="ADAL" clId="{543A339B-E9F8-45F9-93BC-55C2C4048F5D}" dt="2021-02-04T17:07:11.048" v="17" actId="20577"/>
          <ac:spMkLst>
            <pc:docMk/>
            <pc:sldMk cId="0" sldId="256"/>
            <ac:spMk id="106" creationId="{00000000-0000-0000-0000-000000000000}"/>
          </ac:spMkLst>
        </pc:spChg>
      </pc:sldChg>
      <pc:sldChg chg="addSp delSp modSp mod">
        <pc:chgData name="Ľubomíra Kyselicová" userId="412ae452-da9e-481b-9ae3-1f341c238889" providerId="ADAL" clId="{543A339B-E9F8-45F9-93BC-55C2C4048F5D}" dt="2021-02-04T17:51:19.051" v="389" actId="20577"/>
        <pc:sldMkLst>
          <pc:docMk/>
          <pc:sldMk cId="0" sldId="260"/>
        </pc:sldMkLst>
        <pc:spChg chg="del">
          <ac:chgData name="Ľubomíra Kyselicová" userId="412ae452-da9e-481b-9ae3-1f341c238889" providerId="ADAL" clId="{543A339B-E9F8-45F9-93BC-55C2C4048F5D}" dt="2021-02-04T17:13:23.537" v="103" actId="478"/>
          <ac:spMkLst>
            <pc:docMk/>
            <pc:sldMk cId="0" sldId="260"/>
            <ac:spMk id="141" creationId="{00000000-0000-0000-0000-000000000000}"/>
          </ac:spMkLst>
        </pc:spChg>
        <pc:spChg chg="mod">
          <ac:chgData name="Ľubomíra Kyselicová" userId="412ae452-da9e-481b-9ae3-1f341c238889" providerId="ADAL" clId="{543A339B-E9F8-45F9-93BC-55C2C4048F5D}" dt="2021-02-04T17:51:19.051" v="389" actId="20577"/>
          <ac:spMkLst>
            <pc:docMk/>
            <pc:sldMk cId="0" sldId="260"/>
            <ac:spMk id="142" creationId="{00000000-0000-0000-0000-000000000000}"/>
          </ac:spMkLst>
        </pc:spChg>
        <pc:picChg chg="add mod">
          <ac:chgData name="Ľubomíra Kyselicová" userId="412ae452-da9e-481b-9ae3-1f341c238889" providerId="ADAL" clId="{543A339B-E9F8-45F9-93BC-55C2C4048F5D}" dt="2021-02-04T17:26:07.673" v="223" actId="14100"/>
          <ac:picMkLst>
            <pc:docMk/>
            <pc:sldMk cId="0" sldId="260"/>
            <ac:picMk id="3" creationId="{A4986876-353D-4965-AD48-0AA2E56BDC3B}"/>
          </ac:picMkLst>
        </pc:picChg>
        <pc:picChg chg="add del mod">
          <ac:chgData name="Ľubomíra Kyselicová" userId="412ae452-da9e-481b-9ae3-1f341c238889" providerId="ADAL" clId="{543A339B-E9F8-45F9-93BC-55C2C4048F5D}" dt="2021-02-04T17:25:40.923" v="215" actId="478"/>
          <ac:picMkLst>
            <pc:docMk/>
            <pc:sldMk cId="0" sldId="260"/>
            <ac:picMk id="6146" creationId="{AB8D4126-CC42-4C8C-9BDB-576AE7C3990F}"/>
          </ac:picMkLst>
        </pc:picChg>
      </pc:sldChg>
      <pc:sldChg chg="addSp delSp modSp mod">
        <pc:chgData name="Ľubomíra Kyselicová" userId="412ae452-da9e-481b-9ae3-1f341c238889" providerId="ADAL" clId="{543A339B-E9F8-45F9-93BC-55C2C4048F5D}" dt="2021-02-04T17:13:08.502" v="100" actId="1076"/>
        <pc:sldMkLst>
          <pc:docMk/>
          <pc:sldMk cId="375361383" sldId="263"/>
        </pc:sldMkLst>
        <pc:spChg chg="del">
          <ac:chgData name="Ľubomíra Kyselicová" userId="412ae452-da9e-481b-9ae3-1f341c238889" providerId="ADAL" clId="{543A339B-E9F8-45F9-93BC-55C2C4048F5D}" dt="2021-02-04T17:12:08.785" v="88" actId="478"/>
          <ac:spMkLst>
            <pc:docMk/>
            <pc:sldMk cId="375361383" sldId="263"/>
            <ac:spMk id="175" creationId="{00000000-0000-0000-0000-000000000000}"/>
          </ac:spMkLst>
        </pc:spChg>
        <pc:spChg chg="mod">
          <ac:chgData name="Ľubomíra Kyselicová" userId="412ae452-da9e-481b-9ae3-1f341c238889" providerId="ADAL" clId="{543A339B-E9F8-45F9-93BC-55C2C4048F5D}" dt="2021-02-04T17:12:38.669" v="95" actId="20577"/>
          <ac:spMkLst>
            <pc:docMk/>
            <pc:sldMk cId="375361383" sldId="263"/>
            <ac:spMk id="176" creationId="{00000000-0000-0000-0000-000000000000}"/>
          </ac:spMkLst>
        </pc:spChg>
        <pc:picChg chg="add mod">
          <ac:chgData name="Ľubomíra Kyselicová" userId="412ae452-da9e-481b-9ae3-1f341c238889" providerId="ADAL" clId="{543A339B-E9F8-45F9-93BC-55C2C4048F5D}" dt="2021-02-04T17:13:08.502" v="100" actId="1076"/>
          <ac:picMkLst>
            <pc:docMk/>
            <pc:sldMk cId="375361383" sldId="263"/>
            <ac:picMk id="2050" creationId="{DB6738B4-56D9-4A3A-93B4-56535A955C73}"/>
          </ac:picMkLst>
        </pc:picChg>
      </pc:sldChg>
      <pc:sldChg chg="addSp delSp modSp mod">
        <pc:chgData name="Ľubomíra Kyselicová" userId="412ae452-da9e-481b-9ae3-1f341c238889" providerId="ADAL" clId="{543A339B-E9F8-45F9-93BC-55C2C4048F5D}" dt="2021-02-04T17:49:24.554" v="384" actId="113"/>
        <pc:sldMkLst>
          <pc:docMk/>
          <pc:sldMk cId="2630259549" sldId="268"/>
        </pc:sldMkLst>
        <pc:spChg chg="del">
          <ac:chgData name="Ľubomíra Kyselicová" userId="412ae452-da9e-481b-9ae3-1f341c238889" providerId="ADAL" clId="{543A339B-E9F8-45F9-93BC-55C2C4048F5D}" dt="2021-02-04T17:10:13.401" v="73" actId="478"/>
          <ac:spMkLst>
            <pc:docMk/>
            <pc:sldMk cId="2630259549" sldId="268"/>
            <ac:spMk id="133" creationId="{00000000-0000-0000-0000-000000000000}"/>
          </ac:spMkLst>
        </pc:spChg>
        <pc:spChg chg="mod">
          <ac:chgData name="Ľubomíra Kyselicová" userId="412ae452-da9e-481b-9ae3-1f341c238889" providerId="ADAL" clId="{543A339B-E9F8-45F9-93BC-55C2C4048F5D}" dt="2021-02-04T17:49:24.554" v="384" actId="113"/>
          <ac:spMkLst>
            <pc:docMk/>
            <pc:sldMk cId="2630259549" sldId="268"/>
            <ac:spMk id="134" creationId="{00000000-0000-0000-0000-000000000000}"/>
          </ac:spMkLst>
        </pc:spChg>
        <pc:picChg chg="add mod">
          <ac:chgData name="Ľubomíra Kyselicová" userId="412ae452-da9e-481b-9ae3-1f341c238889" providerId="ADAL" clId="{543A339B-E9F8-45F9-93BC-55C2C4048F5D}" dt="2021-02-04T17:11:20.242" v="80" actId="1076"/>
          <ac:picMkLst>
            <pc:docMk/>
            <pc:sldMk cId="2630259549" sldId="268"/>
            <ac:picMk id="1026" creationId="{22AF87B3-8413-42C7-90D6-CF7D18E19C48}"/>
          </ac:picMkLst>
        </pc:picChg>
      </pc:sldChg>
      <pc:sldChg chg="delSp del mod">
        <pc:chgData name="Ľubomíra Kyselicová" userId="412ae452-da9e-481b-9ae3-1f341c238889" providerId="ADAL" clId="{543A339B-E9F8-45F9-93BC-55C2C4048F5D}" dt="2021-02-04T17:21:10.398" v="181" actId="47"/>
        <pc:sldMkLst>
          <pc:docMk/>
          <pc:sldMk cId="2156545876" sldId="277"/>
        </pc:sldMkLst>
        <pc:picChg chg="del">
          <ac:chgData name="Ľubomíra Kyselicová" userId="412ae452-da9e-481b-9ae3-1f341c238889" providerId="ADAL" clId="{543A339B-E9F8-45F9-93BC-55C2C4048F5D}" dt="2021-02-04T17:14:50.970" v="113" actId="478"/>
          <ac:picMkLst>
            <pc:docMk/>
            <pc:sldMk cId="2156545876" sldId="277"/>
            <ac:picMk id="182" creationId="{00000000-0000-0000-0000-000000000000}"/>
          </ac:picMkLst>
        </pc:picChg>
        <pc:picChg chg="del">
          <ac:chgData name="Ľubomíra Kyselicová" userId="412ae452-da9e-481b-9ae3-1f341c238889" providerId="ADAL" clId="{543A339B-E9F8-45F9-93BC-55C2C4048F5D}" dt="2021-02-04T17:14:48.206" v="111" actId="478"/>
          <ac:picMkLst>
            <pc:docMk/>
            <pc:sldMk cId="2156545876" sldId="277"/>
            <ac:picMk id="183" creationId="{00000000-0000-0000-0000-000000000000}"/>
          </ac:picMkLst>
        </pc:picChg>
        <pc:picChg chg="del">
          <ac:chgData name="Ľubomíra Kyselicová" userId="412ae452-da9e-481b-9ae3-1f341c238889" providerId="ADAL" clId="{543A339B-E9F8-45F9-93BC-55C2C4048F5D}" dt="2021-02-04T17:14:49.542" v="112" actId="478"/>
          <ac:picMkLst>
            <pc:docMk/>
            <pc:sldMk cId="2156545876" sldId="277"/>
            <ac:picMk id="184" creationId="{00000000-0000-0000-0000-000000000000}"/>
          </ac:picMkLst>
        </pc:picChg>
      </pc:sldChg>
      <pc:sldChg chg="addSp delSp modSp mod">
        <pc:chgData name="Ľubomíra Kyselicová" userId="412ae452-da9e-481b-9ae3-1f341c238889" providerId="ADAL" clId="{543A339B-E9F8-45F9-93BC-55C2C4048F5D}" dt="2021-02-04T17:47:23.558" v="367" actId="1076"/>
        <pc:sldMkLst>
          <pc:docMk/>
          <pc:sldMk cId="2743127131" sldId="280"/>
        </pc:sldMkLst>
        <pc:spChg chg="del">
          <ac:chgData name="Ľubomíra Kyselicová" userId="412ae452-da9e-481b-9ae3-1f341c238889" providerId="ADAL" clId="{543A339B-E9F8-45F9-93BC-55C2C4048F5D}" dt="2021-02-04T17:16:44.993" v="129" actId="478"/>
          <ac:spMkLst>
            <pc:docMk/>
            <pc:sldMk cId="2743127131" sldId="280"/>
            <ac:spMk id="175" creationId="{00000000-0000-0000-0000-000000000000}"/>
          </ac:spMkLst>
        </pc:spChg>
        <pc:spChg chg="mod">
          <ac:chgData name="Ľubomíra Kyselicová" userId="412ae452-da9e-481b-9ae3-1f341c238889" providerId="ADAL" clId="{543A339B-E9F8-45F9-93BC-55C2C4048F5D}" dt="2021-02-04T17:19:05.922" v="160" actId="1076"/>
          <ac:spMkLst>
            <pc:docMk/>
            <pc:sldMk cId="2743127131" sldId="280"/>
            <ac:spMk id="176" creationId="{00000000-0000-0000-0000-000000000000}"/>
          </ac:spMkLst>
        </pc:spChg>
        <pc:picChg chg="del">
          <ac:chgData name="Ľubomíra Kyselicová" userId="412ae452-da9e-481b-9ae3-1f341c238889" providerId="ADAL" clId="{543A339B-E9F8-45F9-93BC-55C2C4048F5D}" dt="2021-02-04T17:16:40.774" v="127" actId="478"/>
          <ac:picMkLst>
            <pc:docMk/>
            <pc:sldMk cId="2743127131" sldId="280"/>
            <ac:picMk id="3" creationId="{B18D0789-B249-4395-8B3B-FEAC08E5E88B}"/>
          </ac:picMkLst>
        </pc:picChg>
        <pc:picChg chg="add mod">
          <ac:chgData name="Ľubomíra Kyselicová" userId="412ae452-da9e-481b-9ae3-1f341c238889" providerId="ADAL" clId="{543A339B-E9F8-45F9-93BC-55C2C4048F5D}" dt="2021-02-04T17:47:23.558" v="367" actId="1076"/>
          <ac:picMkLst>
            <pc:docMk/>
            <pc:sldMk cId="2743127131" sldId="280"/>
            <ac:picMk id="4" creationId="{206982EC-F0C4-49C4-86AE-49CFB7CA2C93}"/>
          </ac:picMkLst>
        </pc:picChg>
        <pc:picChg chg="del">
          <ac:chgData name="Ľubomíra Kyselicová" userId="412ae452-da9e-481b-9ae3-1f341c238889" providerId="ADAL" clId="{543A339B-E9F8-45F9-93BC-55C2C4048F5D}" dt="2021-02-04T17:16:42.062" v="128" actId="478"/>
          <ac:picMkLst>
            <pc:docMk/>
            <pc:sldMk cId="2743127131" sldId="280"/>
            <ac:picMk id="5" creationId="{FD001167-E7AA-4B8F-9769-1BF8AC73930B}"/>
          </ac:picMkLst>
        </pc:picChg>
        <pc:picChg chg="add del mod">
          <ac:chgData name="Ľubomíra Kyselicová" userId="412ae452-da9e-481b-9ae3-1f341c238889" providerId="ADAL" clId="{543A339B-E9F8-45F9-93BC-55C2C4048F5D}" dt="2021-02-04T17:46:18.876" v="362" actId="478"/>
          <ac:picMkLst>
            <pc:docMk/>
            <pc:sldMk cId="2743127131" sldId="280"/>
            <ac:picMk id="4098" creationId="{A38F9E02-BC1B-4AE0-8143-6C3819F15693}"/>
          </ac:picMkLst>
        </pc:picChg>
        <pc:picChg chg="add mod">
          <ac:chgData name="Ľubomíra Kyselicová" userId="412ae452-da9e-481b-9ae3-1f341c238889" providerId="ADAL" clId="{543A339B-E9F8-45F9-93BC-55C2C4048F5D}" dt="2021-02-04T17:47:20.761" v="366" actId="1076"/>
          <ac:picMkLst>
            <pc:docMk/>
            <pc:sldMk cId="2743127131" sldId="280"/>
            <ac:picMk id="4100" creationId="{884C0B33-857A-4B9C-805A-4C16AD47B619}"/>
          </ac:picMkLst>
        </pc:picChg>
      </pc:sldChg>
      <pc:sldChg chg="addSp delSp modSp mod">
        <pc:chgData name="Ľubomíra Kyselicová" userId="412ae452-da9e-481b-9ae3-1f341c238889" providerId="ADAL" clId="{543A339B-E9F8-45F9-93BC-55C2C4048F5D}" dt="2021-02-04T17:20:09.071" v="173" actId="1076"/>
        <pc:sldMkLst>
          <pc:docMk/>
          <pc:sldMk cId="1812083194" sldId="281"/>
        </pc:sldMkLst>
        <pc:spChg chg="del">
          <ac:chgData name="Ľubomíra Kyselicová" userId="412ae452-da9e-481b-9ae3-1f341c238889" providerId="ADAL" clId="{543A339B-E9F8-45F9-93BC-55C2C4048F5D}" dt="2021-02-04T17:19:18.805" v="163" actId="478"/>
          <ac:spMkLst>
            <pc:docMk/>
            <pc:sldMk cId="1812083194" sldId="281"/>
            <ac:spMk id="175" creationId="{00000000-0000-0000-0000-000000000000}"/>
          </ac:spMkLst>
        </pc:spChg>
        <pc:spChg chg="mod">
          <ac:chgData name="Ľubomíra Kyselicová" userId="412ae452-da9e-481b-9ae3-1f341c238889" providerId="ADAL" clId="{543A339B-E9F8-45F9-93BC-55C2C4048F5D}" dt="2021-02-04T17:19:47.778" v="167" actId="1076"/>
          <ac:spMkLst>
            <pc:docMk/>
            <pc:sldMk cId="1812083194" sldId="281"/>
            <ac:spMk id="176" creationId="{00000000-0000-0000-0000-000000000000}"/>
          </ac:spMkLst>
        </pc:spChg>
        <pc:picChg chg="del">
          <ac:chgData name="Ľubomíra Kyselicová" userId="412ae452-da9e-481b-9ae3-1f341c238889" providerId="ADAL" clId="{543A339B-E9F8-45F9-93BC-55C2C4048F5D}" dt="2021-02-04T17:17:00.911" v="133" actId="478"/>
          <ac:picMkLst>
            <pc:docMk/>
            <pc:sldMk cId="1812083194" sldId="281"/>
            <ac:picMk id="3" creationId="{69FBA287-F69D-4F61-B9E6-52029CB945EA}"/>
          </ac:picMkLst>
        </pc:picChg>
        <pc:picChg chg="del">
          <ac:chgData name="Ľubomíra Kyselicová" userId="412ae452-da9e-481b-9ae3-1f341c238889" providerId="ADAL" clId="{543A339B-E9F8-45F9-93BC-55C2C4048F5D}" dt="2021-02-04T17:16:59.683" v="132" actId="478"/>
          <ac:picMkLst>
            <pc:docMk/>
            <pc:sldMk cId="1812083194" sldId="281"/>
            <ac:picMk id="5" creationId="{A19A88C4-13C5-447F-9903-D1BE0984F753}"/>
          </ac:picMkLst>
        </pc:picChg>
        <pc:picChg chg="del">
          <ac:chgData name="Ľubomíra Kyselicová" userId="412ae452-da9e-481b-9ae3-1f341c238889" providerId="ADAL" clId="{543A339B-E9F8-45F9-93BC-55C2C4048F5D}" dt="2021-02-04T17:17:02.252" v="134" actId="478"/>
          <ac:picMkLst>
            <pc:docMk/>
            <pc:sldMk cId="1812083194" sldId="281"/>
            <ac:picMk id="9" creationId="{FB76D9B3-37E2-4F97-94F9-582D4D3E9A1D}"/>
          </ac:picMkLst>
        </pc:picChg>
        <pc:picChg chg="del">
          <ac:chgData name="Ľubomíra Kyselicová" userId="412ae452-da9e-481b-9ae3-1f341c238889" providerId="ADAL" clId="{543A339B-E9F8-45F9-93BC-55C2C4048F5D}" dt="2021-02-04T17:17:04.616" v="136" actId="478"/>
          <ac:picMkLst>
            <pc:docMk/>
            <pc:sldMk cId="1812083194" sldId="281"/>
            <ac:picMk id="11" creationId="{F84FA1C1-5D71-4E39-A039-9F0DBDCEF9CC}"/>
          </ac:picMkLst>
        </pc:picChg>
        <pc:picChg chg="del">
          <ac:chgData name="Ľubomíra Kyselicová" userId="412ae452-da9e-481b-9ae3-1f341c238889" providerId="ADAL" clId="{543A339B-E9F8-45F9-93BC-55C2C4048F5D}" dt="2021-02-04T17:17:03.437" v="135" actId="478"/>
          <ac:picMkLst>
            <pc:docMk/>
            <pc:sldMk cId="1812083194" sldId="281"/>
            <ac:picMk id="15" creationId="{21330473-9923-4612-8CDB-87044429515D}"/>
          </ac:picMkLst>
        </pc:picChg>
        <pc:picChg chg="add mod">
          <ac:chgData name="Ľubomíra Kyselicová" userId="412ae452-da9e-481b-9ae3-1f341c238889" providerId="ADAL" clId="{543A339B-E9F8-45F9-93BC-55C2C4048F5D}" dt="2021-02-04T17:20:09.071" v="173" actId="1076"/>
          <ac:picMkLst>
            <pc:docMk/>
            <pc:sldMk cId="1812083194" sldId="281"/>
            <ac:picMk id="5122" creationId="{4F32B29E-4B5E-4190-9BF9-D50D55B3F6B2}"/>
          </ac:picMkLst>
        </pc:picChg>
      </pc:sldChg>
      <pc:sldChg chg="addSp delSp modSp mod">
        <pc:chgData name="Ľubomíra Kyselicová" userId="412ae452-da9e-481b-9ae3-1f341c238889" providerId="ADAL" clId="{543A339B-E9F8-45F9-93BC-55C2C4048F5D}" dt="2021-02-04T17:26:55.317" v="242" actId="1076"/>
        <pc:sldMkLst>
          <pc:docMk/>
          <pc:sldMk cId="2852476236" sldId="282"/>
        </pc:sldMkLst>
        <pc:spChg chg="add mod">
          <ac:chgData name="Ľubomíra Kyselicová" userId="412ae452-da9e-481b-9ae3-1f341c238889" providerId="ADAL" clId="{543A339B-E9F8-45F9-93BC-55C2C4048F5D}" dt="2021-02-04T17:26:55.317" v="242" actId="1076"/>
          <ac:spMkLst>
            <pc:docMk/>
            <pc:sldMk cId="2852476236" sldId="282"/>
            <ac:spMk id="2" creationId="{C8271FD6-EFE1-4804-87B5-00001C3C76D2}"/>
          </ac:spMkLst>
        </pc:spChg>
        <pc:spChg chg="del">
          <ac:chgData name="Ľubomíra Kyselicová" userId="412ae452-da9e-481b-9ae3-1f341c238889" providerId="ADAL" clId="{543A339B-E9F8-45F9-93BC-55C2C4048F5D}" dt="2021-02-04T17:15:23.110" v="115" actId="478"/>
          <ac:spMkLst>
            <pc:docMk/>
            <pc:sldMk cId="2852476236" sldId="282"/>
            <ac:spMk id="175" creationId="{00000000-0000-0000-0000-000000000000}"/>
          </ac:spMkLst>
        </pc:spChg>
        <pc:spChg chg="mod">
          <ac:chgData name="Ľubomíra Kyselicová" userId="412ae452-da9e-481b-9ae3-1f341c238889" providerId="ADAL" clId="{543A339B-E9F8-45F9-93BC-55C2C4048F5D}" dt="2021-02-04T17:21:49.916" v="182" actId="20577"/>
          <ac:spMkLst>
            <pc:docMk/>
            <pc:sldMk cId="2852476236" sldId="282"/>
            <ac:spMk id="176" creationId="{00000000-0000-0000-0000-000000000000}"/>
          </ac:spMkLst>
        </pc:spChg>
        <pc:picChg chg="add mod">
          <ac:chgData name="Ľubomíra Kyselicová" userId="412ae452-da9e-481b-9ae3-1f341c238889" providerId="ADAL" clId="{543A339B-E9F8-45F9-93BC-55C2C4048F5D}" dt="2021-02-04T17:18:11.744" v="151" actId="14100"/>
          <ac:picMkLst>
            <pc:docMk/>
            <pc:sldMk cId="2852476236" sldId="282"/>
            <ac:picMk id="3074" creationId="{6B6F4791-9748-4757-BABF-BD96CD0BD5F3}"/>
          </ac:picMkLst>
        </pc:picChg>
      </pc:sldChg>
      <pc:sldChg chg="addSp delSp modSp mod">
        <pc:chgData name="Ľubomíra Kyselicová" userId="412ae452-da9e-481b-9ae3-1f341c238889" providerId="ADAL" clId="{543A339B-E9F8-45F9-93BC-55C2C4048F5D}" dt="2021-02-04T17:48:10.461" v="378" actId="1076"/>
        <pc:sldMkLst>
          <pc:docMk/>
          <pc:sldMk cId="2787231849" sldId="285"/>
        </pc:sldMkLst>
        <pc:spChg chg="del">
          <ac:chgData name="Ľubomíra Kyselicová" userId="412ae452-da9e-481b-9ae3-1f341c238889" providerId="ADAL" clId="{543A339B-E9F8-45F9-93BC-55C2C4048F5D}" dt="2021-02-04T17:32:53.348" v="303" actId="478"/>
          <ac:spMkLst>
            <pc:docMk/>
            <pc:sldMk cId="2787231849" sldId="285"/>
            <ac:spMk id="141" creationId="{00000000-0000-0000-0000-000000000000}"/>
          </ac:spMkLst>
        </pc:spChg>
        <pc:spChg chg="mod">
          <ac:chgData name="Ľubomíra Kyselicová" userId="412ae452-da9e-481b-9ae3-1f341c238889" providerId="ADAL" clId="{543A339B-E9F8-45F9-93BC-55C2C4048F5D}" dt="2021-02-04T17:34:04.853" v="314" actId="14100"/>
          <ac:spMkLst>
            <pc:docMk/>
            <pc:sldMk cId="2787231849" sldId="285"/>
            <ac:spMk id="142" creationId="{00000000-0000-0000-0000-000000000000}"/>
          </ac:spMkLst>
        </pc:spChg>
        <pc:picChg chg="del">
          <ac:chgData name="Ľubomíra Kyselicová" userId="412ae452-da9e-481b-9ae3-1f341c238889" providerId="ADAL" clId="{543A339B-E9F8-45F9-93BC-55C2C4048F5D}" dt="2021-02-04T17:34:08.973" v="317" actId="478"/>
          <ac:picMkLst>
            <pc:docMk/>
            <pc:sldMk cId="2787231849" sldId="285"/>
            <ac:picMk id="3" creationId="{41DBBB28-2F44-4044-928E-0DD91EE46A00}"/>
          </ac:picMkLst>
        </pc:picChg>
        <pc:picChg chg="add del mod">
          <ac:chgData name="Ľubomíra Kyselicová" userId="412ae452-da9e-481b-9ae3-1f341c238889" providerId="ADAL" clId="{543A339B-E9F8-45F9-93BC-55C2C4048F5D}" dt="2021-02-04T17:45:12.020" v="352" actId="478"/>
          <ac:picMkLst>
            <pc:docMk/>
            <pc:sldMk cId="2787231849" sldId="285"/>
            <ac:picMk id="4" creationId="{AF3E37BC-8C17-4829-9E08-BFC6B71414A2}"/>
          </ac:picMkLst>
        </pc:picChg>
        <pc:picChg chg="del">
          <ac:chgData name="Ľubomíra Kyselicová" userId="412ae452-da9e-481b-9ae3-1f341c238889" providerId="ADAL" clId="{543A339B-E9F8-45F9-93BC-55C2C4048F5D}" dt="2021-02-04T17:34:07.733" v="316" actId="478"/>
          <ac:picMkLst>
            <pc:docMk/>
            <pc:sldMk cId="2787231849" sldId="285"/>
            <ac:picMk id="5" creationId="{CE98147A-293F-48EC-BECA-4AE16263C863}"/>
          </ac:picMkLst>
        </pc:picChg>
        <pc:picChg chg="del">
          <ac:chgData name="Ľubomíra Kyselicová" userId="412ae452-da9e-481b-9ae3-1f341c238889" providerId="ADAL" clId="{543A339B-E9F8-45F9-93BC-55C2C4048F5D}" dt="2021-02-04T17:34:06.399" v="315" actId="478"/>
          <ac:picMkLst>
            <pc:docMk/>
            <pc:sldMk cId="2787231849" sldId="285"/>
            <ac:picMk id="7" creationId="{640038C5-ECAF-4FF5-BC23-E2D1E8D90F5B}"/>
          </ac:picMkLst>
        </pc:picChg>
        <pc:picChg chg="add del mod">
          <ac:chgData name="Ľubomíra Kyselicová" userId="412ae452-da9e-481b-9ae3-1f341c238889" providerId="ADAL" clId="{543A339B-E9F8-45F9-93BC-55C2C4048F5D}" dt="2021-02-04T17:46:12.935" v="361" actId="478"/>
          <ac:picMkLst>
            <pc:docMk/>
            <pc:sldMk cId="2787231849" sldId="285"/>
            <ac:picMk id="8" creationId="{58FEFE8B-7324-48CF-9B40-2E64CF827BE9}"/>
          </ac:picMkLst>
        </pc:picChg>
        <pc:picChg chg="del">
          <ac:chgData name="Ľubomíra Kyselicová" userId="412ae452-da9e-481b-9ae3-1f341c238889" providerId="ADAL" clId="{543A339B-E9F8-45F9-93BC-55C2C4048F5D}" dt="2021-02-04T17:34:10.190" v="318" actId="478"/>
          <ac:picMkLst>
            <pc:docMk/>
            <pc:sldMk cId="2787231849" sldId="285"/>
            <ac:picMk id="9" creationId="{EDD9C555-8370-4992-9CAE-BE713B7E5C86}"/>
          </ac:picMkLst>
        </pc:picChg>
        <pc:picChg chg="add del mod">
          <ac:chgData name="Ľubomíra Kyselicová" userId="412ae452-da9e-481b-9ae3-1f341c238889" providerId="ADAL" clId="{543A339B-E9F8-45F9-93BC-55C2C4048F5D}" dt="2021-02-04T17:45:10.714" v="351" actId="478"/>
          <ac:picMkLst>
            <pc:docMk/>
            <pc:sldMk cId="2787231849" sldId="285"/>
            <ac:picMk id="11266" creationId="{0D78D670-2819-42DD-825A-2E05D90C3948}"/>
          </ac:picMkLst>
        </pc:picChg>
        <pc:picChg chg="add mod">
          <ac:chgData name="Ľubomíra Kyselicová" userId="412ae452-da9e-481b-9ae3-1f341c238889" providerId="ADAL" clId="{543A339B-E9F8-45F9-93BC-55C2C4048F5D}" dt="2021-02-04T17:48:10.461" v="378" actId="1076"/>
          <ac:picMkLst>
            <pc:docMk/>
            <pc:sldMk cId="2787231849" sldId="285"/>
            <ac:picMk id="11268" creationId="{81DACA0B-8A2F-4C01-892D-0257667275E9}"/>
          </ac:picMkLst>
        </pc:picChg>
        <pc:picChg chg="add mod">
          <ac:chgData name="Ľubomíra Kyselicová" userId="412ae452-da9e-481b-9ae3-1f341c238889" providerId="ADAL" clId="{543A339B-E9F8-45F9-93BC-55C2C4048F5D}" dt="2021-02-04T17:47:54.028" v="374" actId="14100"/>
          <ac:picMkLst>
            <pc:docMk/>
            <pc:sldMk cId="2787231849" sldId="285"/>
            <ac:picMk id="11270" creationId="{9DCCEBA0-E428-444E-BFA8-D4F994B9A870}"/>
          </ac:picMkLst>
        </pc:picChg>
        <pc:picChg chg="add mod">
          <ac:chgData name="Ľubomíra Kyselicová" userId="412ae452-da9e-481b-9ae3-1f341c238889" providerId="ADAL" clId="{543A339B-E9F8-45F9-93BC-55C2C4048F5D}" dt="2021-02-04T17:48:05.246" v="377" actId="1076"/>
          <ac:picMkLst>
            <pc:docMk/>
            <pc:sldMk cId="2787231849" sldId="285"/>
            <ac:picMk id="11272" creationId="{9FC06294-667E-4692-B7A4-AE3B73809E03}"/>
          </ac:picMkLst>
        </pc:picChg>
      </pc:sldChg>
      <pc:sldChg chg="addSp modSp new">
        <pc:chgData name="Ľubomíra Kyselicová" userId="412ae452-da9e-481b-9ae3-1f341c238889" providerId="ADAL" clId="{543A339B-E9F8-45F9-93BC-55C2C4048F5D}" dt="2021-02-04T17:54:20.458" v="394"/>
        <pc:sldMkLst>
          <pc:docMk/>
          <pc:sldMk cId="2004387730" sldId="286"/>
        </pc:sldMkLst>
        <pc:spChg chg="add mod">
          <ac:chgData name="Ľubomíra Kyselicová" userId="412ae452-da9e-481b-9ae3-1f341c238889" providerId="ADAL" clId="{543A339B-E9F8-45F9-93BC-55C2C4048F5D}" dt="2021-02-04T17:54:01.038" v="392"/>
          <ac:spMkLst>
            <pc:docMk/>
            <pc:sldMk cId="2004387730" sldId="286"/>
            <ac:spMk id="5" creationId="{8DF25FE9-D38C-4BE7-B200-008564C9DAE1}"/>
          </ac:spMkLst>
        </pc:spChg>
        <pc:spChg chg="add mod">
          <ac:chgData name="Ľubomíra Kyselicová" userId="412ae452-da9e-481b-9ae3-1f341c238889" providerId="ADAL" clId="{543A339B-E9F8-45F9-93BC-55C2C4048F5D}" dt="2021-02-04T17:54:20.458" v="394"/>
          <ac:spMkLst>
            <pc:docMk/>
            <pc:sldMk cId="2004387730" sldId="286"/>
            <ac:spMk id="6" creationId="{B6AC69C9-0882-4978-9B6D-6CE1985F0924}"/>
          </ac:spMkLst>
        </pc:spChg>
        <pc:picChg chg="add mod">
          <ac:chgData name="Ľubomíra Kyselicová" userId="412ae452-da9e-481b-9ae3-1f341c238889" providerId="ADAL" clId="{543A339B-E9F8-45F9-93BC-55C2C4048F5D}" dt="2021-02-04T17:24:15.202" v="206" actId="1076"/>
          <ac:picMkLst>
            <pc:docMk/>
            <pc:sldMk cId="2004387730" sldId="286"/>
            <ac:picMk id="8194" creationId="{878B7B77-9DD0-43E7-B9D9-7111C03E2014}"/>
          </ac:picMkLst>
        </pc:picChg>
        <pc:picChg chg="add mod">
          <ac:chgData name="Ľubomíra Kyselicová" userId="412ae452-da9e-481b-9ae3-1f341c238889" providerId="ADAL" clId="{543A339B-E9F8-45F9-93BC-55C2C4048F5D}" dt="2021-02-04T17:41:25.654" v="326" actId="1076"/>
          <ac:picMkLst>
            <pc:docMk/>
            <pc:sldMk cId="2004387730" sldId="286"/>
            <ac:picMk id="8196" creationId="{A81C95E0-E63F-438D-8DF7-0D00671A728E}"/>
          </ac:picMkLst>
        </pc:picChg>
        <pc:picChg chg="add mod">
          <ac:chgData name="Ľubomíra Kyselicová" userId="412ae452-da9e-481b-9ae3-1f341c238889" providerId="ADAL" clId="{543A339B-E9F8-45F9-93BC-55C2C4048F5D}" dt="2021-02-04T17:24:37.411" v="210" actId="14100"/>
          <ac:picMkLst>
            <pc:docMk/>
            <pc:sldMk cId="2004387730" sldId="286"/>
            <ac:picMk id="8198" creationId="{A0C13B27-06C0-4DB9-B2F8-5B204B8BC948}"/>
          </ac:picMkLst>
        </pc:picChg>
      </pc:sldChg>
      <pc:sldChg chg="addSp modSp new">
        <pc:chgData name="Ľubomíra Kyselicová" userId="412ae452-da9e-481b-9ae3-1f341c238889" providerId="ADAL" clId="{543A339B-E9F8-45F9-93BC-55C2C4048F5D}" dt="2021-02-04T17:51:50.600" v="391"/>
        <pc:sldMkLst>
          <pc:docMk/>
          <pc:sldMk cId="607647677" sldId="287"/>
        </pc:sldMkLst>
        <pc:spChg chg="add mod">
          <ac:chgData name="Ľubomíra Kyselicová" userId="412ae452-da9e-481b-9ae3-1f341c238889" providerId="ADAL" clId="{543A339B-E9F8-45F9-93BC-55C2C4048F5D}" dt="2021-02-04T17:51:42.673" v="390"/>
          <ac:spMkLst>
            <pc:docMk/>
            <pc:sldMk cId="607647677" sldId="287"/>
            <ac:spMk id="5" creationId="{C5D7084B-7DAD-4DDE-96EA-3CB219FFACFF}"/>
          </ac:spMkLst>
        </pc:spChg>
        <pc:spChg chg="add mod">
          <ac:chgData name="Ľubomíra Kyselicová" userId="412ae452-da9e-481b-9ae3-1f341c238889" providerId="ADAL" clId="{543A339B-E9F8-45F9-93BC-55C2C4048F5D}" dt="2021-02-04T17:51:50.600" v="391"/>
          <ac:spMkLst>
            <pc:docMk/>
            <pc:sldMk cId="607647677" sldId="287"/>
            <ac:spMk id="6" creationId="{9CF0B9F3-E707-460D-95F8-4756C7A2A020}"/>
          </ac:spMkLst>
        </pc:spChg>
        <pc:picChg chg="add mod">
          <ac:chgData name="Ľubomíra Kyselicová" userId="412ae452-da9e-481b-9ae3-1f341c238889" providerId="ADAL" clId="{543A339B-E9F8-45F9-93BC-55C2C4048F5D}" dt="2021-02-04T17:41:10.477" v="325" actId="14100"/>
          <ac:picMkLst>
            <pc:docMk/>
            <pc:sldMk cId="607647677" sldId="287"/>
            <ac:picMk id="7170" creationId="{0BEBA913-6081-4A62-B04E-F7643F656865}"/>
          </ac:picMkLst>
        </pc:picChg>
        <pc:picChg chg="add mod">
          <ac:chgData name="Ľubomíra Kyselicová" userId="412ae452-da9e-481b-9ae3-1f341c238889" providerId="ADAL" clId="{543A339B-E9F8-45F9-93BC-55C2C4048F5D}" dt="2021-02-04T17:22:36.364" v="191" actId="1076"/>
          <ac:picMkLst>
            <pc:docMk/>
            <pc:sldMk cId="607647677" sldId="287"/>
            <ac:picMk id="7172" creationId="{B5F3798F-055D-40BB-962A-CD5D34527434}"/>
          </ac:picMkLst>
        </pc:picChg>
        <pc:picChg chg="add mod">
          <ac:chgData name="Ľubomíra Kyselicová" userId="412ae452-da9e-481b-9ae3-1f341c238889" providerId="ADAL" clId="{543A339B-E9F8-45F9-93BC-55C2C4048F5D}" dt="2021-02-04T17:41:07.305" v="324" actId="1076"/>
          <ac:picMkLst>
            <pc:docMk/>
            <pc:sldMk cId="607647677" sldId="287"/>
            <ac:picMk id="7174" creationId="{FEE74A0B-E468-45AD-9014-31F0FA23A03C}"/>
          </ac:picMkLst>
        </pc:picChg>
      </pc:sldChg>
      <pc:sldChg chg="addSp modSp add del ord">
        <pc:chgData name="Ľubomíra Kyselicová" userId="412ae452-da9e-481b-9ae3-1f341c238889" providerId="ADAL" clId="{543A339B-E9F8-45F9-93BC-55C2C4048F5D}" dt="2021-02-04T17:55:46.971" v="397"/>
        <pc:sldMkLst>
          <pc:docMk/>
          <pc:sldMk cId="2658601613" sldId="288"/>
        </pc:sldMkLst>
        <pc:spChg chg="add mod">
          <ac:chgData name="Ľubomíra Kyselicová" userId="412ae452-da9e-481b-9ae3-1f341c238889" providerId="ADAL" clId="{543A339B-E9F8-45F9-93BC-55C2C4048F5D}" dt="2021-02-04T17:55:40.674" v="396"/>
          <ac:spMkLst>
            <pc:docMk/>
            <pc:sldMk cId="2658601613" sldId="288"/>
            <ac:spMk id="7" creationId="{ECE591B3-2999-45AF-BB98-394A0879763F}"/>
          </ac:spMkLst>
        </pc:spChg>
        <pc:spChg chg="add mod">
          <ac:chgData name="Ľubomíra Kyselicová" userId="412ae452-da9e-481b-9ae3-1f341c238889" providerId="ADAL" clId="{543A339B-E9F8-45F9-93BC-55C2C4048F5D}" dt="2021-02-04T17:55:46.971" v="397"/>
          <ac:spMkLst>
            <pc:docMk/>
            <pc:sldMk cId="2658601613" sldId="288"/>
            <ac:spMk id="8" creationId="{DE73FC97-7920-4B71-AD14-156D64DEC890}"/>
          </ac:spMkLst>
        </pc:spChg>
        <pc:picChg chg="add mod">
          <ac:chgData name="Ľubomíra Kyselicová" userId="412ae452-da9e-481b-9ae3-1f341c238889" providerId="ADAL" clId="{543A339B-E9F8-45F9-93BC-55C2C4048F5D}" dt="2021-02-04T17:30:29.409" v="273" actId="1076"/>
          <ac:picMkLst>
            <pc:docMk/>
            <pc:sldMk cId="2658601613" sldId="288"/>
            <ac:picMk id="10242" creationId="{D6EB0B79-2987-4E72-9943-BA9E4A566C21}"/>
          </ac:picMkLst>
        </pc:picChg>
        <pc:picChg chg="add mod">
          <ac:chgData name="Ľubomíra Kyselicová" userId="412ae452-da9e-481b-9ae3-1f341c238889" providerId="ADAL" clId="{543A339B-E9F8-45F9-93BC-55C2C4048F5D}" dt="2021-02-04T17:30:27.486" v="272" actId="1076"/>
          <ac:picMkLst>
            <pc:docMk/>
            <pc:sldMk cId="2658601613" sldId="288"/>
            <ac:picMk id="10244" creationId="{EECED0D1-A598-42B1-8E4F-27766271028E}"/>
          </ac:picMkLst>
        </pc:picChg>
        <pc:picChg chg="add mod">
          <ac:chgData name="Ľubomíra Kyselicová" userId="412ae452-da9e-481b-9ae3-1f341c238889" providerId="ADAL" clId="{543A339B-E9F8-45F9-93BC-55C2C4048F5D}" dt="2021-02-04T17:39:49.039" v="321" actId="14100"/>
          <ac:picMkLst>
            <pc:docMk/>
            <pc:sldMk cId="2658601613" sldId="288"/>
            <ac:picMk id="10246" creationId="{48D92168-3A99-4915-8C51-CE99BEAB727B}"/>
          </ac:picMkLst>
        </pc:picChg>
        <pc:picChg chg="add mod">
          <ac:chgData name="Ľubomíra Kyselicová" userId="412ae452-da9e-481b-9ae3-1f341c238889" providerId="ADAL" clId="{543A339B-E9F8-45F9-93BC-55C2C4048F5D}" dt="2021-02-04T17:39:56.214" v="323" actId="1076"/>
          <ac:picMkLst>
            <pc:docMk/>
            <pc:sldMk cId="2658601613" sldId="288"/>
            <ac:picMk id="10248" creationId="{8E8D5F5A-8C8D-4AE6-ABE2-790641E57008}"/>
          </ac:picMkLst>
        </pc:picChg>
        <pc:picChg chg="add mod">
          <ac:chgData name="Ľubomíra Kyselicová" userId="412ae452-da9e-481b-9ae3-1f341c238889" providerId="ADAL" clId="{543A339B-E9F8-45F9-93BC-55C2C4048F5D}" dt="2021-02-04T17:39:52.443" v="322" actId="1076"/>
          <ac:picMkLst>
            <pc:docMk/>
            <pc:sldMk cId="2658601613" sldId="288"/>
            <ac:picMk id="10250" creationId="{8814A3EE-7100-464C-83B7-70DC86C20034}"/>
          </ac:picMkLst>
        </pc:picChg>
      </pc:sldChg>
      <pc:sldChg chg="addSp delSp modSp add mod">
        <pc:chgData name="Ľubomíra Kyselicová" userId="412ae452-da9e-481b-9ae3-1f341c238889" providerId="ADAL" clId="{543A339B-E9F8-45F9-93BC-55C2C4048F5D}" dt="2021-02-04T17:54:25.211" v="395"/>
        <pc:sldMkLst>
          <pc:docMk/>
          <pc:sldMk cId="683884731" sldId="289"/>
        </pc:sldMkLst>
        <pc:spChg chg="add mod">
          <ac:chgData name="Ľubomíra Kyselicová" userId="412ae452-da9e-481b-9ae3-1f341c238889" providerId="ADAL" clId="{543A339B-E9F8-45F9-93BC-55C2C4048F5D}" dt="2021-02-04T17:54:05.355" v="393"/>
          <ac:spMkLst>
            <pc:docMk/>
            <pc:sldMk cId="683884731" sldId="289"/>
            <ac:spMk id="10" creationId="{40AEE11D-A2AD-49AF-914F-AB1C5AD7E363}"/>
          </ac:spMkLst>
        </pc:spChg>
        <pc:spChg chg="add mod">
          <ac:chgData name="Ľubomíra Kyselicová" userId="412ae452-da9e-481b-9ae3-1f341c238889" providerId="ADAL" clId="{543A339B-E9F8-45F9-93BC-55C2C4048F5D}" dt="2021-02-04T17:54:25.211" v="395"/>
          <ac:spMkLst>
            <pc:docMk/>
            <pc:sldMk cId="683884731" sldId="289"/>
            <ac:spMk id="11" creationId="{13D22236-2048-4F04-88A4-5F0991EA7688}"/>
          </ac:spMkLst>
        </pc:spChg>
        <pc:picChg chg="add mod">
          <ac:chgData name="Ľubomíra Kyselicová" userId="412ae452-da9e-481b-9ae3-1f341c238889" providerId="ADAL" clId="{543A339B-E9F8-45F9-93BC-55C2C4048F5D}" dt="2021-02-04T17:28:22.606" v="247" actId="1076"/>
          <ac:picMkLst>
            <pc:docMk/>
            <pc:sldMk cId="683884731" sldId="289"/>
            <ac:picMk id="3" creationId="{6DB5D26A-7F07-4125-9555-0772C2C3A77D}"/>
          </ac:picMkLst>
        </pc:picChg>
        <pc:picChg chg="add del mod">
          <ac:chgData name="Ľubomíra Kyselicová" userId="412ae452-da9e-481b-9ae3-1f341c238889" providerId="ADAL" clId="{543A339B-E9F8-45F9-93BC-55C2C4048F5D}" dt="2021-02-04T17:41:37.619" v="327" actId="478"/>
          <ac:picMkLst>
            <pc:docMk/>
            <pc:sldMk cId="683884731" sldId="289"/>
            <ac:picMk id="5" creationId="{8F31E758-AFD5-4473-9FAC-0AFC3E222ADC}"/>
          </ac:picMkLst>
        </pc:picChg>
        <pc:picChg chg="add mod">
          <ac:chgData name="Ľubomíra Kyselicová" userId="412ae452-da9e-481b-9ae3-1f341c238889" providerId="ADAL" clId="{543A339B-E9F8-45F9-93BC-55C2C4048F5D}" dt="2021-02-04T17:29:10.498" v="256" actId="1076"/>
          <ac:picMkLst>
            <pc:docMk/>
            <pc:sldMk cId="683884731" sldId="289"/>
            <ac:picMk id="7" creationId="{40E40EF8-6E4B-4CE6-876D-4307B78025CE}"/>
          </ac:picMkLst>
        </pc:picChg>
        <pc:picChg chg="add del mod">
          <ac:chgData name="Ľubomíra Kyselicová" userId="412ae452-da9e-481b-9ae3-1f341c238889" providerId="ADAL" clId="{543A339B-E9F8-45F9-93BC-55C2C4048F5D}" dt="2021-02-04T17:24:59.563" v="214" actId="478"/>
          <ac:picMkLst>
            <pc:docMk/>
            <pc:sldMk cId="683884731" sldId="289"/>
            <ac:picMk id="9218" creationId="{94D6311F-366E-4625-8311-DD209CED0CAF}"/>
          </ac:picMkLst>
        </pc:picChg>
        <pc:picChg chg="add mod">
          <ac:chgData name="Ľubomíra Kyselicová" userId="412ae452-da9e-481b-9ae3-1f341c238889" providerId="ADAL" clId="{543A339B-E9F8-45F9-93BC-55C2C4048F5D}" dt="2021-02-04T17:41:57.191" v="332" actId="14100"/>
          <ac:picMkLst>
            <pc:docMk/>
            <pc:sldMk cId="683884731" sldId="289"/>
            <ac:picMk id="9220" creationId="{9D62D02F-BF02-46B7-982F-6CB76330E5F3}"/>
          </ac:picMkLst>
        </pc:picChg>
      </pc:sldChg>
      <pc:sldMasterChg chg="delSldLayout">
        <pc:chgData name="Ľubomíra Kyselicová" userId="412ae452-da9e-481b-9ae3-1f341c238889" providerId="ADAL" clId="{543A339B-E9F8-45F9-93BC-55C2C4048F5D}" dt="2021-02-04T17:21:10.398" v="181" actId="47"/>
        <pc:sldMasterMkLst>
          <pc:docMk/>
          <pc:sldMasterMk cId="0" sldId="2147483672"/>
        </pc:sldMasterMkLst>
        <pc:sldLayoutChg chg="del">
          <pc:chgData name="Ľubomíra Kyselicová" userId="412ae452-da9e-481b-9ae3-1f341c238889" providerId="ADAL" clId="{543A339B-E9F8-45F9-93BC-55C2C4048F5D}" dt="2021-02-04T17:21:10.398" v="181" actId="47"/>
          <pc:sldLayoutMkLst>
            <pc:docMk/>
            <pc:sldMasterMk cId="0" sldId="2147483672"/>
            <pc:sldLayoutMk cId="0" sldId="2147483662"/>
          </pc:sldLayoutMkLst>
        </pc:sldLayoutChg>
      </pc:sldMasterChg>
    </pc:docChg>
  </pc:docChgLst>
  <pc:docChgLst>
    <pc:chgData name="Zuzana Sopková" userId="85a049e0-db51-4835-b727-2b2a0e5688c7" providerId="ADAL" clId="{1B9A82FF-181E-4140-8527-858BD058D518}"/>
    <pc:docChg chg="modSld">
      <pc:chgData name="Zuzana Sopková" userId="85a049e0-db51-4835-b727-2b2a0e5688c7" providerId="ADAL" clId="{1B9A82FF-181E-4140-8527-858BD058D518}" dt="2021-02-15T13:09:08.721" v="53" actId="20577"/>
      <pc:docMkLst>
        <pc:docMk/>
      </pc:docMkLst>
      <pc:sldChg chg="modSp mod">
        <pc:chgData name="Zuzana Sopková" userId="85a049e0-db51-4835-b727-2b2a0e5688c7" providerId="ADAL" clId="{1B9A82FF-181E-4140-8527-858BD058D518}" dt="2021-02-15T13:09:08.721" v="53" actId="20577"/>
        <pc:sldMkLst>
          <pc:docMk/>
          <pc:sldMk cId="0" sldId="256"/>
        </pc:sldMkLst>
        <pc:spChg chg="mod">
          <ac:chgData name="Zuzana Sopková" userId="85a049e0-db51-4835-b727-2b2a0e5688c7" providerId="ADAL" clId="{1B9A82FF-181E-4140-8527-858BD058D518}" dt="2021-02-15T13:09:08.721" v="53" actId="20577"/>
          <ac:spMkLst>
            <pc:docMk/>
            <pc:sldMk cId="0" sldId="256"/>
            <ac:spMk id="105" creationId="{00000000-0000-0000-0000-000000000000}"/>
          </ac:spMkLst>
        </pc:spChg>
      </pc:sldChg>
      <pc:sldChg chg="addSp delSp modSp mod">
        <pc:chgData name="Zuzana Sopková" userId="85a049e0-db51-4835-b727-2b2a0e5688c7" providerId="ADAL" clId="{1B9A82FF-181E-4140-8527-858BD058D518}" dt="2021-02-15T13:06:41.473" v="50" actId="113"/>
        <pc:sldMkLst>
          <pc:docMk/>
          <pc:sldMk cId="375361383" sldId="263"/>
        </pc:sldMkLst>
        <pc:spChg chg="mod">
          <ac:chgData name="Zuzana Sopková" userId="85a049e0-db51-4835-b727-2b2a0e5688c7" providerId="ADAL" clId="{1B9A82FF-181E-4140-8527-858BD058D518}" dt="2021-02-15T13:06:41.473" v="50" actId="113"/>
          <ac:spMkLst>
            <pc:docMk/>
            <pc:sldMk cId="375361383" sldId="263"/>
            <ac:spMk id="176" creationId="{00000000-0000-0000-0000-000000000000}"/>
          </ac:spMkLst>
        </pc:spChg>
        <pc:picChg chg="add mod">
          <ac:chgData name="Zuzana Sopková" userId="85a049e0-db51-4835-b727-2b2a0e5688c7" providerId="ADAL" clId="{1B9A82FF-181E-4140-8527-858BD058D518}" dt="2021-02-05T13:06:55.603" v="5" actId="1076"/>
          <ac:picMkLst>
            <pc:docMk/>
            <pc:sldMk cId="375361383" sldId="263"/>
            <ac:picMk id="3" creationId="{DEEAF571-240F-4911-9AD2-BF8D384AE1E2}"/>
          </ac:picMkLst>
        </pc:picChg>
        <pc:picChg chg="del">
          <ac:chgData name="Zuzana Sopková" userId="85a049e0-db51-4835-b727-2b2a0e5688c7" providerId="ADAL" clId="{1B9A82FF-181E-4140-8527-858BD058D518}" dt="2021-02-05T13:06:34.845" v="0" actId="478"/>
          <ac:picMkLst>
            <pc:docMk/>
            <pc:sldMk cId="375361383" sldId="263"/>
            <ac:picMk id="2050" creationId="{DB6738B4-56D9-4A3A-93B4-56535A955C73}"/>
          </ac:picMkLst>
        </pc:picChg>
      </pc:sldChg>
      <pc:sldChg chg="addSp delSp modSp mod">
        <pc:chgData name="Zuzana Sopková" userId="85a049e0-db51-4835-b727-2b2a0e5688c7" providerId="ADAL" clId="{1B9A82FF-181E-4140-8527-858BD058D518}" dt="2021-02-05T13:13:23.768" v="49" actId="1076"/>
        <pc:sldMkLst>
          <pc:docMk/>
          <pc:sldMk cId="2852476236" sldId="282"/>
        </pc:sldMkLst>
        <pc:picChg chg="add mod">
          <ac:chgData name="Zuzana Sopková" userId="85a049e0-db51-4835-b727-2b2a0e5688c7" providerId="ADAL" clId="{1B9A82FF-181E-4140-8527-858BD058D518}" dt="2021-02-05T13:13:23.768" v="49" actId="1076"/>
          <ac:picMkLst>
            <pc:docMk/>
            <pc:sldMk cId="2852476236" sldId="282"/>
            <ac:picMk id="4" creationId="{D5D96284-5CC7-455E-8E4D-FF9E0B438368}"/>
          </ac:picMkLst>
        </pc:picChg>
        <pc:picChg chg="del">
          <ac:chgData name="Zuzana Sopková" userId="85a049e0-db51-4835-b727-2b2a0e5688c7" providerId="ADAL" clId="{1B9A82FF-181E-4140-8527-858BD058D518}" dt="2021-02-05T13:13:17.577" v="45" actId="478"/>
          <ac:picMkLst>
            <pc:docMk/>
            <pc:sldMk cId="2852476236" sldId="282"/>
            <ac:picMk id="3074" creationId="{6B6F4791-9748-4757-BABF-BD96CD0BD5F3}"/>
          </ac:picMkLst>
        </pc:picChg>
      </pc:sldChg>
      <pc:sldChg chg="modSp mod">
        <pc:chgData name="Zuzana Sopková" userId="85a049e0-db51-4835-b727-2b2a0e5688c7" providerId="ADAL" clId="{1B9A82FF-181E-4140-8527-858BD058D518}" dt="2021-02-15T13:08:06.222" v="51" actId="113"/>
        <pc:sldMkLst>
          <pc:docMk/>
          <pc:sldMk cId="2787231849" sldId="285"/>
        </pc:sldMkLst>
        <pc:spChg chg="mod">
          <ac:chgData name="Zuzana Sopková" userId="85a049e0-db51-4835-b727-2b2a0e5688c7" providerId="ADAL" clId="{1B9A82FF-181E-4140-8527-858BD058D518}" dt="2021-02-15T13:08:06.222" v="51" actId="113"/>
          <ac:spMkLst>
            <pc:docMk/>
            <pc:sldMk cId="2787231849" sldId="285"/>
            <ac:spMk id="142" creationId="{00000000-0000-0000-0000-000000000000}"/>
          </ac:spMkLst>
        </pc:spChg>
        <pc:picChg chg="mod">
          <ac:chgData name="Zuzana Sopková" userId="85a049e0-db51-4835-b727-2b2a0e5688c7" providerId="ADAL" clId="{1B9A82FF-181E-4140-8527-858BD058D518}" dt="2021-02-05T13:08:59.937" v="27" actId="14100"/>
          <ac:picMkLst>
            <pc:docMk/>
            <pc:sldMk cId="2787231849" sldId="285"/>
            <ac:picMk id="11268" creationId="{81DACA0B-8A2F-4C01-892D-0257667275E9}"/>
          </ac:picMkLst>
        </pc:picChg>
        <pc:picChg chg="mod">
          <ac:chgData name="Zuzana Sopková" userId="85a049e0-db51-4835-b727-2b2a0e5688c7" providerId="ADAL" clId="{1B9A82FF-181E-4140-8527-858BD058D518}" dt="2021-02-05T13:09:45.318" v="44" actId="1076"/>
          <ac:picMkLst>
            <pc:docMk/>
            <pc:sldMk cId="2787231849" sldId="285"/>
            <ac:picMk id="11270" creationId="{9DCCEBA0-E428-444E-BFA8-D4F994B9A870}"/>
          </ac:picMkLst>
        </pc:picChg>
        <pc:picChg chg="mod">
          <ac:chgData name="Zuzana Sopková" userId="85a049e0-db51-4835-b727-2b2a0e5688c7" providerId="ADAL" clId="{1B9A82FF-181E-4140-8527-858BD058D518}" dt="2021-02-05T13:08:52.099" v="24" actId="1076"/>
          <ac:picMkLst>
            <pc:docMk/>
            <pc:sldMk cId="2787231849" sldId="285"/>
            <ac:picMk id="11272" creationId="{9FC06294-667E-4692-B7A4-AE3B73809E03}"/>
          </ac:picMkLst>
        </pc:picChg>
      </pc:sldChg>
      <pc:sldChg chg="modSp">
        <pc:chgData name="Zuzana Sopková" userId="85a049e0-db51-4835-b727-2b2a0e5688c7" providerId="ADAL" clId="{1B9A82FF-181E-4140-8527-858BD058D518}" dt="2021-02-05T13:08:02.485" v="16" actId="1076"/>
        <pc:sldMkLst>
          <pc:docMk/>
          <pc:sldMk cId="2004387730" sldId="286"/>
        </pc:sldMkLst>
        <pc:picChg chg="mod">
          <ac:chgData name="Zuzana Sopková" userId="85a049e0-db51-4835-b727-2b2a0e5688c7" providerId="ADAL" clId="{1B9A82FF-181E-4140-8527-858BD058D518}" dt="2021-02-05T13:07:53.545" v="12" actId="1076"/>
          <ac:picMkLst>
            <pc:docMk/>
            <pc:sldMk cId="2004387730" sldId="286"/>
            <ac:picMk id="8194" creationId="{878B7B77-9DD0-43E7-B9D9-7111C03E2014}"/>
          </ac:picMkLst>
        </pc:picChg>
        <pc:picChg chg="mod">
          <ac:chgData name="Zuzana Sopková" userId="85a049e0-db51-4835-b727-2b2a0e5688c7" providerId="ADAL" clId="{1B9A82FF-181E-4140-8527-858BD058D518}" dt="2021-02-05T13:07:59.639" v="15" actId="1076"/>
          <ac:picMkLst>
            <pc:docMk/>
            <pc:sldMk cId="2004387730" sldId="286"/>
            <ac:picMk id="8196" creationId="{A81C95E0-E63F-438D-8DF7-0D00671A728E}"/>
          </ac:picMkLst>
        </pc:picChg>
        <pc:picChg chg="mod">
          <ac:chgData name="Zuzana Sopková" userId="85a049e0-db51-4835-b727-2b2a0e5688c7" providerId="ADAL" clId="{1B9A82FF-181E-4140-8527-858BD058D518}" dt="2021-02-05T13:08:02.485" v="16" actId="1076"/>
          <ac:picMkLst>
            <pc:docMk/>
            <pc:sldMk cId="2004387730" sldId="286"/>
            <ac:picMk id="8198" creationId="{A0C13B27-06C0-4DB9-B2F8-5B204B8BC948}"/>
          </ac:picMkLst>
        </pc:picChg>
      </pc:sldChg>
      <pc:sldChg chg="modSp">
        <pc:chgData name="Zuzana Sopková" userId="85a049e0-db51-4835-b727-2b2a0e5688c7" providerId="ADAL" clId="{1B9A82FF-181E-4140-8527-858BD058D518}" dt="2021-02-05T13:07:45.263" v="11" actId="1076"/>
        <pc:sldMkLst>
          <pc:docMk/>
          <pc:sldMk cId="607647677" sldId="287"/>
        </pc:sldMkLst>
        <pc:picChg chg="mod">
          <ac:chgData name="Zuzana Sopková" userId="85a049e0-db51-4835-b727-2b2a0e5688c7" providerId="ADAL" clId="{1B9A82FF-181E-4140-8527-858BD058D518}" dt="2021-02-05T13:07:39.149" v="8" actId="1076"/>
          <ac:picMkLst>
            <pc:docMk/>
            <pc:sldMk cId="607647677" sldId="287"/>
            <ac:picMk id="7170" creationId="{0BEBA913-6081-4A62-B04E-F7643F656865}"/>
          </ac:picMkLst>
        </pc:picChg>
        <pc:picChg chg="mod">
          <ac:chgData name="Zuzana Sopková" userId="85a049e0-db51-4835-b727-2b2a0e5688c7" providerId="ADAL" clId="{1B9A82FF-181E-4140-8527-858BD058D518}" dt="2021-02-05T13:07:42.490" v="10" actId="1076"/>
          <ac:picMkLst>
            <pc:docMk/>
            <pc:sldMk cId="607647677" sldId="287"/>
            <ac:picMk id="7172" creationId="{B5F3798F-055D-40BB-962A-CD5D34527434}"/>
          </ac:picMkLst>
        </pc:picChg>
        <pc:picChg chg="mod">
          <ac:chgData name="Zuzana Sopková" userId="85a049e0-db51-4835-b727-2b2a0e5688c7" providerId="ADAL" clId="{1B9A82FF-181E-4140-8527-858BD058D518}" dt="2021-02-05T13:07:45.263" v="11" actId="1076"/>
          <ac:picMkLst>
            <pc:docMk/>
            <pc:sldMk cId="607647677" sldId="287"/>
            <ac:picMk id="7174" creationId="{FEE74A0B-E468-45AD-9014-31F0FA23A03C}"/>
          </ac:picMkLst>
        </pc:picChg>
      </pc:sldChg>
      <pc:sldChg chg="modSp">
        <pc:chgData name="Zuzana Sopková" userId="85a049e0-db51-4835-b727-2b2a0e5688c7" providerId="ADAL" clId="{1B9A82FF-181E-4140-8527-858BD058D518}" dt="2021-02-05T13:08:37.232" v="19" actId="1076"/>
        <pc:sldMkLst>
          <pc:docMk/>
          <pc:sldMk cId="2658601613" sldId="288"/>
        </pc:sldMkLst>
        <pc:picChg chg="mod">
          <ac:chgData name="Zuzana Sopková" userId="85a049e0-db51-4835-b727-2b2a0e5688c7" providerId="ADAL" clId="{1B9A82FF-181E-4140-8527-858BD058D518}" dt="2021-02-05T13:08:37.232" v="19" actId="1076"/>
          <ac:picMkLst>
            <pc:docMk/>
            <pc:sldMk cId="2658601613" sldId="288"/>
            <ac:picMk id="10242" creationId="{D6EB0B79-2987-4E72-9943-BA9E4A566C21}"/>
          </ac:picMkLst>
        </pc:picChg>
      </pc:sldChg>
      <pc:sldChg chg="modSp mod">
        <pc:chgData name="Zuzana Sopková" userId="85a049e0-db51-4835-b727-2b2a0e5688c7" providerId="ADAL" clId="{1B9A82FF-181E-4140-8527-858BD058D518}" dt="2021-02-05T13:08:18.936" v="18" actId="1076"/>
        <pc:sldMkLst>
          <pc:docMk/>
          <pc:sldMk cId="683884731" sldId="289"/>
        </pc:sldMkLst>
        <pc:picChg chg="mod">
          <ac:chgData name="Zuzana Sopková" userId="85a049e0-db51-4835-b727-2b2a0e5688c7" providerId="ADAL" clId="{1B9A82FF-181E-4140-8527-858BD058D518}" dt="2021-02-05T13:08:17.493" v="17" actId="1076"/>
          <ac:picMkLst>
            <pc:docMk/>
            <pc:sldMk cId="683884731" sldId="289"/>
            <ac:picMk id="7" creationId="{40E40EF8-6E4B-4CE6-876D-4307B78025CE}"/>
          </ac:picMkLst>
        </pc:picChg>
        <pc:picChg chg="mod">
          <ac:chgData name="Zuzana Sopková" userId="85a049e0-db51-4835-b727-2b2a0e5688c7" providerId="ADAL" clId="{1B9A82FF-181E-4140-8527-858BD058D518}" dt="2021-02-05T13:08:18.936" v="18" actId="1076"/>
          <ac:picMkLst>
            <pc:docMk/>
            <pc:sldMk cId="683884731" sldId="289"/>
            <ac:picMk id="9220" creationId="{9D62D02F-BF02-46B7-982F-6CB76330E5F3}"/>
          </ac:picMkLst>
        </pc:picChg>
      </pc:sldChg>
    </pc:docChg>
  </pc:docChgLst>
  <pc:docChgLst>
    <pc:chgData name="Ľubomíra Kyselicová" userId="412ae452-da9e-481b-9ae3-1f341c238889" providerId="ADAL" clId="{6ADB8287-C045-4753-8247-B22E0DD1D304}"/>
    <pc:docChg chg="modSld">
      <pc:chgData name="Ľubomíra Kyselicová" userId="412ae452-da9e-481b-9ae3-1f341c238889" providerId="ADAL" clId="{6ADB8287-C045-4753-8247-B22E0DD1D304}" dt="2021-02-04T22:03:36.083" v="20" actId="14100"/>
      <pc:docMkLst>
        <pc:docMk/>
      </pc:docMkLst>
      <pc:sldChg chg="modSp mod">
        <pc:chgData name="Ľubomíra Kyselicová" userId="412ae452-da9e-481b-9ae3-1f341c238889" providerId="ADAL" clId="{6ADB8287-C045-4753-8247-B22E0DD1D304}" dt="2021-02-04T22:01:08.377" v="11" actId="20577"/>
        <pc:sldMkLst>
          <pc:docMk/>
          <pc:sldMk cId="0" sldId="260"/>
        </pc:sldMkLst>
        <pc:spChg chg="mod">
          <ac:chgData name="Ľubomíra Kyselicová" userId="412ae452-da9e-481b-9ae3-1f341c238889" providerId="ADAL" clId="{6ADB8287-C045-4753-8247-B22E0DD1D304}" dt="2021-02-04T22:01:08.377" v="11" actId="20577"/>
          <ac:spMkLst>
            <pc:docMk/>
            <pc:sldMk cId="0" sldId="260"/>
            <ac:spMk id="142" creationId="{00000000-0000-0000-0000-000000000000}"/>
          </ac:spMkLst>
        </pc:spChg>
      </pc:sldChg>
      <pc:sldChg chg="modSp mod">
        <pc:chgData name="Ľubomíra Kyselicová" userId="412ae452-da9e-481b-9ae3-1f341c238889" providerId="ADAL" clId="{6ADB8287-C045-4753-8247-B22E0DD1D304}" dt="2021-02-04T22:00:31.611" v="0" actId="113"/>
        <pc:sldMkLst>
          <pc:docMk/>
          <pc:sldMk cId="375361383" sldId="263"/>
        </pc:sldMkLst>
        <pc:spChg chg="mod">
          <ac:chgData name="Ľubomíra Kyselicová" userId="412ae452-da9e-481b-9ae3-1f341c238889" providerId="ADAL" clId="{6ADB8287-C045-4753-8247-B22E0DD1D304}" dt="2021-02-04T22:00:31.611" v="0" actId="113"/>
          <ac:spMkLst>
            <pc:docMk/>
            <pc:sldMk cId="375361383" sldId="263"/>
            <ac:spMk id="176" creationId="{00000000-0000-0000-0000-000000000000}"/>
          </ac:spMkLst>
        </pc:spChg>
      </pc:sldChg>
      <pc:sldChg chg="modSp mod">
        <pc:chgData name="Ľubomíra Kyselicová" userId="412ae452-da9e-481b-9ae3-1f341c238889" providerId="ADAL" clId="{6ADB8287-C045-4753-8247-B22E0DD1D304}" dt="2021-02-04T22:02:29.397" v="13" actId="14100"/>
        <pc:sldMkLst>
          <pc:docMk/>
          <pc:sldMk cId="2743127131" sldId="280"/>
        </pc:sldMkLst>
        <pc:spChg chg="mod">
          <ac:chgData name="Ľubomíra Kyselicová" userId="412ae452-da9e-481b-9ae3-1f341c238889" providerId="ADAL" clId="{6ADB8287-C045-4753-8247-B22E0DD1D304}" dt="2021-02-04T22:02:29.397" v="13" actId="14100"/>
          <ac:spMkLst>
            <pc:docMk/>
            <pc:sldMk cId="2743127131" sldId="280"/>
            <ac:spMk id="176" creationId="{00000000-0000-0000-0000-000000000000}"/>
          </ac:spMkLst>
        </pc:spChg>
      </pc:sldChg>
      <pc:sldChg chg="modSp">
        <pc:chgData name="Ľubomíra Kyselicová" userId="412ae452-da9e-481b-9ae3-1f341c238889" providerId="ADAL" clId="{6ADB8287-C045-4753-8247-B22E0DD1D304}" dt="2021-02-04T22:03:36.083" v="20" actId="14100"/>
        <pc:sldMkLst>
          <pc:docMk/>
          <pc:sldMk cId="2658601613" sldId="288"/>
        </pc:sldMkLst>
        <pc:picChg chg="mod">
          <ac:chgData name="Ľubomíra Kyselicová" userId="412ae452-da9e-481b-9ae3-1f341c238889" providerId="ADAL" clId="{6ADB8287-C045-4753-8247-B22E0DD1D304}" dt="2021-02-04T22:03:21.960" v="15" actId="1076"/>
          <ac:picMkLst>
            <pc:docMk/>
            <pc:sldMk cId="2658601613" sldId="288"/>
            <ac:picMk id="10246" creationId="{48D92168-3A99-4915-8C51-CE99BEAB727B}"/>
          </ac:picMkLst>
        </pc:picChg>
        <pc:picChg chg="mod">
          <ac:chgData name="Ľubomíra Kyselicová" userId="412ae452-da9e-481b-9ae3-1f341c238889" providerId="ADAL" clId="{6ADB8287-C045-4753-8247-B22E0DD1D304}" dt="2021-02-04T22:03:26.970" v="17" actId="14100"/>
          <ac:picMkLst>
            <pc:docMk/>
            <pc:sldMk cId="2658601613" sldId="288"/>
            <ac:picMk id="10248" creationId="{8E8D5F5A-8C8D-4AE6-ABE2-790641E57008}"/>
          </ac:picMkLst>
        </pc:picChg>
        <pc:picChg chg="mod">
          <ac:chgData name="Ľubomíra Kyselicová" userId="412ae452-da9e-481b-9ae3-1f341c238889" providerId="ADAL" clId="{6ADB8287-C045-4753-8247-B22E0DD1D304}" dt="2021-02-04T22:03:36.083" v="20" actId="14100"/>
          <ac:picMkLst>
            <pc:docMk/>
            <pc:sldMk cId="2658601613" sldId="288"/>
            <ac:picMk id="10250" creationId="{8814A3EE-7100-464C-83B7-70DC86C20034}"/>
          </ac:picMkLst>
        </pc:picChg>
      </pc:sldChg>
    </pc:docChg>
  </pc:docChgLst>
  <pc:docChgLst>
    <pc:chgData name="Alexandra Strapáková" userId="3b5c4904-fb7d-425c-83e3-160449c8b7b5" providerId="ADAL" clId="{660781D6-E6D5-47D4-B5C5-38CD888D34F7}"/>
    <pc:docChg chg="undo custSel addSld delSld modSld">
      <pc:chgData name="Alexandra Strapáková" userId="3b5c4904-fb7d-425c-83e3-160449c8b7b5" providerId="ADAL" clId="{660781D6-E6D5-47D4-B5C5-38CD888D34F7}" dt="2021-02-04T15:50:23.127" v="616" actId="1076"/>
      <pc:docMkLst>
        <pc:docMk/>
      </pc:docMkLst>
      <pc:sldChg chg="modSp mod">
        <pc:chgData name="Alexandra Strapáková" userId="3b5c4904-fb7d-425c-83e3-160449c8b7b5" providerId="ADAL" clId="{660781D6-E6D5-47D4-B5C5-38CD888D34F7}" dt="2021-02-04T14:44:52.154" v="235" actId="20577"/>
        <pc:sldMkLst>
          <pc:docMk/>
          <pc:sldMk cId="0" sldId="256"/>
        </pc:sldMkLst>
        <pc:spChg chg="mod">
          <ac:chgData name="Alexandra Strapáková" userId="3b5c4904-fb7d-425c-83e3-160449c8b7b5" providerId="ADAL" clId="{660781D6-E6D5-47D4-B5C5-38CD888D34F7}" dt="2021-02-04T14:44:52.154" v="235" actId="20577"/>
          <ac:spMkLst>
            <pc:docMk/>
            <pc:sldMk cId="0" sldId="256"/>
            <ac:spMk id="105" creationId="{00000000-0000-0000-0000-000000000000}"/>
          </ac:spMkLst>
        </pc:spChg>
        <pc:spChg chg="mod">
          <ac:chgData name="Alexandra Strapáková" userId="3b5c4904-fb7d-425c-83e3-160449c8b7b5" providerId="ADAL" clId="{660781D6-E6D5-47D4-B5C5-38CD888D34F7}" dt="2021-02-04T14:38:22.796" v="186" actId="14100"/>
          <ac:spMkLst>
            <pc:docMk/>
            <pc:sldMk cId="0" sldId="256"/>
            <ac:spMk id="106" creationId="{00000000-0000-0000-0000-000000000000}"/>
          </ac:spMkLst>
        </pc:spChg>
      </pc:sldChg>
      <pc:sldChg chg="delSp modSp mod">
        <pc:chgData name="Alexandra Strapáková" userId="3b5c4904-fb7d-425c-83e3-160449c8b7b5" providerId="ADAL" clId="{660781D6-E6D5-47D4-B5C5-38CD888D34F7}" dt="2021-02-04T14:47:35.485" v="281" actId="1076"/>
        <pc:sldMkLst>
          <pc:docMk/>
          <pc:sldMk cId="0" sldId="260"/>
        </pc:sldMkLst>
        <pc:spChg chg="mod">
          <ac:chgData name="Alexandra Strapáková" userId="3b5c4904-fb7d-425c-83e3-160449c8b7b5" providerId="ADAL" clId="{660781D6-E6D5-47D4-B5C5-38CD888D34F7}" dt="2021-02-04T14:47:35.485" v="281" actId="1076"/>
          <ac:spMkLst>
            <pc:docMk/>
            <pc:sldMk cId="0" sldId="260"/>
            <ac:spMk id="142" creationId="{00000000-0000-0000-0000-000000000000}"/>
          </ac:spMkLst>
        </pc:spChg>
        <pc:picChg chg="del mod">
          <ac:chgData name="Alexandra Strapáková" userId="3b5c4904-fb7d-425c-83e3-160449c8b7b5" providerId="ADAL" clId="{660781D6-E6D5-47D4-B5C5-38CD888D34F7}" dt="2021-02-04T14:46:55.041" v="272" actId="478"/>
          <ac:picMkLst>
            <pc:docMk/>
            <pc:sldMk cId="0" sldId="260"/>
            <ac:picMk id="143" creationId="{00000000-0000-0000-0000-000000000000}"/>
          </ac:picMkLst>
        </pc:picChg>
      </pc:sldChg>
      <pc:sldChg chg="del">
        <pc:chgData name="Alexandra Strapáková" userId="3b5c4904-fb7d-425c-83e3-160449c8b7b5" providerId="ADAL" clId="{660781D6-E6D5-47D4-B5C5-38CD888D34F7}" dt="2021-02-04T15:44:47.508" v="580" actId="47"/>
        <pc:sldMkLst>
          <pc:docMk/>
          <pc:sldMk cId="0" sldId="262"/>
        </pc:sldMkLst>
      </pc:sldChg>
      <pc:sldChg chg="addSp delSp modSp add del mod">
        <pc:chgData name="Alexandra Strapáková" userId="3b5c4904-fb7d-425c-83e3-160449c8b7b5" providerId="ADAL" clId="{660781D6-E6D5-47D4-B5C5-38CD888D34F7}" dt="2021-02-04T15:45:00.795" v="581" actId="478"/>
        <pc:sldMkLst>
          <pc:docMk/>
          <pc:sldMk cId="375361383" sldId="263"/>
        </pc:sldMkLst>
        <pc:spChg chg="mod">
          <ac:chgData name="Alexandra Strapáková" userId="3b5c4904-fb7d-425c-83e3-160449c8b7b5" providerId="ADAL" clId="{660781D6-E6D5-47D4-B5C5-38CD888D34F7}" dt="2021-02-04T14:40:17.080" v="219" actId="20577"/>
          <ac:spMkLst>
            <pc:docMk/>
            <pc:sldMk cId="375361383" sldId="263"/>
            <ac:spMk id="176" creationId="{00000000-0000-0000-0000-000000000000}"/>
          </ac:spMkLst>
        </pc:spChg>
        <pc:picChg chg="add del mod">
          <ac:chgData name="Alexandra Strapáková" userId="3b5c4904-fb7d-425c-83e3-160449c8b7b5" providerId="ADAL" clId="{660781D6-E6D5-47D4-B5C5-38CD888D34F7}" dt="2021-02-04T15:45:00.795" v="581" actId="478"/>
          <ac:picMkLst>
            <pc:docMk/>
            <pc:sldMk cId="375361383" sldId="263"/>
            <ac:picMk id="8" creationId="{5BF1DEAA-FBA1-43C6-B08F-F9FC4F0925DB}"/>
          </ac:picMkLst>
        </pc:picChg>
        <pc:picChg chg="del mod">
          <ac:chgData name="Alexandra Strapáková" userId="3b5c4904-fb7d-425c-83e3-160449c8b7b5" providerId="ADAL" clId="{660781D6-E6D5-47D4-B5C5-38CD888D34F7}" dt="2021-02-04T14:39:53.184" v="215" actId="478"/>
          <ac:picMkLst>
            <pc:docMk/>
            <pc:sldMk cId="375361383" sldId="263"/>
            <ac:picMk id="174" creationId="{00000000-0000-0000-0000-000000000000}"/>
          </ac:picMkLst>
        </pc:picChg>
        <pc:picChg chg="add del mod">
          <ac:chgData name="Alexandra Strapáková" userId="3b5c4904-fb7d-425c-83e3-160449c8b7b5" providerId="ADAL" clId="{660781D6-E6D5-47D4-B5C5-38CD888D34F7}" dt="2021-02-04T14:44:07.566" v="233" actId="478"/>
          <ac:picMkLst>
            <pc:docMk/>
            <pc:sldMk cId="375361383" sldId="263"/>
            <ac:picMk id="1026" creationId="{16A0F3FF-88B1-48DD-95E4-FD83020FDE23}"/>
          </ac:picMkLst>
        </pc:picChg>
      </pc:sldChg>
      <pc:sldChg chg="addSp delSp modSp mod">
        <pc:chgData name="Alexandra Strapáková" userId="3b5c4904-fb7d-425c-83e3-160449c8b7b5" providerId="ADAL" clId="{660781D6-E6D5-47D4-B5C5-38CD888D34F7}" dt="2021-02-04T15:43:29.355" v="576" actId="113"/>
        <pc:sldMkLst>
          <pc:docMk/>
          <pc:sldMk cId="2630259549" sldId="268"/>
        </pc:sldMkLst>
        <pc:spChg chg="mod">
          <ac:chgData name="Alexandra Strapáková" userId="3b5c4904-fb7d-425c-83e3-160449c8b7b5" providerId="ADAL" clId="{660781D6-E6D5-47D4-B5C5-38CD888D34F7}" dt="2021-02-04T15:43:29.355" v="576" actId="113"/>
          <ac:spMkLst>
            <pc:docMk/>
            <pc:sldMk cId="2630259549" sldId="268"/>
            <ac:spMk id="134" creationId="{00000000-0000-0000-0000-000000000000}"/>
          </ac:spMkLst>
        </pc:spChg>
        <pc:picChg chg="add del mod">
          <ac:chgData name="Alexandra Strapáková" userId="3b5c4904-fb7d-425c-83e3-160449c8b7b5" providerId="ADAL" clId="{660781D6-E6D5-47D4-B5C5-38CD888D34F7}" dt="2021-02-04T15:35:51.778" v="470" actId="478"/>
          <ac:picMkLst>
            <pc:docMk/>
            <pc:sldMk cId="2630259549" sldId="268"/>
            <ac:picMk id="7" creationId="{B211153F-62FB-4DC5-8B17-09119FAC1DB3}"/>
          </ac:picMkLst>
        </pc:picChg>
      </pc:sldChg>
      <pc:sldChg chg="del">
        <pc:chgData name="Alexandra Strapáková" userId="3b5c4904-fb7d-425c-83e3-160449c8b7b5" providerId="ADAL" clId="{660781D6-E6D5-47D4-B5C5-38CD888D34F7}" dt="2021-02-04T15:44:46.390" v="579" actId="47"/>
        <pc:sldMkLst>
          <pc:docMk/>
          <pc:sldMk cId="2871443397" sldId="275"/>
        </pc:sldMkLst>
      </pc:sldChg>
      <pc:sldChg chg="del">
        <pc:chgData name="Alexandra Strapáková" userId="3b5c4904-fb7d-425c-83e3-160449c8b7b5" providerId="ADAL" clId="{660781D6-E6D5-47D4-B5C5-38CD888D34F7}" dt="2021-02-04T15:36:19.871" v="473" actId="47"/>
        <pc:sldMkLst>
          <pc:docMk/>
          <pc:sldMk cId="3343830349" sldId="276"/>
        </pc:sldMkLst>
      </pc:sldChg>
      <pc:sldChg chg="addSp delSp modSp mod">
        <pc:chgData name="Alexandra Strapáková" userId="3b5c4904-fb7d-425c-83e3-160449c8b7b5" providerId="ADAL" clId="{660781D6-E6D5-47D4-B5C5-38CD888D34F7}" dt="2021-02-04T15:26:20.927" v="405" actId="1076"/>
        <pc:sldMkLst>
          <pc:docMk/>
          <pc:sldMk cId="2156545876" sldId="277"/>
        </pc:sldMkLst>
        <pc:picChg chg="add del mod">
          <ac:chgData name="Alexandra Strapáková" userId="3b5c4904-fb7d-425c-83e3-160449c8b7b5" providerId="ADAL" clId="{660781D6-E6D5-47D4-B5C5-38CD888D34F7}" dt="2021-02-04T15:12:13.037" v="383" actId="478"/>
          <ac:picMkLst>
            <pc:docMk/>
            <pc:sldMk cId="2156545876" sldId="277"/>
            <ac:picMk id="3" creationId="{64CBC4AB-31F7-4C70-A3FE-97EDF6966767}"/>
          </ac:picMkLst>
        </pc:picChg>
        <pc:picChg chg="add del mod modCrop">
          <ac:chgData name="Alexandra Strapáková" userId="3b5c4904-fb7d-425c-83e3-160449c8b7b5" providerId="ADAL" clId="{660781D6-E6D5-47D4-B5C5-38CD888D34F7}" dt="2021-02-04T15:26:20.927" v="405" actId="1076"/>
          <ac:picMkLst>
            <pc:docMk/>
            <pc:sldMk cId="2156545876" sldId="277"/>
            <ac:picMk id="182" creationId="{00000000-0000-0000-0000-000000000000}"/>
          </ac:picMkLst>
        </pc:picChg>
        <pc:picChg chg="mod modCrop">
          <ac:chgData name="Alexandra Strapáková" userId="3b5c4904-fb7d-425c-83e3-160449c8b7b5" providerId="ADAL" clId="{660781D6-E6D5-47D4-B5C5-38CD888D34F7}" dt="2021-02-04T15:26:10.847" v="404" actId="14100"/>
          <ac:picMkLst>
            <pc:docMk/>
            <pc:sldMk cId="2156545876" sldId="277"/>
            <ac:picMk id="183" creationId="{00000000-0000-0000-0000-000000000000}"/>
          </ac:picMkLst>
        </pc:picChg>
        <pc:picChg chg="mod modCrop">
          <ac:chgData name="Alexandra Strapáková" userId="3b5c4904-fb7d-425c-83e3-160449c8b7b5" providerId="ADAL" clId="{660781D6-E6D5-47D4-B5C5-38CD888D34F7}" dt="2021-02-04T15:24:40.950" v="397" actId="14100"/>
          <ac:picMkLst>
            <pc:docMk/>
            <pc:sldMk cId="2156545876" sldId="277"/>
            <ac:picMk id="184" creationId="{00000000-0000-0000-0000-000000000000}"/>
          </ac:picMkLst>
        </pc:picChg>
      </pc:sldChg>
      <pc:sldChg chg="modSp del mod">
        <pc:chgData name="Alexandra Strapáková" userId="3b5c4904-fb7d-425c-83e3-160449c8b7b5" providerId="ADAL" clId="{660781D6-E6D5-47D4-B5C5-38CD888D34F7}" dt="2021-02-04T15:36:00.092" v="472" actId="47"/>
        <pc:sldMkLst>
          <pc:docMk/>
          <pc:sldMk cId="985862073" sldId="278"/>
        </pc:sldMkLst>
        <pc:picChg chg="mod">
          <ac:chgData name="Alexandra Strapáková" userId="3b5c4904-fb7d-425c-83e3-160449c8b7b5" providerId="ADAL" clId="{660781D6-E6D5-47D4-B5C5-38CD888D34F7}" dt="2021-02-04T14:41:22.082" v="226" actId="1076"/>
          <ac:picMkLst>
            <pc:docMk/>
            <pc:sldMk cId="985862073" sldId="278"/>
            <ac:picMk id="183" creationId="{00000000-0000-0000-0000-000000000000}"/>
          </ac:picMkLst>
        </pc:picChg>
      </pc:sldChg>
      <pc:sldChg chg="del">
        <pc:chgData name="Alexandra Strapáková" userId="3b5c4904-fb7d-425c-83e3-160449c8b7b5" providerId="ADAL" clId="{660781D6-E6D5-47D4-B5C5-38CD888D34F7}" dt="2021-02-04T14:39:20.100" v="197" actId="47"/>
        <pc:sldMkLst>
          <pc:docMk/>
          <pc:sldMk cId="549154823" sldId="279"/>
        </pc:sldMkLst>
      </pc:sldChg>
      <pc:sldChg chg="addSp delSp modSp mod">
        <pc:chgData name="Alexandra Strapáková" userId="3b5c4904-fb7d-425c-83e3-160449c8b7b5" providerId="ADAL" clId="{660781D6-E6D5-47D4-B5C5-38CD888D34F7}" dt="2021-02-04T15:40:16.879" v="528" actId="1076"/>
        <pc:sldMkLst>
          <pc:docMk/>
          <pc:sldMk cId="2743127131" sldId="280"/>
        </pc:sldMkLst>
        <pc:spChg chg="mod">
          <ac:chgData name="Alexandra Strapáková" userId="3b5c4904-fb7d-425c-83e3-160449c8b7b5" providerId="ADAL" clId="{660781D6-E6D5-47D4-B5C5-38CD888D34F7}" dt="2021-02-04T15:40:00.040" v="521" actId="1076"/>
          <ac:spMkLst>
            <pc:docMk/>
            <pc:sldMk cId="2743127131" sldId="280"/>
            <ac:spMk id="176" creationId="{00000000-0000-0000-0000-000000000000}"/>
          </ac:spMkLst>
        </pc:spChg>
        <pc:picChg chg="add mod">
          <ac:chgData name="Alexandra Strapáková" userId="3b5c4904-fb7d-425c-83e3-160449c8b7b5" providerId="ADAL" clId="{660781D6-E6D5-47D4-B5C5-38CD888D34F7}" dt="2021-02-04T15:40:13.079" v="526" actId="1076"/>
          <ac:picMkLst>
            <pc:docMk/>
            <pc:sldMk cId="2743127131" sldId="280"/>
            <ac:picMk id="3" creationId="{B18D0789-B249-4395-8B3B-FEAC08E5E88B}"/>
          </ac:picMkLst>
        </pc:picChg>
        <pc:picChg chg="add mod">
          <ac:chgData name="Alexandra Strapáková" userId="3b5c4904-fb7d-425c-83e3-160449c8b7b5" providerId="ADAL" clId="{660781D6-E6D5-47D4-B5C5-38CD888D34F7}" dt="2021-02-04T15:40:16.879" v="528" actId="1076"/>
          <ac:picMkLst>
            <pc:docMk/>
            <pc:sldMk cId="2743127131" sldId="280"/>
            <ac:picMk id="5" creationId="{FD001167-E7AA-4B8F-9769-1BF8AC73930B}"/>
          </ac:picMkLst>
        </pc:picChg>
        <pc:picChg chg="del">
          <ac:chgData name="Alexandra Strapáková" userId="3b5c4904-fb7d-425c-83e3-160449c8b7b5" providerId="ADAL" clId="{660781D6-E6D5-47D4-B5C5-38CD888D34F7}" dt="2021-02-04T14:48:52.895" v="323" actId="478"/>
          <ac:picMkLst>
            <pc:docMk/>
            <pc:sldMk cId="2743127131" sldId="280"/>
            <ac:picMk id="174" creationId="{00000000-0000-0000-0000-000000000000}"/>
          </ac:picMkLst>
        </pc:picChg>
      </pc:sldChg>
      <pc:sldChg chg="addSp delSp modSp mod">
        <pc:chgData name="Alexandra Strapáková" userId="3b5c4904-fb7d-425c-83e3-160449c8b7b5" providerId="ADAL" clId="{660781D6-E6D5-47D4-B5C5-38CD888D34F7}" dt="2021-02-04T15:40:24.375" v="529" actId="1076"/>
        <pc:sldMkLst>
          <pc:docMk/>
          <pc:sldMk cId="1812083194" sldId="281"/>
        </pc:sldMkLst>
        <pc:spChg chg="mod">
          <ac:chgData name="Alexandra Strapáková" userId="3b5c4904-fb7d-425c-83e3-160449c8b7b5" providerId="ADAL" clId="{660781D6-E6D5-47D4-B5C5-38CD888D34F7}" dt="2021-02-04T15:33:41.710" v="441" actId="20577"/>
          <ac:spMkLst>
            <pc:docMk/>
            <pc:sldMk cId="1812083194" sldId="281"/>
            <ac:spMk id="176" creationId="{00000000-0000-0000-0000-000000000000}"/>
          </ac:spMkLst>
        </pc:spChg>
        <pc:picChg chg="add mod">
          <ac:chgData name="Alexandra Strapáková" userId="3b5c4904-fb7d-425c-83e3-160449c8b7b5" providerId="ADAL" clId="{660781D6-E6D5-47D4-B5C5-38CD888D34F7}" dt="2021-02-04T15:35:30.461" v="469" actId="1076"/>
          <ac:picMkLst>
            <pc:docMk/>
            <pc:sldMk cId="1812083194" sldId="281"/>
            <ac:picMk id="3" creationId="{69FBA287-F69D-4F61-B9E6-52029CB945EA}"/>
          </ac:picMkLst>
        </pc:picChg>
        <pc:picChg chg="add mod">
          <ac:chgData name="Alexandra Strapáková" userId="3b5c4904-fb7d-425c-83e3-160449c8b7b5" providerId="ADAL" clId="{660781D6-E6D5-47D4-B5C5-38CD888D34F7}" dt="2021-02-04T15:39:46.927" v="519" actId="1076"/>
          <ac:picMkLst>
            <pc:docMk/>
            <pc:sldMk cId="1812083194" sldId="281"/>
            <ac:picMk id="5" creationId="{A19A88C4-13C5-447F-9903-D1BE0984F753}"/>
          </ac:picMkLst>
        </pc:picChg>
        <pc:picChg chg="add del mod modCrop">
          <ac:chgData name="Alexandra Strapáková" userId="3b5c4904-fb7d-425c-83e3-160449c8b7b5" providerId="ADAL" clId="{660781D6-E6D5-47D4-B5C5-38CD888D34F7}" dt="2021-02-04T15:38:01.693" v="503" actId="478"/>
          <ac:picMkLst>
            <pc:docMk/>
            <pc:sldMk cId="1812083194" sldId="281"/>
            <ac:picMk id="7" creationId="{2383A4FE-4F59-4D37-98D5-B68BFC300012}"/>
          </ac:picMkLst>
        </pc:picChg>
        <pc:picChg chg="add mod modCrop">
          <ac:chgData name="Alexandra Strapáková" userId="3b5c4904-fb7d-425c-83e3-160449c8b7b5" providerId="ADAL" clId="{660781D6-E6D5-47D4-B5C5-38CD888D34F7}" dt="2021-02-04T15:40:24.375" v="529" actId="1076"/>
          <ac:picMkLst>
            <pc:docMk/>
            <pc:sldMk cId="1812083194" sldId="281"/>
            <ac:picMk id="9" creationId="{FB76D9B3-37E2-4F97-94F9-582D4D3E9A1D}"/>
          </ac:picMkLst>
        </pc:picChg>
        <pc:picChg chg="add mod modCrop">
          <ac:chgData name="Alexandra Strapáková" userId="3b5c4904-fb7d-425c-83e3-160449c8b7b5" providerId="ADAL" clId="{660781D6-E6D5-47D4-B5C5-38CD888D34F7}" dt="2021-02-04T15:39:44.591" v="518" actId="1076"/>
          <ac:picMkLst>
            <pc:docMk/>
            <pc:sldMk cId="1812083194" sldId="281"/>
            <ac:picMk id="11" creationId="{F84FA1C1-5D71-4E39-A039-9F0DBDCEF9CC}"/>
          </ac:picMkLst>
        </pc:picChg>
        <pc:picChg chg="add mod">
          <ac:chgData name="Alexandra Strapáková" userId="3b5c4904-fb7d-425c-83e3-160449c8b7b5" providerId="ADAL" clId="{660781D6-E6D5-47D4-B5C5-38CD888D34F7}" dt="2021-02-04T15:39:40.487" v="517" actId="1076"/>
          <ac:picMkLst>
            <pc:docMk/>
            <pc:sldMk cId="1812083194" sldId="281"/>
            <ac:picMk id="15" creationId="{21330473-9923-4612-8CDB-87044429515D}"/>
          </ac:picMkLst>
        </pc:picChg>
        <pc:picChg chg="del">
          <ac:chgData name="Alexandra Strapáková" userId="3b5c4904-fb7d-425c-83e3-160449c8b7b5" providerId="ADAL" clId="{660781D6-E6D5-47D4-B5C5-38CD888D34F7}" dt="2021-02-04T14:49:31.187" v="333" actId="478"/>
          <ac:picMkLst>
            <pc:docMk/>
            <pc:sldMk cId="1812083194" sldId="281"/>
            <ac:picMk id="174" creationId="{00000000-0000-0000-0000-000000000000}"/>
          </ac:picMkLst>
        </pc:picChg>
      </pc:sldChg>
      <pc:sldChg chg="delSp modSp mod">
        <pc:chgData name="Alexandra Strapáková" userId="3b5c4904-fb7d-425c-83e3-160449c8b7b5" providerId="ADAL" clId="{660781D6-E6D5-47D4-B5C5-38CD888D34F7}" dt="2021-02-04T15:42:17.192" v="568" actId="1076"/>
        <pc:sldMkLst>
          <pc:docMk/>
          <pc:sldMk cId="2852476236" sldId="282"/>
        </pc:sldMkLst>
        <pc:spChg chg="mod">
          <ac:chgData name="Alexandra Strapáková" userId="3b5c4904-fb7d-425c-83e3-160449c8b7b5" providerId="ADAL" clId="{660781D6-E6D5-47D4-B5C5-38CD888D34F7}" dt="2021-02-04T15:42:17.192" v="568" actId="1076"/>
          <ac:spMkLst>
            <pc:docMk/>
            <pc:sldMk cId="2852476236" sldId="282"/>
            <ac:spMk id="176" creationId="{00000000-0000-0000-0000-000000000000}"/>
          </ac:spMkLst>
        </pc:spChg>
        <pc:picChg chg="del">
          <ac:chgData name="Alexandra Strapáková" userId="3b5c4904-fb7d-425c-83e3-160449c8b7b5" providerId="ADAL" clId="{660781D6-E6D5-47D4-B5C5-38CD888D34F7}" dt="2021-02-04T14:47:40.463" v="282" actId="478"/>
          <ac:picMkLst>
            <pc:docMk/>
            <pc:sldMk cId="2852476236" sldId="282"/>
            <ac:picMk id="174" creationId="{00000000-0000-0000-0000-000000000000}"/>
          </ac:picMkLst>
        </pc:picChg>
      </pc:sldChg>
      <pc:sldChg chg="del">
        <pc:chgData name="Alexandra Strapáková" userId="3b5c4904-fb7d-425c-83e3-160449c8b7b5" providerId="ADAL" clId="{660781D6-E6D5-47D4-B5C5-38CD888D34F7}" dt="2021-02-04T14:48:21.219" v="313" actId="47"/>
        <pc:sldMkLst>
          <pc:docMk/>
          <pc:sldMk cId="4239435506" sldId="283"/>
        </pc:sldMkLst>
      </pc:sldChg>
      <pc:sldChg chg="del">
        <pc:chgData name="Alexandra Strapáková" userId="3b5c4904-fb7d-425c-83e3-160449c8b7b5" providerId="ADAL" clId="{660781D6-E6D5-47D4-B5C5-38CD888D34F7}" dt="2021-02-04T14:48:55.324" v="324" actId="47"/>
        <pc:sldMkLst>
          <pc:docMk/>
          <pc:sldMk cId="532902631" sldId="284"/>
        </pc:sldMkLst>
      </pc:sldChg>
      <pc:sldChg chg="addSp delSp modSp mod">
        <pc:chgData name="Alexandra Strapáková" userId="3b5c4904-fb7d-425c-83e3-160449c8b7b5" providerId="ADAL" clId="{660781D6-E6D5-47D4-B5C5-38CD888D34F7}" dt="2021-02-04T15:50:23.127" v="616" actId="1076"/>
        <pc:sldMkLst>
          <pc:docMk/>
          <pc:sldMk cId="2787231849" sldId="285"/>
        </pc:sldMkLst>
        <pc:spChg chg="mod">
          <ac:chgData name="Alexandra Strapáková" userId="3b5c4904-fb7d-425c-83e3-160449c8b7b5" providerId="ADAL" clId="{660781D6-E6D5-47D4-B5C5-38CD888D34F7}" dt="2021-02-04T15:41:03.078" v="545" actId="20577"/>
          <ac:spMkLst>
            <pc:docMk/>
            <pc:sldMk cId="2787231849" sldId="285"/>
            <ac:spMk id="141" creationId="{00000000-0000-0000-0000-000000000000}"/>
          </ac:spMkLst>
        </pc:spChg>
        <pc:spChg chg="mod">
          <ac:chgData name="Alexandra Strapáková" userId="3b5c4904-fb7d-425c-83e3-160449c8b7b5" providerId="ADAL" clId="{660781D6-E6D5-47D4-B5C5-38CD888D34F7}" dt="2021-02-04T15:45:29.831" v="585" actId="14100"/>
          <ac:spMkLst>
            <pc:docMk/>
            <pc:sldMk cId="2787231849" sldId="285"/>
            <ac:spMk id="142" creationId="{00000000-0000-0000-0000-000000000000}"/>
          </ac:spMkLst>
        </pc:spChg>
        <pc:picChg chg="add mod modCrop">
          <ac:chgData name="Alexandra Strapáková" userId="3b5c4904-fb7d-425c-83e3-160449c8b7b5" providerId="ADAL" clId="{660781D6-E6D5-47D4-B5C5-38CD888D34F7}" dt="2021-02-04T15:50:21.208" v="615" actId="1076"/>
          <ac:picMkLst>
            <pc:docMk/>
            <pc:sldMk cId="2787231849" sldId="285"/>
            <ac:picMk id="3" creationId="{41DBBB28-2F44-4044-928E-0DD91EE46A00}"/>
          </ac:picMkLst>
        </pc:picChg>
        <pc:picChg chg="add mod">
          <ac:chgData name="Alexandra Strapáková" userId="3b5c4904-fb7d-425c-83e3-160449c8b7b5" providerId="ADAL" clId="{660781D6-E6D5-47D4-B5C5-38CD888D34F7}" dt="2021-02-04T15:50:23.127" v="616" actId="1076"/>
          <ac:picMkLst>
            <pc:docMk/>
            <pc:sldMk cId="2787231849" sldId="285"/>
            <ac:picMk id="5" creationId="{CE98147A-293F-48EC-BECA-4AE16263C863}"/>
          </ac:picMkLst>
        </pc:picChg>
        <pc:picChg chg="add mod modCrop">
          <ac:chgData name="Alexandra Strapáková" userId="3b5c4904-fb7d-425c-83e3-160449c8b7b5" providerId="ADAL" clId="{660781D6-E6D5-47D4-B5C5-38CD888D34F7}" dt="2021-02-04T15:50:15.577" v="614" actId="1076"/>
          <ac:picMkLst>
            <pc:docMk/>
            <pc:sldMk cId="2787231849" sldId="285"/>
            <ac:picMk id="7" creationId="{640038C5-ECAF-4FF5-BC23-E2D1E8D90F5B}"/>
          </ac:picMkLst>
        </pc:picChg>
        <pc:picChg chg="add mod">
          <ac:chgData name="Alexandra Strapáková" userId="3b5c4904-fb7d-425c-83e3-160449c8b7b5" providerId="ADAL" clId="{660781D6-E6D5-47D4-B5C5-38CD888D34F7}" dt="2021-02-04T15:50:14.064" v="613" actId="1076"/>
          <ac:picMkLst>
            <pc:docMk/>
            <pc:sldMk cId="2787231849" sldId="285"/>
            <ac:picMk id="9" creationId="{EDD9C555-8370-4992-9CAE-BE713B7E5C86}"/>
          </ac:picMkLst>
        </pc:picChg>
        <pc:picChg chg="del">
          <ac:chgData name="Alexandra Strapáková" userId="3b5c4904-fb7d-425c-83e3-160449c8b7b5" providerId="ADAL" clId="{660781D6-E6D5-47D4-B5C5-38CD888D34F7}" dt="2021-02-04T15:41:57.655" v="565" actId="478"/>
          <ac:picMkLst>
            <pc:docMk/>
            <pc:sldMk cId="2787231849" sldId="285"/>
            <ac:picMk id="143" creationId="{00000000-0000-0000-0000-000000000000}"/>
          </ac:picMkLst>
        </pc:picChg>
      </pc:sldChg>
      <pc:sldChg chg="del">
        <pc:chgData name="Alexandra Strapáková" userId="3b5c4904-fb7d-425c-83e3-160449c8b7b5" providerId="ADAL" clId="{660781D6-E6D5-47D4-B5C5-38CD888D34F7}" dt="2021-02-04T15:42:05.416" v="567" actId="47"/>
        <pc:sldMkLst>
          <pc:docMk/>
          <pc:sldMk cId="3686921316" sldId="286"/>
        </pc:sldMkLst>
      </pc:sldChg>
      <pc:sldMasterChg chg="delSldLayout">
        <pc:chgData name="Alexandra Strapáková" userId="3b5c4904-fb7d-425c-83e3-160449c8b7b5" providerId="ADAL" clId="{660781D6-E6D5-47D4-B5C5-38CD888D34F7}" dt="2021-02-04T15:44:47.508" v="580" actId="47"/>
        <pc:sldMasterMkLst>
          <pc:docMk/>
          <pc:sldMasterMk cId="0" sldId="2147483672"/>
        </pc:sldMasterMkLst>
        <pc:sldLayoutChg chg="del">
          <pc:chgData name="Alexandra Strapáková" userId="3b5c4904-fb7d-425c-83e3-160449c8b7b5" providerId="ADAL" clId="{660781D6-E6D5-47D4-B5C5-38CD888D34F7}" dt="2021-02-04T15:44:47.508" v="580" actId="47"/>
          <pc:sldLayoutMkLst>
            <pc:docMk/>
            <pc:sldMasterMk cId="0" sldId="2147483672"/>
            <pc:sldLayoutMk cId="0" sldId="214748366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b64bab45ea_3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b64bab45ea_3_7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7986011c50_0_21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g7986011c50_0_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757711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7986011c50_0_21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g7986011c50_0_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31500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84516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7986011c50_3_3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g7986011c50_3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517226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7258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27618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7986011c50_0_21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g7986011c50_0_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27101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63966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7986011c50_3_3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g7986011c50_3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28289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7986011c50_0_21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g7986011c50_0_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51892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831222" y="1985533"/>
            <a:ext cx="22721700" cy="5473500"/>
          </a:xfrm>
          <a:prstGeom prst="rect">
            <a:avLst/>
          </a:prstGeom>
        </p:spPr>
        <p:txBody>
          <a:bodyPr spcFirstLastPara="1" wrap="square" lIns="243800" tIns="243800" rIns="243800" bIns="2438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1pPr>
            <a:lvl2pPr lvl="1" algn="ctr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2pPr>
            <a:lvl3pPr lvl="2" algn="ctr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3pPr>
            <a:lvl4pPr lvl="3" algn="ctr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4pPr>
            <a:lvl5pPr lvl="4" algn="ctr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5pPr>
            <a:lvl6pPr lvl="5" algn="ctr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6pPr>
            <a:lvl7pPr lvl="6" algn="ctr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7pPr>
            <a:lvl8pPr lvl="7" algn="ctr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8pPr>
            <a:lvl9pPr lvl="8" algn="ctr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831200" y="7557667"/>
            <a:ext cx="22721700" cy="2113500"/>
          </a:xfrm>
          <a:prstGeom prst="rect">
            <a:avLst/>
          </a:prstGeom>
        </p:spPr>
        <p:txBody>
          <a:bodyPr spcFirstLastPara="1" wrap="square" lIns="243800" tIns="243800" rIns="243800" bIns="2438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</p:spPr>
        <p:txBody>
          <a:bodyPr spcFirstLastPara="1" wrap="square" lIns="243800" tIns="243800" rIns="243800" bIns="2438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831200" y="2949667"/>
            <a:ext cx="22721700" cy="5235900"/>
          </a:xfrm>
          <a:prstGeom prst="rect">
            <a:avLst/>
          </a:prstGeom>
        </p:spPr>
        <p:txBody>
          <a:bodyPr spcFirstLastPara="1" wrap="square" lIns="243800" tIns="243800" rIns="243800" bIns="2438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831200" y="8405933"/>
            <a:ext cx="22721700" cy="3468900"/>
          </a:xfrm>
          <a:prstGeom prst="rect">
            <a:avLst/>
          </a:prstGeom>
        </p:spPr>
        <p:txBody>
          <a:bodyPr spcFirstLastPara="1" wrap="square" lIns="243800" tIns="243800" rIns="243800" bIns="243800" anchor="t" anchorCtr="0">
            <a:normAutofit/>
          </a:bodyPr>
          <a:lstStyle>
            <a:lvl1pPr marL="457200" lvl="0" indent="-533400" algn="ctr"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marL="914400" lvl="1" indent="-463550" algn="ctr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2pPr>
            <a:lvl3pPr marL="1371600" lvl="2" indent="-463550" algn="ctr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3pPr>
            <a:lvl4pPr marL="1828800" lvl="3" indent="-463550" algn="ctr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4pPr>
            <a:lvl5pPr marL="2286000" lvl="4" indent="-463550" algn="ctr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5pPr>
            <a:lvl6pPr marL="2743200" lvl="5" indent="-463550" algn="ctr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6pPr>
            <a:lvl7pPr marL="3200400" lvl="6" indent="-463550" algn="ctr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7pPr>
            <a:lvl8pPr marL="3657600" lvl="7" indent="-463550" algn="ctr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8pPr>
            <a:lvl9pPr marL="4114800" lvl="8" indent="-463550" algn="ctr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</p:spPr>
        <p:txBody>
          <a:bodyPr spcFirstLastPara="1" wrap="square" lIns="243800" tIns="243800" rIns="243800" bIns="2438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</p:spPr>
        <p:txBody>
          <a:bodyPr spcFirstLastPara="1" wrap="square" lIns="243800" tIns="243800" rIns="243800" bIns="2438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Čisté – pozadie pre obrázok na celú plochu">
  <p:cSld name="Box 2_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ark pink line">
  <p:cSld name="Dark pink lin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4"/>
          <p:cNvSpPr txBox="1"/>
          <p:nvPr/>
        </p:nvSpPr>
        <p:spPr>
          <a:xfrm>
            <a:off x="956733" y="12954679"/>
            <a:ext cx="4837500" cy="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D2348"/>
              </a:buClr>
              <a:buSzPts val="2000"/>
              <a:buFont typeface="Arial"/>
              <a:buNone/>
            </a:pPr>
            <a:r>
              <a:rPr lang="en-US" sz="2000" i="0" u="none" strike="noStrike" cap="none">
                <a:solidFill>
                  <a:srgbClr val="7D2348"/>
                </a:solidFill>
                <a:latin typeface="Roboto"/>
                <a:ea typeface="Roboto"/>
                <a:cs typeface="Roboto"/>
                <a:sym typeface="Roboto"/>
              </a:rPr>
              <a:t>seesame.com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3" name="Google Shape;53;p14"/>
          <p:cNvCxnSpPr/>
          <p:nvPr/>
        </p:nvCxnSpPr>
        <p:spPr>
          <a:xfrm>
            <a:off x="948867" y="12706463"/>
            <a:ext cx="22486200" cy="0"/>
          </a:xfrm>
          <a:prstGeom prst="straightConnector1">
            <a:avLst/>
          </a:prstGeom>
          <a:noFill/>
          <a:ln w="12700" cap="flat" cmpd="sng">
            <a:solidFill>
              <a:srgbClr val="7D2348"/>
            </a:solidFill>
            <a:prstDash val="solid"/>
            <a:miter lim="4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ck line">
  <p:cSld name="Black lin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7"/>
          <p:cNvSpPr txBox="1"/>
          <p:nvPr/>
        </p:nvSpPr>
        <p:spPr>
          <a:xfrm>
            <a:off x="956733" y="12954679"/>
            <a:ext cx="4837500" cy="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seesame.com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1" name="Google Shape;61;p17"/>
          <p:cNvCxnSpPr/>
          <p:nvPr/>
        </p:nvCxnSpPr>
        <p:spPr>
          <a:xfrm>
            <a:off x="948867" y="12706463"/>
            <a:ext cx="22486200" cy="0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miter lim="4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ue BG">
  <p:cSld name="Blue BG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8"/>
          <p:cNvSpPr/>
          <p:nvPr/>
        </p:nvSpPr>
        <p:spPr>
          <a:xfrm>
            <a:off x="-61897" y="-88983"/>
            <a:ext cx="24507900" cy="13893900"/>
          </a:xfrm>
          <a:prstGeom prst="rect">
            <a:avLst/>
          </a:prstGeom>
          <a:solidFill>
            <a:srgbClr val="A4D8E5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 Light"/>
              <a:buNone/>
            </a:pPr>
            <a:endParaRPr sz="30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64" name="Google Shape;64;p18"/>
          <p:cNvCxnSpPr/>
          <p:nvPr/>
        </p:nvCxnSpPr>
        <p:spPr>
          <a:xfrm>
            <a:off x="948867" y="12706463"/>
            <a:ext cx="22486200" cy="0"/>
          </a:xfrm>
          <a:prstGeom prst="straightConnector1">
            <a:avLst/>
          </a:prstGeom>
          <a:noFill/>
          <a:ln w="12700" cap="flat" cmpd="sng">
            <a:solidFill>
              <a:srgbClr val="173F35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65" name="Google Shape;65;p18"/>
          <p:cNvSpPr txBox="1"/>
          <p:nvPr/>
        </p:nvSpPr>
        <p:spPr>
          <a:xfrm>
            <a:off x="956733" y="12954679"/>
            <a:ext cx="4837500" cy="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3F35"/>
              </a:buClr>
              <a:buSzPts val="2000"/>
              <a:buFont typeface="Arial"/>
              <a:buNone/>
            </a:pPr>
            <a:r>
              <a:rPr lang="en-US" sz="2000" i="0" u="none" strike="noStrike" cap="none">
                <a:solidFill>
                  <a:srgbClr val="173F35"/>
                </a:solidFill>
                <a:latin typeface="Roboto"/>
                <a:ea typeface="Roboto"/>
                <a:cs typeface="Roboto"/>
                <a:sym typeface="Roboto"/>
              </a:rPr>
              <a:t>seesame.com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 cover 1">
  <p:cSld name="Back cover_1">
    <p:bg>
      <p:bgPr>
        <a:solidFill>
          <a:srgbClr val="000000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/>
          <p:nvPr/>
        </p:nvSpPr>
        <p:spPr>
          <a:xfrm>
            <a:off x="-61897" y="-88983"/>
            <a:ext cx="24507900" cy="13893900"/>
          </a:xfrm>
          <a:prstGeom prst="rect">
            <a:avLst/>
          </a:prstGeom>
          <a:solidFill>
            <a:srgbClr val="46223D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 Light"/>
              <a:buNone/>
            </a:pPr>
            <a:endParaRPr sz="30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68" name="Google Shape;68;p19"/>
          <p:cNvSpPr txBox="1"/>
          <p:nvPr/>
        </p:nvSpPr>
        <p:spPr>
          <a:xfrm>
            <a:off x="956733" y="12954679"/>
            <a:ext cx="4837500" cy="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E300"/>
              </a:buClr>
              <a:buSzPts val="2000"/>
              <a:buFont typeface="Arial"/>
              <a:buNone/>
            </a:pPr>
            <a:r>
              <a:rPr lang="en-US" sz="2000" i="0" u="none" strike="noStrike" cap="none">
                <a:solidFill>
                  <a:srgbClr val="F8E300"/>
                </a:solidFill>
                <a:latin typeface="Roboto"/>
                <a:ea typeface="Roboto"/>
                <a:cs typeface="Roboto"/>
                <a:sym typeface="Roboto"/>
              </a:rPr>
              <a:t>seesame.com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9" name="Google Shape;69;p19"/>
          <p:cNvCxnSpPr/>
          <p:nvPr/>
        </p:nvCxnSpPr>
        <p:spPr>
          <a:xfrm>
            <a:off x="948867" y="12706463"/>
            <a:ext cx="22486200" cy="0"/>
          </a:xfrm>
          <a:prstGeom prst="straightConnector1">
            <a:avLst/>
          </a:prstGeom>
          <a:noFill/>
          <a:ln w="12700" cap="flat" cmpd="sng">
            <a:solidFill>
              <a:srgbClr val="F8E300"/>
            </a:solidFill>
            <a:prstDash val="solid"/>
            <a:miter lim="400000"/>
            <a:headEnd type="none" w="sm" len="sm"/>
            <a:tailEnd type="none" w="sm" len="sm"/>
          </a:ln>
        </p:spPr>
      </p:cxnSp>
      <p:pic>
        <p:nvPicPr>
          <p:cNvPr id="70" name="Google Shape;70;p19" descr="Obrázok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48875" y="801725"/>
            <a:ext cx="5374276" cy="85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23150" y="4273175"/>
            <a:ext cx="17120877" cy="7770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 cover">
  <p:cSld name="Back cover_2">
    <p:bg>
      <p:bgPr>
        <a:solidFill>
          <a:srgbClr val="000000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0"/>
          <p:cNvSpPr/>
          <p:nvPr/>
        </p:nvSpPr>
        <p:spPr>
          <a:xfrm>
            <a:off x="-61897" y="-88983"/>
            <a:ext cx="24507900" cy="13893900"/>
          </a:xfrm>
          <a:prstGeom prst="rect">
            <a:avLst/>
          </a:prstGeom>
          <a:solidFill>
            <a:srgbClr val="46223D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 Light"/>
              <a:buNone/>
            </a:pPr>
            <a:endParaRPr sz="30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74" name="Google Shape;74;p20"/>
          <p:cNvSpPr txBox="1"/>
          <p:nvPr/>
        </p:nvSpPr>
        <p:spPr>
          <a:xfrm>
            <a:off x="956733" y="12954679"/>
            <a:ext cx="4837500" cy="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E300"/>
              </a:buClr>
              <a:buSzPts val="2000"/>
              <a:buFont typeface="Arial"/>
              <a:buNone/>
            </a:pPr>
            <a:r>
              <a:rPr lang="en-US" sz="2000" i="0" u="none" strike="noStrike" cap="none">
                <a:solidFill>
                  <a:srgbClr val="F8E300"/>
                </a:solidFill>
                <a:latin typeface="Roboto"/>
                <a:ea typeface="Roboto"/>
                <a:cs typeface="Roboto"/>
                <a:sym typeface="Roboto"/>
              </a:rPr>
              <a:t>seesame.com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75" name="Google Shape;75;p20"/>
          <p:cNvCxnSpPr/>
          <p:nvPr/>
        </p:nvCxnSpPr>
        <p:spPr>
          <a:xfrm>
            <a:off x="948867" y="12706463"/>
            <a:ext cx="22486200" cy="0"/>
          </a:xfrm>
          <a:prstGeom prst="straightConnector1">
            <a:avLst/>
          </a:prstGeom>
          <a:noFill/>
          <a:ln w="12700" cap="flat" cmpd="sng">
            <a:solidFill>
              <a:srgbClr val="F8E300"/>
            </a:solidFill>
            <a:prstDash val="solid"/>
            <a:miter lim="400000"/>
            <a:headEnd type="none" w="sm" len="sm"/>
            <a:tailEnd type="none" w="sm" len="sm"/>
          </a:ln>
        </p:spPr>
      </p:cxnSp>
      <p:pic>
        <p:nvPicPr>
          <p:cNvPr id="76" name="Google Shape;76;p20" descr="Obrázok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48875" y="801724"/>
            <a:ext cx="4327275" cy="69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6600" y="2909853"/>
            <a:ext cx="18158473" cy="93378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ark pink BG">
  <p:cSld name="Dark pink BG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1"/>
          <p:cNvSpPr/>
          <p:nvPr/>
        </p:nvSpPr>
        <p:spPr>
          <a:xfrm>
            <a:off x="-61897" y="-88983"/>
            <a:ext cx="24507900" cy="13893900"/>
          </a:xfrm>
          <a:prstGeom prst="rect">
            <a:avLst/>
          </a:prstGeom>
          <a:solidFill>
            <a:srgbClr val="7D234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 Light"/>
              <a:buNone/>
            </a:pPr>
            <a:endParaRPr sz="30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80" name="Google Shape;80;p21"/>
          <p:cNvCxnSpPr/>
          <p:nvPr/>
        </p:nvCxnSpPr>
        <p:spPr>
          <a:xfrm>
            <a:off x="948867" y="12706463"/>
            <a:ext cx="22486200" cy="0"/>
          </a:xfrm>
          <a:prstGeom prst="straightConnector1">
            <a:avLst/>
          </a:prstGeom>
          <a:noFill/>
          <a:ln w="12700" cap="flat" cmpd="sng">
            <a:solidFill>
              <a:srgbClr val="FFBF3F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81" name="Google Shape;81;p21"/>
          <p:cNvSpPr txBox="1"/>
          <p:nvPr/>
        </p:nvSpPr>
        <p:spPr>
          <a:xfrm>
            <a:off x="956733" y="12954679"/>
            <a:ext cx="4837500" cy="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BF3F"/>
              </a:buClr>
              <a:buSzPts val="2000"/>
              <a:buFont typeface="Arial"/>
              <a:buNone/>
            </a:pPr>
            <a:r>
              <a:rPr lang="en-US" sz="2000" i="0" u="none" strike="noStrike" cap="none">
                <a:solidFill>
                  <a:srgbClr val="FFBF3F"/>
                </a:solidFill>
                <a:latin typeface="Roboto"/>
                <a:ea typeface="Roboto"/>
                <a:cs typeface="Roboto"/>
                <a:sym typeface="Roboto"/>
              </a:rPr>
              <a:t>seesame.com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Yellow BG / 2 columns">
  <p:cSld name="Yellow BG / 2 columns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2"/>
          <p:cNvSpPr/>
          <p:nvPr/>
        </p:nvSpPr>
        <p:spPr>
          <a:xfrm>
            <a:off x="-61897" y="-88983"/>
            <a:ext cx="24507900" cy="13893900"/>
          </a:xfrm>
          <a:prstGeom prst="rect">
            <a:avLst/>
          </a:prstGeom>
          <a:solidFill>
            <a:srgbClr val="FFBF3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 Light"/>
              <a:buNone/>
            </a:pPr>
            <a:endParaRPr sz="30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84" name="Google Shape;84;p22"/>
          <p:cNvCxnSpPr/>
          <p:nvPr/>
        </p:nvCxnSpPr>
        <p:spPr>
          <a:xfrm>
            <a:off x="948867" y="12706463"/>
            <a:ext cx="10869300" cy="0"/>
          </a:xfrm>
          <a:prstGeom prst="straightConnector1">
            <a:avLst/>
          </a:prstGeom>
          <a:noFill/>
          <a:ln w="12700" cap="flat" cmpd="sng">
            <a:solidFill>
              <a:srgbClr val="7D2348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85" name="Google Shape;85;p22"/>
          <p:cNvSpPr txBox="1"/>
          <p:nvPr/>
        </p:nvSpPr>
        <p:spPr>
          <a:xfrm>
            <a:off x="956733" y="12954679"/>
            <a:ext cx="4837500" cy="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D2348"/>
              </a:buClr>
              <a:buSzPts val="2000"/>
              <a:buFont typeface="Arial"/>
              <a:buNone/>
            </a:pPr>
            <a:r>
              <a:rPr lang="en-US" sz="2000" i="0" u="none" strike="noStrike" cap="none">
                <a:solidFill>
                  <a:srgbClr val="7D2348"/>
                </a:solidFill>
                <a:latin typeface="Roboto"/>
                <a:ea typeface="Roboto"/>
                <a:cs typeface="Roboto"/>
                <a:sym typeface="Roboto"/>
              </a:rPr>
              <a:t>seesame.com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86" name="Google Shape;86;p22"/>
          <p:cNvCxnSpPr/>
          <p:nvPr/>
        </p:nvCxnSpPr>
        <p:spPr>
          <a:xfrm>
            <a:off x="12560900" y="12706463"/>
            <a:ext cx="10869300" cy="0"/>
          </a:xfrm>
          <a:prstGeom prst="straightConnector1">
            <a:avLst/>
          </a:prstGeom>
          <a:noFill/>
          <a:ln w="12700" cap="flat" cmpd="sng">
            <a:solidFill>
              <a:srgbClr val="7D2348"/>
            </a:solidFill>
            <a:prstDash val="solid"/>
            <a:miter lim="4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831200" y="5735600"/>
            <a:ext cx="22721700" cy="2244900"/>
          </a:xfrm>
          <a:prstGeom prst="rect">
            <a:avLst/>
          </a:prstGeom>
        </p:spPr>
        <p:txBody>
          <a:bodyPr spcFirstLastPara="1" wrap="square" lIns="243800" tIns="243800" rIns="243800" bIns="2438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</p:spPr>
        <p:txBody>
          <a:bodyPr spcFirstLastPara="1" wrap="square" lIns="243800" tIns="243800" rIns="243800" bIns="2438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Yellow GB / 1 column">
  <p:cSld name="Yellow GB / 1 column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3"/>
          <p:cNvSpPr/>
          <p:nvPr/>
        </p:nvSpPr>
        <p:spPr>
          <a:xfrm>
            <a:off x="-61897" y="-88983"/>
            <a:ext cx="24507900" cy="13893900"/>
          </a:xfrm>
          <a:prstGeom prst="rect">
            <a:avLst/>
          </a:prstGeom>
          <a:solidFill>
            <a:srgbClr val="FFBF3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 Light"/>
              <a:buNone/>
            </a:pPr>
            <a:endParaRPr sz="30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89" name="Google Shape;89;p23"/>
          <p:cNvSpPr txBox="1"/>
          <p:nvPr/>
        </p:nvSpPr>
        <p:spPr>
          <a:xfrm>
            <a:off x="956733" y="12954679"/>
            <a:ext cx="4837500" cy="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D2348"/>
              </a:buClr>
              <a:buSzPts val="2000"/>
              <a:buFont typeface="Arial"/>
              <a:buNone/>
            </a:pPr>
            <a:r>
              <a:rPr lang="en-US" sz="2000" i="0" u="none" strike="noStrike" cap="none">
                <a:solidFill>
                  <a:srgbClr val="7D2348"/>
                </a:solidFill>
                <a:latin typeface="Roboto"/>
                <a:ea typeface="Roboto"/>
                <a:cs typeface="Roboto"/>
                <a:sym typeface="Roboto"/>
              </a:rPr>
              <a:t>seesame.com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0" name="Google Shape;90;p23"/>
          <p:cNvCxnSpPr/>
          <p:nvPr/>
        </p:nvCxnSpPr>
        <p:spPr>
          <a:xfrm>
            <a:off x="948867" y="12706463"/>
            <a:ext cx="22486200" cy="0"/>
          </a:xfrm>
          <a:prstGeom prst="straightConnector1">
            <a:avLst/>
          </a:prstGeom>
          <a:noFill/>
          <a:ln w="12700" cap="flat" cmpd="sng">
            <a:solidFill>
              <a:srgbClr val="7D2348"/>
            </a:solidFill>
            <a:prstDash val="solid"/>
            <a:miter lim="4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Grey BG / Dark pink line">
  <p:cSld name="Grey BG / Dark pink line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4"/>
          <p:cNvSpPr/>
          <p:nvPr/>
        </p:nvSpPr>
        <p:spPr>
          <a:xfrm>
            <a:off x="-108447" y="-74018"/>
            <a:ext cx="24600900" cy="13863900"/>
          </a:xfrm>
          <a:prstGeom prst="rect">
            <a:avLst/>
          </a:prstGeom>
          <a:solidFill>
            <a:srgbClr val="D9E1E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 Light"/>
              <a:buNone/>
            </a:pPr>
            <a:endParaRPr sz="30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93" name="Google Shape;93;p24"/>
          <p:cNvSpPr txBox="1"/>
          <p:nvPr/>
        </p:nvSpPr>
        <p:spPr>
          <a:xfrm>
            <a:off x="956733" y="12954679"/>
            <a:ext cx="4837500" cy="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D2348"/>
              </a:buClr>
              <a:buSzPts val="2000"/>
              <a:buFont typeface="Arial"/>
              <a:buNone/>
            </a:pPr>
            <a:r>
              <a:rPr lang="en-US" sz="2000" i="0" u="none" strike="noStrike" cap="none">
                <a:solidFill>
                  <a:srgbClr val="7D2348"/>
                </a:solidFill>
                <a:latin typeface="Roboto"/>
                <a:ea typeface="Roboto"/>
                <a:cs typeface="Roboto"/>
                <a:sym typeface="Roboto"/>
              </a:rPr>
              <a:t>seesame.com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4" name="Google Shape;94;p24"/>
          <p:cNvCxnSpPr/>
          <p:nvPr/>
        </p:nvCxnSpPr>
        <p:spPr>
          <a:xfrm>
            <a:off x="948867" y="12706463"/>
            <a:ext cx="22486200" cy="0"/>
          </a:xfrm>
          <a:prstGeom prst="straightConnector1">
            <a:avLst/>
          </a:prstGeom>
          <a:noFill/>
          <a:ln w="12700" cap="flat" cmpd="sng">
            <a:solidFill>
              <a:srgbClr val="7D2348"/>
            </a:solidFill>
            <a:prstDash val="solid"/>
            <a:miter lim="4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ox 2">
  <p:cSld name="Box 2_2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5"/>
          <p:cNvSpPr txBox="1"/>
          <p:nvPr/>
        </p:nvSpPr>
        <p:spPr>
          <a:xfrm>
            <a:off x="956733" y="12954679"/>
            <a:ext cx="48375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seesame.com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7" name="Google Shape;97;p25"/>
          <p:cNvCxnSpPr/>
          <p:nvPr/>
        </p:nvCxnSpPr>
        <p:spPr>
          <a:xfrm>
            <a:off x="948867" y="12706463"/>
            <a:ext cx="22486500" cy="0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miter lim="400000"/>
            <a:headEnd type="none" w="sm" len="sm"/>
            <a:tailEnd type="none" w="sm" len="sm"/>
          </a:ln>
        </p:spPr>
      </p:cxnSp>
      <p:pic>
        <p:nvPicPr>
          <p:cNvPr id="98" name="Google Shape;98;p25" descr="Obrázok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9732" y="8690819"/>
            <a:ext cx="7122934" cy="3420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5" descr="Obrázok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30532" y="8690819"/>
            <a:ext cx="7122934" cy="3420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5" descr="Obrázok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301331" y="8690819"/>
            <a:ext cx="7122934" cy="3420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831200" y="1186733"/>
            <a:ext cx="22721700" cy="1527300"/>
          </a:xfrm>
          <a:prstGeom prst="rect">
            <a:avLst/>
          </a:prstGeom>
        </p:spPr>
        <p:txBody>
          <a:bodyPr spcFirstLastPara="1" wrap="square" lIns="243800" tIns="243800" rIns="243800" bIns="2438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831200" y="3073267"/>
            <a:ext cx="22721700" cy="9110400"/>
          </a:xfrm>
          <a:prstGeom prst="rect">
            <a:avLst/>
          </a:prstGeom>
        </p:spPr>
        <p:txBody>
          <a:bodyPr spcFirstLastPara="1" wrap="square" lIns="243800" tIns="243800" rIns="243800" bIns="243800" anchor="t" anchorCtr="0">
            <a:normAutofit/>
          </a:bodyPr>
          <a:lstStyle>
            <a:lvl1pPr marL="457200" lvl="0" indent="-533400"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marL="914400" lvl="1" indent="-463550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2pPr>
            <a:lvl3pPr marL="1371600" lvl="2" indent="-463550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3pPr>
            <a:lvl4pPr marL="1828800" lvl="3" indent="-463550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4pPr>
            <a:lvl5pPr marL="2286000" lvl="4" indent="-463550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5pPr>
            <a:lvl6pPr marL="2743200" lvl="5" indent="-463550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6pPr>
            <a:lvl7pPr marL="3200400" lvl="6" indent="-463550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7pPr>
            <a:lvl8pPr marL="3657600" lvl="7" indent="-463550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8pPr>
            <a:lvl9pPr marL="4114800" lvl="8" indent="-463550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</p:spPr>
        <p:txBody>
          <a:bodyPr spcFirstLastPara="1" wrap="square" lIns="243800" tIns="243800" rIns="243800" bIns="2438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831200" y="1186733"/>
            <a:ext cx="22721700" cy="1527300"/>
          </a:xfrm>
          <a:prstGeom prst="rect">
            <a:avLst/>
          </a:prstGeom>
        </p:spPr>
        <p:txBody>
          <a:bodyPr spcFirstLastPara="1" wrap="square" lIns="243800" tIns="243800" rIns="243800" bIns="2438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831200" y="3073267"/>
            <a:ext cx="10666500" cy="9110400"/>
          </a:xfrm>
          <a:prstGeom prst="rect">
            <a:avLst/>
          </a:prstGeom>
        </p:spPr>
        <p:txBody>
          <a:bodyPr spcFirstLastPara="1" wrap="square" lIns="243800" tIns="243800" rIns="243800" bIns="243800" anchor="t" anchorCtr="0">
            <a:normAutofit/>
          </a:bodyPr>
          <a:lstStyle>
            <a:lvl1pPr marL="457200" lvl="0" indent="-463550">
              <a:spcBef>
                <a:spcPts val="0"/>
              </a:spcBef>
              <a:spcAft>
                <a:spcPts val="0"/>
              </a:spcAft>
              <a:buSzPts val="3700"/>
              <a:buChar char="●"/>
              <a:defRPr sz="3700"/>
            </a:lvl1pPr>
            <a:lvl2pPr marL="914400" lvl="1" indent="-43180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marL="1371600" lvl="2" indent="-43180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marL="1828800" lvl="3" indent="-43180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marL="2286000" lvl="4" indent="-43180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marL="2743200" lvl="5" indent="-43180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marL="3200400" lvl="6" indent="-43180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marL="3657600" lvl="7" indent="-43180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marL="4114800" lvl="8" indent="-43180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12886400" y="3073267"/>
            <a:ext cx="10666500" cy="9110400"/>
          </a:xfrm>
          <a:prstGeom prst="rect">
            <a:avLst/>
          </a:prstGeom>
        </p:spPr>
        <p:txBody>
          <a:bodyPr spcFirstLastPara="1" wrap="square" lIns="243800" tIns="243800" rIns="243800" bIns="243800" anchor="t" anchorCtr="0">
            <a:normAutofit/>
          </a:bodyPr>
          <a:lstStyle>
            <a:lvl1pPr marL="457200" lvl="0" indent="-463550">
              <a:spcBef>
                <a:spcPts val="0"/>
              </a:spcBef>
              <a:spcAft>
                <a:spcPts val="0"/>
              </a:spcAft>
              <a:buSzPts val="3700"/>
              <a:buChar char="●"/>
              <a:defRPr sz="3700"/>
            </a:lvl1pPr>
            <a:lvl2pPr marL="914400" lvl="1" indent="-43180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marL="1371600" lvl="2" indent="-43180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marL="1828800" lvl="3" indent="-43180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marL="2286000" lvl="4" indent="-43180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marL="2743200" lvl="5" indent="-43180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marL="3200400" lvl="6" indent="-43180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marL="3657600" lvl="7" indent="-43180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marL="4114800" lvl="8" indent="-43180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</p:spPr>
        <p:txBody>
          <a:bodyPr spcFirstLastPara="1" wrap="square" lIns="243800" tIns="243800" rIns="243800" bIns="2438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831200" y="1186733"/>
            <a:ext cx="22721700" cy="1527300"/>
          </a:xfrm>
          <a:prstGeom prst="rect">
            <a:avLst/>
          </a:prstGeom>
        </p:spPr>
        <p:txBody>
          <a:bodyPr spcFirstLastPara="1" wrap="square" lIns="243800" tIns="243800" rIns="243800" bIns="2438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</p:spPr>
        <p:txBody>
          <a:bodyPr spcFirstLastPara="1" wrap="square" lIns="243800" tIns="243800" rIns="243800" bIns="2438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831200" y="1481600"/>
            <a:ext cx="7488000" cy="2015100"/>
          </a:xfrm>
          <a:prstGeom prst="rect">
            <a:avLst/>
          </a:prstGeom>
        </p:spPr>
        <p:txBody>
          <a:bodyPr spcFirstLastPara="1" wrap="square" lIns="243800" tIns="243800" rIns="243800" bIns="2438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831200" y="3705600"/>
            <a:ext cx="7488000" cy="8478300"/>
          </a:xfrm>
          <a:prstGeom prst="rect">
            <a:avLst/>
          </a:prstGeom>
        </p:spPr>
        <p:txBody>
          <a:bodyPr spcFirstLastPara="1" wrap="square" lIns="243800" tIns="243800" rIns="243800" bIns="243800" anchor="t" anchorCtr="0">
            <a:normAutofit/>
          </a:bodyPr>
          <a:lstStyle>
            <a:lvl1pPr marL="457200" lvl="0" indent="-43180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1pPr>
            <a:lvl2pPr marL="914400" lvl="1" indent="-43180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marL="1371600" lvl="2" indent="-43180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marL="1828800" lvl="3" indent="-43180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marL="2286000" lvl="4" indent="-43180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marL="2743200" lvl="5" indent="-43180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marL="3200400" lvl="6" indent="-43180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marL="3657600" lvl="7" indent="-43180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marL="4114800" lvl="8" indent="-43180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</p:spPr>
        <p:txBody>
          <a:bodyPr spcFirstLastPara="1" wrap="square" lIns="243800" tIns="243800" rIns="243800" bIns="2438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1307333" y="1200400"/>
            <a:ext cx="16980900" cy="10908900"/>
          </a:xfrm>
          <a:prstGeom prst="rect">
            <a:avLst/>
          </a:prstGeom>
        </p:spPr>
        <p:txBody>
          <a:bodyPr spcFirstLastPara="1" wrap="square" lIns="243800" tIns="243800" rIns="243800" bIns="2438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1pPr>
            <a:lvl2pPr lvl="1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2pPr>
            <a:lvl3pPr lvl="2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3pPr>
            <a:lvl4pPr lvl="3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4pPr>
            <a:lvl5pPr lvl="4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5pPr>
            <a:lvl6pPr lvl="5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6pPr>
            <a:lvl7pPr lvl="6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7pPr>
            <a:lvl8pPr lvl="7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8pPr>
            <a:lvl9pPr lvl="8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</p:spPr>
        <p:txBody>
          <a:bodyPr spcFirstLastPara="1" wrap="square" lIns="243800" tIns="243800" rIns="243800" bIns="2438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12192000" y="-333"/>
            <a:ext cx="12192000" cy="1371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243800" tIns="243800" rIns="243800" bIns="243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708000" y="3288467"/>
            <a:ext cx="10787100" cy="3952800"/>
          </a:xfrm>
          <a:prstGeom prst="rect">
            <a:avLst/>
          </a:prstGeom>
        </p:spPr>
        <p:txBody>
          <a:bodyPr spcFirstLastPara="1" wrap="square" lIns="243800" tIns="243800" rIns="243800" bIns="2438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2pPr>
            <a:lvl3pPr lvl="2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3pPr>
            <a:lvl4pPr lvl="3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4pPr>
            <a:lvl5pPr lvl="4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5pPr>
            <a:lvl6pPr lvl="5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6pPr>
            <a:lvl7pPr lvl="6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7pPr>
            <a:lvl8pPr lvl="7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8pPr>
            <a:lvl9pPr lvl="8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708000" y="7474867"/>
            <a:ext cx="10787100" cy="3293700"/>
          </a:xfrm>
          <a:prstGeom prst="rect">
            <a:avLst/>
          </a:prstGeom>
        </p:spPr>
        <p:txBody>
          <a:bodyPr spcFirstLastPara="1" wrap="square" lIns="243800" tIns="243800" rIns="243800" bIns="2438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13172000" y="1930867"/>
            <a:ext cx="10232100" cy="9853500"/>
          </a:xfrm>
          <a:prstGeom prst="rect">
            <a:avLst/>
          </a:prstGeom>
        </p:spPr>
        <p:txBody>
          <a:bodyPr spcFirstLastPara="1" wrap="square" lIns="243800" tIns="243800" rIns="243800" bIns="243800" anchor="ctr" anchorCtr="0">
            <a:normAutofit/>
          </a:bodyPr>
          <a:lstStyle>
            <a:lvl1pPr marL="457200" lvl="0" indent="-533400"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marL="914400" lvl="1" indent="-463550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2pPr>
            <a:lvl3pPr marL="1371600" lvl="2" indent="-463550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3pPr>
            <a:lvl4pPr marL="1828800" lvl="3" indent="-463550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4pPr>
            <a:lvl5pPr marL="2286000" lvl="4" indent="-463550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5pPr>
            <a:lvl6pPr marL="2743200" lvl="5" indent="-463550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6pPr>
            <a:lvl7pPr marL="3200400" lvl="6" indent="-463550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7pPr>
            <a:lvl8pPr marL="3657600" lvl="7" indent="-463550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8pPr>
            <a:lvl9pPr marL="4114800" lvl="8" indent="-463550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</p:spPr>
        <p:txBody>
          <a:bodyPr spcFirstLastPara="1" wrap="square" lIns="243800" tIns="243800" rIns="243800" bIns="2438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831200" y="11281533"/>
            <a:ext cx="15996900" cy="1613700"/>
          </a:xfrm>
          <a:prstGeom prst="rect">
            <a:avLst/>
          </a:prstGeom>
        </p:spPr>
        <p:txBody>
          <a:bodyPr spcFirstLastPara="1" wrap="square" lIns="243800" tIns="243800" rIns="243800" bIns="24380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</p:spPr>
        <p:txBody>
          <a:bodyPr spcFirstLastPara="1" wrap="square" lIns="243800" tIns="243800" rIns="243800" bIns="2438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1200" y="1186733"/>
            <a:ext cx="22721700" cy="15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None/>
              <a:defRPr sz="7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None/>
              <a:defRPr sz="75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None/>
              <a:defRPr sz="75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None/>
              <a:defRPr sz="75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None/>
              <a:defRPr sz="75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None/>
              <a:defRPr sz="75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None/>
              <a:defRPr sz="75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None/>
              <a:defRPr sz="75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None/>
              <a:defRPr sz="7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1200" y="3073267"/>
            <a:ext cx="22721700" cy="91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normAutofit/>
          </a:bodyPr>
          <a:lstStyle>
            <a:lvl1pPr marL="457200" lvl="0" indent="-533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Char char="●"/>
              <a:defRPr sz="4800">
                <a:solidFill>
                  <a:schemeClr val="dk2"/>
                </a:solidFill>
              </a:defRPr>
            </a:lvl1pPr>
            <a:lvl2pPr marL="914400" lvl="1" indent="-463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Char char="○"/>
              <a:defRPr sz="3700">
                <a:solidFill>
                  <a:schemeClr val="dk2"/>
                </a:solidFill>
              </a:defRPr>
            </a:lvl2pPr>
            <a:lvl3pPr marL="1371600" lvl="2" indent="-463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Char char="■"/>
              <a:defRPr sz="3700">
                <a:solidFill>
                  <a:schemeClr val="dk2"/>
                </a:solidFill>
              </a:defRPr>
            </a:lvl3pPr>
            <a:lvl4pPr marL="1828800" lvl="3" indent="-463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Char char="●"/>
              <a:defRPr sz="3700">
                <a:solidFill>
                  <a:schemeClr val="dk2"/>
                </a:solidFill>
              </a:defRPr>
            </a:lvl4pPr>
            <a:lvl5pPr marL="2286000" lvl="4" indent="-463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Char char="○"/>
              <a:defRPr sz="3700">
                <a:solidFill>
                  <a:schemeClr val="dk2"/>
                </a:solidFill>
              </a:defRPr>
            </a:lvl5pPr>
            <a:lvl6pPr marL="2743200" lvl="5" indent="-463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Char char="■"/>
              <a:defRPr sz="3700">
                <a:solidFill>
                  <a:schemeClr val="dk2"/>
                </a:solidFill>
              </a:defRPr>
            </a:lvl6pPr>
            <a:lvl7pPr marL="3200400" lvl="6" indent="-463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Char char="●"/>
              <a:defRPr sz="3700">
                <a:solidFill>
                  <a:schemeClr val="dk2"/>
                </a:solidFill>
              </a:defRPr>
            </a:lvl7pPr>
            <a:lvl8pPr marL="3657600" lvl="7" indent="-463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Char char="○"/>
              <a:defRPr sz="3700">
                <a:solidFill>
                  <a:schemeClr val="dk2"/>
                </a:solidFill>
              </a:defRPr>
            </a:lvl8pPr>
            <a:lvl9pPr marL="4114800" lvl="8" indent="-463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Char char="■"/>
              <a:defRPr sz="37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ctr" anchorCtr="0">
            <a:normAutofit/>
          </a:bodyPr>
          <a:lstStyle>
            <a:lvl1pPr lvl="0" algn="r">
              <a:buNone/>
              <a:defRPr sz="2700">
                <a:solidFill>
                  <a:schemeClr val="dk2"/>
                </a:solidFill>
              </a:defRPr>
            </a:lvl1pPr>
            <a:lvl2pPr lvl="1" algn="r">
              <a:buNone/>
              <a:defRPr sz="2700">
                <a:solidFill>
                  <a:schemeClr val="dk2"/>
                </a:solidFill>
              </a:defRPr>
            </a:lvl2pPr>
            <a:lvl3pPr lvl="2" algn="r">
              <a:buNone/>
              <a:defRPr sz="2700">
                <a:solidFill>
                  <a:schemeClr val="dk2"/>
                </a:solidFill>
              </a:defRPr>
            </a:lvl3pPr>
            <a:lvl4pPr lvl="3" algn="r">
              <a:buNone/>
              <a:defRPr sz="2700">
                <a:solidFill>
                  <a:schemeClr val="dk2"/>
                </a:solidFill>
              </a:defRPr>
            </a:lvl4pPr>
            <a:lvl5pPr lvl="4" algn="r">
              <a:buNone/>
              <a:defRPr sz="2700">
                <a:solidFill>
                  <a:schemeClr val="dk2"/>
                </a:solidFill>
              </a:defRPr>
            </a:lvl5pPr>
            <a:lvl6pPr lvl="5" algn="r">
              <a:buNone/>
              <a:defRPr sz="2700">
                <a:solidFill>
                  <a:schemeClr val="dk2"/>
                </a:solidFill>
              </a:defRPr>
            </a:lvl6pPr>
            <a:lvl7pPr lvl="6" algn="r">
              <a:buNone/>
              <a:defRPr sz="2700">
                <a:solidFill>
                  <a:schemeClr val="dk2"/>
                </a:solidFill>
              </a:defRPr>
            </a:lvl7pPr>
            <a:lvl8pPr lvl="7" algn="r">
              <a:buNone/>
              <a:defRPr sz="2700">
                <a:solidFill>
                  <a:schemeClr val="dk2"/>
                </a:solidFill>
              </a:defRPr>
            </a:lvl8pPr>
            <a:lvl9pPr lvl="8" algn="r">
              <a:buNone/>
              <a:defRPr sz="27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zumne.sk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6"/>
          <p:cNvSpPr txBox="1"/>
          <p:nvPr/>
        </p:nvSpPr>
        <p:spPr>
          <a:xfrm>
            <a:off x="7237275" y="9311054"/>
            <a:ext cx="15900000" cy="2004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3F35"/>
              </a:buClr>
              <a:buSzPts val="6000"/>
              <a:buFont typeface="Arial"/>
              <a:buNone/>
            </a:pPr>
            <a:endParaRPr lang="sk-SK" sz="5400" dirty="0">
              <a:solidFill>
                <a:srgbClr val="46223D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3F35"/>
              </a:buClr>
              <a:buSzPts val="6000"/>
              <a:buFont typeface="Arial"/>
              <a:buNone/>
            </a:pPr>
            <a:endParaRPr sz="800" dirty="0">
              <a:solidFill>
                <a:srgbClr val="46223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6" name="Google Shape;106;p26"/>
          <p:cNvSpPr txBox="1"/>
          <p:nvPr/>
        </p:nvSpPr>
        <p:spPr>
          <a:xfrm>
            <a:off x="7237275" y="4220875"/>
            <a:ext cx="15900000" cy="3991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F35"/>
              </a:buClr>
              <a:buSzPts val="14000"/>
              <a:buFont typeface="Arial"/>
              <a:buNone/>
            </a:pPr>
            <a:r>
              <a:rPr lang="sk-SK" sz="11000" b="1" i="0" u="none" strike="noStrike" cap="none" dirty="0">
                <a:solidFill>
                  <a:srgbClr val="46223D"/>
                </a:solidFill>
                <a:latin typeface="Roboto"/>
                <a:ea typeface="Roboto"/>
                <a:cs typeface="Roboto"/>
                <a:sym typeface="Roboto"/>
              </a:rPr>
              <a:t>Rozumne o alkohole</a:t>
            </a:r>
            <a:endParaRPr sz="11000" dirty="0">
              <a:solidFill>
                <a:srgbClr val="46223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7" name="Google Shape;107;p26"/>
          <p:cNvSpPr txBox="1"/>
          <p:nvPr/>
        </p:nvSpPr>
        <p:spPr>
          <a:xfrm>
            <a:off x="6309333" y="12979904"/>
            <a:ext cx="4837500" cy="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E300"/>
              </a:buClr>
              <a:buSzPts val="2000"/>
              <a:buFont typeface="Arial"/>
              <a:buNone/>
            </a:pPr>
            <a:r>
              <a:rPr lang="sk-SK" sz="2000" i="0" u="none" strike="noStrike" cap="none" dirty="0">
                <a:solidFill>
                  <a:srgbClr val="F8E300"/>
                </a:solidFill>
                <a:latin typeface="Roboto"/>
                <a:ea typeface="Roboto"/>
                <a:cs typeface="Roboto"/>
                <a:sym typeface="Roboto"/>
              </a:rPr>
              <a:t>Február </a:t>
            </a:r>
            <a:r>
              <a:rPr lang="en-US" sz="2000" i="0" u="none" strike="noStrike" cap="none" dirty="0">
                <a:solidFill>
                  <a:srgbClr val="F8E300"/>
                </a:solidFill>
                <a:latin typeface="Roboto"/>
                <a:ea typeface="Roboto"/>
                <a:cs typeface="Roboto"/>
                <a:sym typeface="Roboto"/>
              </a:rPr>
              <a:t>2021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0BEBA913-6081-4A62-B04E-F7643F656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448057"/>
            <a:ext cx="7915274" cy="1001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B5F3798F-055D-40BB-962A-CD5D34527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0508" y="1325038"/>
            <a:ext cx="10606087" cy="7524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FEE74A0B-E468-45AD-9014-31F0FA23A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016" y="1790957"/>
            <a:ext cx="5801967" cy="10819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172;p33">
            <a:extLst>
              <a:ext uri="{FF2B5EF4-FFF2-40B4-BE49-F238E27FC236}">
                <a16:creationId xmlns:a16="http://schemas.microsoft.com/office/drawing/2014/main" id="{C5D7084B-7DAD-4DDE-96EA-3CB219FFACFF}"/>
              </a:ext>
            </a:extLst>
          </p:cNvPr>
          <p:cNvSpPr txBox="1"/>
          <p:nvPr/>
        </p:nvSpPr>
        <p:spPr>
          <a:xfrm>
            <a:off x="6570133" y="12954679"/>
            <a:ext cx="4837500" cy="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dirty="0" err="1">
                <a:latin typeface="Roboto"/>
                <a:ea typeface="Roboto"/>
                <a:cs typeface="Roboto"/>
                <a:sym typeface="Roboto"/>
              </a:rPr>
              <a:t>Komunikácia</a:t>
            </a:r>
            <a:r>
              <a:rPr lang="en-US" sz="2000" dirty="0">
                <a:latin typeface="Roboto"/>
                <a:ea typeface="Roboto"/>
                <a:cs typeface="Roboto"/>
                <a:sym typeface="Roboto"/>
              </a:rPr>
              <a:t> so </a:t>
            </a:r>
            <a:r>
              <a:rPr lang="en-US" sz="2000" dirty="0" err="1">
                <a:latin typeface="Roboto"/>
                <a:ea typeface="Roboto"/>
                <a:cs typeface="Roboto"/>
                <a:sym typeface="Roboto"/>
              </a:rPr>
              <a:t>zmyslom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" name="Google Shape;173;p33">
            <a:extLst>
              <a:ext uri="{FF2B5EF4-FFF2-40B4-BE49-F238E27FC236}">
                <a16:creationId xmlns:a16="http://schemas.microsoft.com/office/drawing/2014/main" id="{9CF0B9F3-E707-460D-95F8-4756C7A2A020}"/>
              </a:ext>
            </a:extLst>
          </p:cNvPr>
          <p:cNvSpPr txBox="1"/>
          <p:nvPr/>
        </p:nvSpPr>
        <p:spPr>
          <a:xfrm>
            <a:off x="23051495" y="12957930"/>
            <a:ext cx="4302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￼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07647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3"/>
          <p:cNvSpPr txBox="1"/>
          <p:nvPr/>
        </p:nvSpPr>
        <p:spPr>
          <a:xfrm>
            <a:off x="6570133" y="12954679"/>
            <a:ext cx="4837500" cy="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dirty="0" err="1">
                <a:latin typeface="Roboto"/>
                <a:ea typeface="Roboto"/>
                <a:cs typeface="Roboto"/>
                <a:sym typeface="Roboto"/>
              </a:rPr>
              <a:t>Komunikácia</a:t>
            </a:r>
            <a:r>
              <a:rPr lang="en-US" sz="2000" dirty="0">
                <a:latin typeface="Roboto"/>
                <a:ea typeface="Roboto"/>
                <a:cs typeface="Roboto"/>
                <a:sym typeface="Roboto"/>
              </a:rPr>
              <a:t> so </a:t>
            </a:r>
            <a:r>
              <a:rPr lang="en-US" sz="2000" dirty="0" err="1">
                <a:latin typeface="Roboto"/>
                <a:ea typeface="Roboto"/>
                <a:cs typeface="Roboto"/>
                <a:sym typeface="Roboto"/>
              </a:rPr>
              <a:t>zmyslom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3" name="Google Shape;173;p33"/>
          <p:cNvSpPr txBox="1"/>
          <p:nvPr/>
        </p:nvSpPr>
        <p:spPr>
          <a:xfrm>
            <a:off x="23051495" y="12957930"/>
            <a:ext cx="4302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￼</a:t>
            </a:r>
            <a:endParaRPr dirty="0"/>
          </a:p>
        </p:txBody>
      </p:sp>
      <p:sp>
        <p:nvSpPr>
          <p:cNvPr id="176" name="Google Shape;176;p33"/>
          <p:cNvSpPr txBox="1"/>
          <p:nvPr/>
        </p:nvSpPr>
        <p:spPr>
          <a:xfrm>
            <a:off x="957733" y="2114550"/>
            <a:ext cx="10449900" cy="8213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just" fontAlgn="base">
              <a:lnSpc>
                <a:spcPct val="150000"/>
              </a:lnSpc>
            </a:pPr>
            <a:r>
              <a:rPr lang="sk-SK" sz="3600" dirty="0">
                <a:effectLst/>
                <a:latin typeface="Roboto" panose="020B0604020202020204" charset="0"/>
                <a:ea typeface="Roboto" panose="020B0604020202020204" charset="0"/>
              </a:rPr>
              <a:t>Absolvovali sme rozhovor v TV Markíza a pre čo najväčší zásah kampane sme rozšírili komunikačný mix o špeciálne formáty. Vznikli tak dva podcasty a </a:t>
            </a:r>
            <a:r>
              <a:rPr lang="sk-SK" sz="3600" dirty="0" err="1">
                <a:effectLst/>
                <a:latin typeface="Roboto" panose="020B0604020202020204" charset="0"/>
                <a:ea typeface="Roboto" panose="020B0604020202020204" charset="0"/>
              </a:rPr>
              <a:t>live</a:t>
            </a:r>
            <a:r>
              <a:rPr lang="sk-SK" sz="3600" dirty="0">
                <a:effectLst/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sk-SK" sz="3600" dirty="0" err="1">
                <a:effectLst/>
                <a:latin typeface="Roboto" panose="020B0604020202020204" charset="0"/>
                <a:ea typeface="Roboto" panose="020B0604020202020204" charset="0"/>
              </a:rPr>
              <a:t>webinár</a:t>
            </a:r>
            <a:r>
              <a:rPr lang="sk-SK" sz="3600" dirty="0">
                <a:effectLst/>
                <a:latin typeface="Roboto" panose="020B0604020202020204" charset="0"/>
                <a:ea typeface="Roboto" panose="020B0604020202020204" charset="0"/>
              </a:rPr>
              <a:t> pre rodičov na kanáloch </a:t>
            </a:r>
            <a:r>
              <a:rPr lang="sk-SK" sz="3600" dirty="0" err="1">
                <a:effectLst/>
                <a:latin typeface="Roboto" panose="020B0604020202020204" charset="0"/>
                <a:ea typeface="Roboto" panose="020B0604020202020204" charset="0"/>
              </a:rPr>
              <a:t>IPčka</a:t>
            </a:r>
            <a:r>
              <a:rPr lang="sk-SK" sz="3600" dirty="0">
                <a:effectLst/>
                <a:latin typeface="Roboto" panose="020B0604020202020204" charset="0"/>
                <a:ea typeface="Roboto" panose="020B0604020202020204" charset="0"/>
              </a:rPr>
              <a:t>. Partneri komunikovali tému aj prostredníctvom vlastných sociálnych sietí. </a:t>
            </a:r>
          </a:p>
          <a:p>
            <a:pPr algn="just" fontAlgn="base">
              <a:lnSpc>
                <a:spcPct val="150000"/>
              </a:lnSpc>
            </a:pPr>
            <a:r>
              <a:rPr lang="sk-SK" sz="3600" dirty="0">
                <a:effectLst/>
                <a:latin typeface="Roboto" panose="020B0604020202020204" charset="0"/>
                <a:ea typeface="Roboto" panose="020B0604020202020204" charset="0"/>
              </a:rPr>
              <a:t>Významnú rolu zohrali známe osobnosti a </a:t>
            </a:r>
            <a:r>
              <a:rPr lang="sk-SK" sz="3600" dirty="0" err="1">
                <a:effectLst/>
                <a:latin typeface="Roboto" panose="020B0604020202020204" charset="0"/>
                <a:ea typeface="Roboto" panose="020B0604020202020204" charset="0"/>
              </a:rPr>
              <a:t>influenceri</a:t>
            </a:r>
            <a:r>
              <a:rPr lang="sk-SK" sz="3600" dirty="0">
                <a:effectLst/>
                <a:latin typeface="Roboto" panose="020B0604020202020204" charset="0"/>
                <a:ea typeface="Roboto" panose="020B0604020202020204" charset="0"/>
              </a:rPr>
              <a:t> – tému komunikovali cez vlastné skúsenosti a upozorňovali na aktuálne čísla a alarmujúce štatistiky. 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206982EC-F0C4-49C4-86AE-49CFB7CA2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96912" y="1566418"/>
            <a:ext cx="9305925" cy="5343525"/>
          </a:xfrm>
          <a:prstGeom prst="rect">
            <a:avLst/>
          </a:prstGeom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884C0B33-857A-4B9C-805A-4C16AD47B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6441" y="6615113"/>
            <a:ext cx="8810154" cy="553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127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878B7B77-9DD0-43E7-B9D9-7111C03E2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826" y="485096"/>
            <a:ext cx="9462807" cy="660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A81C95E0-E63F-438D-8DF7-0D00671A7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126" y="7458075"/>
            <a:ext cx="12336106" cy="512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>
            <a:extLst>
              <a:ext uri="{FF2B5EF4-FFF2-40B4-BE49-F238E27FC236}">
                <a16:creationId xmlns:a16="http://schemas.microsoft.com/office/drawing/2014/main" id="{A0C13B27-06C0-4DB9-B2F8-5B204B8BC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7279" y="742271"/>
            <a:ext cx="11129316" cy="7289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172;p33">
            <a:extLst>
              <a:ext uri="{FF2B5EF4-FFF2-40B4-BE49-F238E27FC236}">
                <a16:creationId xmlns:a16="http://schemas.microsoft.com/office/drawing/2014/main" id="{8DF25FE9-D38C-4BE7-B200-008564C9DAE1}"/>
              </a:ext>
            </a:extLst>
          </p:cNvPr>
          <p:cNvSpPr txBox="1"/>
          <p:nvPr/>
        </p:nvSpPr>
        <p:spPr>
          <a:xfrm>
            <a:off x="6570133" y="12954679"/>
            <a:ext cx="4837500" cy="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dirty="0" err="1">
                <a:latin typeface="Roboto"/>
                <a:ea typeface="Roboto"/>
                <a:cs typeface="Roboto"/>
                <a:sym typeface="Roboto"/>
              </a:rPr>
              <a:t>Komunikácia</a:t>
            </a:r>
            <a:r>
              <a:rPr lang="en-US" sz="2000" dirty="0">
                <a:latin typeface="Roboto"/>
                <a:ea typeface="Roboto"/>
                <a:cs typeface="Roboto"/>
                <a:sym typeface="Roboto"/>
              </a:rPr>
              <a:t> so </a:t>
            </a:r>
            <a:r>
              <a:rPr lang="en-US" sz="2000" dirty="0" err="1">
                <a:latin typeface="Roboto"/>
                <a:ea typeface="Roboto"/>
                <a:cs typeface="Roboto"/>
                <a:sym typeface="Roboto"/>
              </a:rPr>
              <a:t>zmyslom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" name="Google Shape;173;p33">
            <a:extLst>
              <a:ext uri="{FF2B5EF4-FFF2-40B4-BE49-F238E27FC236}">
                <a16:creationId xmlns:a16="http://schemas.microsoft.com/office/drawing/2014/main" id="{B6AC69C9-0882-4978-9B6D-6CE1985F0924}"/>
              </a:ext>
            </a:extLst>
          </p:cNvPr>
          <p:cNvSpPr txBox="1"/>
          <p:nvPr/>
        </p:nvSpPr>
        <p:spPr>
          <a:xfrm>
            <a:off x="23051495" y="12957930"/>
            <a:ext cx="4302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￼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04387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Obrázok, na ktorom je text, biela tabuľa&#10;&#10;Automaticky generovaný popis">
            <a:extLst>
              <a:ext uri="{FF2B5EF4-FFF2-40B4-BE49-F238E27FC236}">
                <a16:creationId xmlns:a16="http://schemas.microsoft.com/office/drawing/2014/main" id="{6DB5D26A-7F07-4125-9555-0772C2C3A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850" y="1433271"/>
            <a:ext cx="7043737" cy="10849458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40E40EF8-6E4B-4CE6-876D-4307B7802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90079" y="1433271"/>
            <a:ext cx="8691563" cy="8107677"/>
          </a:xfrm>
          <a:prstGeom prst="rect">
            <a:avLst/>
          </a:prstGeom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id="{9D62D02F-BF02-46B7-982F-6CB76330E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2627" y="1433271"/>
            <a:ext cx="5394411" cy="1054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Google Shape;172;p33">
            <a:extLst>
              <a:ext uri="{FF2B5EF4-FFF2-40B4-BE49-F238E27FC236}">
                <a16:creationId xmlns:a16="http://schemas.microsoft.com/office/drawing/2014/main" id="{40AEE11D-A2AD-49AF-914F-AB1C5AD7E363}"/>
              </a:ext>
            </a:extLst>
          </p:cNvPr>
          <p:cNvSpPr txBox="1"/>
          <p:nvPr/>
        </p:nvSpPr>
        <p:spPr>
          <a:xfrm>
            <a:off x="6570133" y="12954679"/>
            <a:ext cx="4837500" cy="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dirty="0" err="1">
                <a:latin typeface="Roboto"/>
                <a:ea typeface="Roboto"/>
                <a:cs typeface="Roboto"/>
                <a:sym typeface="Roboto"/>
              </a:rPr>
              <a:t>Komunikácia</a:t>
            </a:r>
            <a:r>
              <a:rPr lang="en-US" sz="2000" dirty="0">
                <a:latin typeface="Roboto"/>
                <a:ea typeface="Roboto"/>
                <a:cs typeface="Roboto"/>
                <a:sym typeface="Roboto"/>
              </a:rPr>
              <a:t> so </a:t>
            </a:r>
            <a:r>
              <a:rPr lang="en-US" sz="2000" dirty="0" err="1">
                <a:latin typeface="Roboto"/>
                <a:ea typeface="Roboto"/>
                <a:cs typeface="Roboto"/>
                <a:sym typeface="Roboto"/>
              </a:rPr>
              <a:t>zmyslom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" name="Google Shape;173;p33">
            <a:extLst>
              <a:ext uri="{FF2B5EF4-FFF2-40B4-BE49-F238E27FC236}">
                <a16:creationId xmlns:a16="http://schemas.microsoft.com/office/drawing/2014/main" id="{13D22236-2048-4F04-88A4-5F0991EA7688}"/>
              </a:ext>
            </a:extLst>
          </p:cNvPr>
          <p:cNvSpPr txBox="1"/>
          <p:nvPr/>
        </p:nvSpPr>
        <p:spPr>
          <a:xfrm>
            <a:off x="23051495" y="12957930"/>
            <a:ext cx="4302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￼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83884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3"/>
          <p:cNvSpPr txBox="1"/>
          <p:nvPr/>
        </p:nvSpPr>
        <p:spPr>
          <a:xfrm>
            <a:off x="6570133" y="12954679"/>
            <a:ext cx="4837500" cy="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dirty="0" err="1">
                <a:latin typeface="Roboto"/>
                <a:ea typeface="Roboto"/>
                <a:cs typeface="Roboto"/>
                <a:sym typeface="Roboto"/>
              </a:rPr>
              <a:t>Komunikácia</a:t>
            </a:r>
            <a:r>
              <a:rPr lang="en-US" sz="2000" dirty="0">
                <a:latin typeface="Roboto"/>
                <a:ea typeface="Roboto"/>
                <a:cs typeface="Roboto"/>
                <a:sym typeface="Roboto"/>
              </a:rPr>
              <a:t> so </a:t>
            </a:r>
            <a:r>
              <a:rPr lang="en-US" sz="2000" dirty="0" err="1">
                <a:latin typeface="Roboto"/>
                <a:ea typeface="Roboto"/>
                <a:cs typeface="Roboto"/>
                <a:sym typeface="Roboto"/>
              </a:rPr>
              <a:t>zmyslom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3" name="Google Shape;173;p33"/>
          <p:cNvSpPr txBox="1"/>
          <p:nvPr/>
        </p:nvSpPr>
        <p:spPr>
          <a:xfrm>
            <a:off x="23051495" y="12957930"/>
            <a:ext cx="4302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￼</a:t>
            </a:r>
            <a:endParaRPr/>
          </a:p>
        </p:txBody>
      </p:sp>
      <p:sp>
        <p:nvSpPr>
          <p:cNvPr id="176" name="Google Shape;176;p33"/>
          <p:cNvSpPr txBox="1"/>
          <p:nvPr/>
        </p:nvSpPr>
        <p:spPr>
          <a:xfrm>
            <a:off x="957733" y="2571750"/>
            <a:ext cx="10449900" cy="75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sk-SK" sz="3600" dirty="0">
                <a:effectLst/>
                <a:latin typeface="Roboto" panose="020B0604020202020204" charset="0"/>
                <a:ea typeface="Roboto" panose="020B0604020202020204" charset="0"/>
              </a:rPr>
              <a:t>Po celý čas sme odkazovali na našu novú platformu, kde rodičia i pedagógovia nachádzali pomocnú ruku. </a:t>
            </a:r>
          </a:p>
          <a:p>
            <a:pPr algn="just">
              <a:lnSpc>
                <a:spcPct val="150000"/>
              </a:lnSpc>
            </a:pPr>
            <a:r>
              <a:rPr lang="sk-SK" sz="3600" dirty="0">
                <a:effectLst/>
                <a:latin typeface="Roboto" panose="020B0604020202020204" charset="0"/>
                <a:ea typeface="Roboto" panose="020B0604020202020204" charset="0"/>
              </a:rPr>
              <a:t>Zaujímaví partneri, autentickí </a:t>
            </a:r>
            <a:r>
              <a:rPr lang="sk-SK" sz="3600" dirty="0" err="1">
                <a:effectLst/>
                <a:latin typeface="Roboto" panose="020B0604020202020204" charset="0"/>
                <a:ea typeface="Roboto" panose="020B0604020202020204" charset="0"/>
              </a:rPr>
              <a:t>influenceri</a:t>
            </a:r>
            <a:r>
              <a:rPr lang="sk-SK" sz="3600" dirty="0">
                <a:effectLst/>
                <a:latin typeface="Roboto" panose="020B0604020202020204" charset="0"/>
                <a:ea typeface="Roboto" panose="020B0604020202020204" charset="0"/>
              </a:rPr>
              <a:t>, podpora zo strany médií a ďalší mix komunikačných nástrojov nám umožnil zasiahnuť veľkú časť cieľovej skupiny a dostať do povedomia tému, ktorá je často na zozname prehliadaných.</a:t>
            </a:r>
            <a:endParaRPr lang="sk-SK" sz="3500" dirty="0">
              <a:latin typeface="Roboto"/>
              <a:ea typeface="Roboto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4F32B29E-4B5E-4190-9BF9-D50D55B3F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7375" y="1714500"/>
            <a:ext cx="8856806" cy="962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0831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D6EB0B79-2987-4E72-9943-BA9E4A566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255" y="684655"/>
            <a:ext cx="7667361" cy="567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>
            <a:extLst>
              <a:ext uri="{FF2B5EF4-FFF2-40B4-BE49-F238E27FC236}">
                <a16:creationId xmlns:a16="http://schemas.microsoft.com/office/drawing/2014/main" id="{EECED0D1-A598-42B1-8E4F-277662710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255" y="6781335"/>
            <a:ext cx="8205717" cy="574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>
            <a:extLst>
              <a:ext uri="{FF2B5EF4-FFF2-40B4-BE49-F238E27FC236}">
                <a16:creationId xmlns:a16="http://schemas.microsoft.com/office/drawing/2014/main" id="{48D92168-3A99-4915-8C51-CE99BEAB7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3159" y="3011547"/>
            <a:ext cx="4043295" cy="724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>
            <a:extLst>
              <a:ext uri="{FF2B5EF4-FFF2-40B4-BE49-F238E27FC236}">
                <a16:creationId xmlns:a16="http://schemas.microsoft.com/office/drawing/2014/main" id="{8E8D5F5A-8C8D-4AE6-ABE2-790641E57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0812" y="2964626"/>
            <a:ext cx="4043294" cy="730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>
            <a:extLst>
              <a:ext uri="{FF2B5EF4-FFF2-40B4-BE49-F238E27FC236}">
                <a16:creationId xmlns:a16="http://schemas.microsoft.com/office/drawing/2014/main" id="{8814A3EE-7100-464C-83B7-70DC86C20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8463" y="3011547"/>
            <a:ext cx="4264625" cy="724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172;p33">
            <a:extLst>
              <a:ext uri="{FF2B5EF4-FFF2-40B4-BE49-F238E27FC236}">
                <a16:creationId xmlns:a16="http://schemas.microsoft.com/office/drawing/2014/main" id="{ECE591B3-2999-45AF-BB98-394A0879763F}"/>
              </a:ext>
            </a:extLst>
          </p:cNvPr>
          <p:cNvSpPr txBox="1"/>
          <p:nvPr/>
        </p:nvSpPr>
        <p:spPr>
          <a:xfrm>
            <a:off x="6570133" y="12954679"/>
            <a:ext cx="4837500" cy="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dirty="0" err="1">
                <a:latin typeface="Roboto"/>
                <a:ea typeface="Roboto"/>
                <a:cs typeface="Roboto"/>
                <a:sym typeface="Roboto"/>
              </a:rPr>
              <a:t>Komunikácia</a:t>
            </a:r>
            <a:r>
              <a:rPr lang="en-US" sz="2000" dirty="0">
                <a:latin typeface="Roboto"/>
                <a:ea typeface="Roboto"/>
                <a:cs typeface="Roboto"/>
                <a:sym typeface="Roboto"/>
              </a:rPr>
              <a:t> so </a:t>
            </a:r>
            <a:r>
              <a:rPr lang="en-US" sz="2000" dirty="0" err="1">
                <a:latin typeface="Roboto"/>
                <a:ea typeface="Roboto"/>
                <a:cs typeface="Roboto"/>
                <a:sym typeface="Roboto"/>
              </a:rPr>
              <a:t>zmyslom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" name="Google Shape;173;p33">
            <a:extLst>
              <a:ext uri="{FF2B5EF4-FFF2-40B4-BE49-F238E27FC236}">
                <a16:creationId xmlns:a16="http://schemas.microsoft.com/office/drawing/2014/main" id="{DE73FC97-7920-4B71-AD14-156D64DEC890}"/>
              </a:ext>
            </a:extLst>
          </p:cNvPr>
          <p:cNvSpPr txBox="1"/>
          <p:nvPr/>
        </p:nvSpPr>
        <p:spPr>
          <a:xfrm>
            <a:off x="23051495" y="12957930"/>
            <a:ext cx="4302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￼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586016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7"/>
          <p:cNvSpPr/>
          <p:nvPr/>
        </p:nvSpPr>
        <p:spPr>
          <a:xfrm>
            <a:off x="-61897" y="-88983"/>
            <a:ext cx="24507794" cy="13893966"/>
          </a:xfrm>
          <a:prstGeom prst="rect">
            <a:avLst/>
          </a:prstGeom>
          <a:solidFill>
            <a:srgbClr val="7D234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Font typeface="Helvetica Neue Light"/>
              <a:buNone/>
            </a:pPr>
            <a:endParaRPr sz="46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113" name="Google Shape;113;p27"/>
          <p:cNvCxnSpPr/>
          <p:nvPr/>
        </p:nvCxnSpPr>
        <p:spPr>
          <a:xfrm>
            <a:off x="948867" y="12706463"/>
            <a:ext cx="22486266" cy="1"/>
          </a:xfrm>
          <a:prstGeom prst="straightConnector1">
            <a:avLst/>
          </a:prstGeom>
          <a:noFill/>
          <a:ln w="12700" cap="flat" cmpd="sng">
            <a:solidFill>
              <a:srgbClr val="F8E300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14" name="Google Shape;114;p27"/>
          <p:cNvSpPr txBox="1"/>
          <p:nvPr/>
        </p:nvSpPr>
        <p:spPr>
          <a:xfrm>
            <a:off x="956733" y="12954679"/>
            <a:ext cx="4837427" cy="387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BF3F"/>
              </a:buClr>
              <a:buSzPts val="2000"/>
              <a:buFont typeface="Arial"/>
              <a:buNone/>
            </a:pPr>
            <a:r>
              <a:rPr lang="en-US" sz="2000" i="0" u="none" strike="noStrike" cap="none">
                <a:solidFill>
                  <a:srgbClr val="F8E300"/>
                </a:solidFill>
                <a:latin typeface="Roboto"/>
                <a:ea typeface="Roboto"/>
                <a:cs typeface="Roboto"/>
                <a:sym typeface="Roboto"/>
              </a:rPr>
              <a:t>seesame.com</a:t>
            </a:r>
            <a:endParaRPr>
              <a:solidFill>
                <a:srgbClr val="F8E3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5" name="Google Shape;115;p27"/>
          <p:cNvSpPr txBox="1"/>
          <p:nvPr/>
        </p:nvSpPr>
        <p:spPr>
          <a:xfrm>
            <a:off x="937300" y="758475"/>
            <a:ext cx="22434000" cy="66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F3F"/>
              </a:buClr>
              <a:buSzPts val="14000"/>
              <a:buFont typeface="Arial"/>
              <a:buNone/>
            </a:pPr>
            <a:r>
              <a:rPr lang="sk-SK" sz="17000" b="1" dirty="0">
                <a:solidFill>
                  <a:srgbClr val="F8E300"/>
                </a:solidFill>
                <a:latin typeface="Roboto"/>
                <a:ea typeface="Roboto"/>
                <a:cs typeface="Roboto"/>
                <a:sym typeface="Roboto"/>
              </a:rPr>
              <a:t>Výsledky</a:t>
            </a:r>
            <a:endParaRPr sz="17000" b="1" dirty="0">
              <a:solidFill>
                <a:srgbClr val="F8E3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6" name="Google Shape;116;p27"/>
          <p:cNvSpPr txBox="1"/>
          <p:nvPr/>
        </p:nvSpPr>
        <p:spPr>
          <a:xfrm>
            <a:off x="6570133" y="12954679"/>
            <a:ext cx="4837427" cy="387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BF3F"/>
              </a:buClr>
              <a:buSzPts val="2000"/>
              <a:buFont typeface="Arial"/>
              <a:buNone/>
            </a:pPr>
            <a:r>
              <a:rPr lang="en-US" sz="2000">
                <a:solidFill>
                  <a:srgbClr val="F8E300"/>
                </a:solidFill>
                <a:latin typeface="Roboto"/>
                <a:ea typeface="Roboto"/>
                <a:cs typeface="Roboto"/>
                <a:sym typeface="Roboto"/>
              </a:rPr>
              <a:t>Komunikácia so zmyslom</a:t>
            </a:r>
            <a:endParaRPr>
              <a:solidFill>
                <a:srgbClr val="F8E3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7" name="Google Shape;117;p27"/>
          <p:cNvSpPr txBox="1"/>
          <p:nvPr/>
        </p:nvSpPr>
        <p:spPr>
          <a:xfrm>
            <a:off x="23051495" y="12957930"/>
            <a:ext cx="4302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en-US" sz="2000" b="0" i="0" u="none" strike="noStrike" cap="none">
                <a:solidFill>
                  <a:srgbClr val="F8E303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r>
              <a:rPr lang="en-US" sz="2000" b="0" i="0" u="none" strike="noStrike" cap="none">
                <a:solidFill>
                  <a:srgbClr val="F8E303"/>
                </a:solidFill>
                <a:latin typeface="Arial"/>
                <a:ea typeface="Arial"/>
                <a:cs typeface="Arial"/>
                <a:sym typeface="Arial"/>
              </a:rPr>
              <a:t>￼</a:t>
            </a:r>
            <a:endParaRPr>
              <a:solidFill>
                <a:srgbClr val="F8E3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5629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0"/>
          <p:cNvSpPr txBox="1"/>
          <p:nvPr/>
        </p:nvSpPr>
        <p:spPr>
          <a:xfrm>
            <a:off x="957013" y="833816"/>
            <a:ext cx="10450619" cy="11310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just"/>
            <a:endParaRPr lang="sk-SK" sz="3500" dirty="0">
              <a:latin typeface="Roboto"/>
              <a:ea typeface="Roboto"/>
            </a:endParaRPr>
          </a:p>
          <a:p>
            <a:pPr algn="just">
              <a:lnSpc>
                <a:spcPct val="150000"/>
              </a:lnSpc>
            </a:pPr>
            <a:r>
              <a:rPr lang="sk-SK" sz="3600" dirty="0">
                <a:solidFill>
                  <a:srgbClr val="000000"/>
                </a:solidFill>
                <a:effectLst/>
                <a:latin typeface="Roboto" panose="020B0604020202020204" charset="0"/>
                <a:ea typeface="Roboto" panose="020B0604020202020204" charset="0"/>
              </a:rPr>
              <a:t>Kampaň Rozumne o alkohole podala pomocnú roku rodičom a pedagógom. Počas mesiaca a pol navštívilo webovú stránku </a:t>
            </a:r>
            <a:r>
              <a:rPr lang="sk-SK" sz="3600" b="1" dirty="0">
                <a:solidFill>
                  <a:srgbClr val="000000"/>
                </a:solidFill>
                <a:effectLst/>
                <a:latin typeface="Roboto" panose="020B0604020202020204" charset="0"/>
                <a:ea typeface="Roboto" panose="020B0604020202020204" charset="0"/>
              </a:rPr>
              <a:t>viac ako 7 000 užívateľov. </a:t>
            </a:r>
          </a:p>
          <a:p>
            <a:pPr algn="just">
              <a:lnSpc>
                <a:spcPct val="150000"/>
              </a:lnSpc>
            </a:pPr>
            <a:r>
              <a:rPr lang="sk-SK" sz="3600" dirty="0">
                <a:solidFill>
                  <a:srgbClr val="000000"/>
                </a:solidFill>
                <a:effectLst/>
                <a:latin typeface="Roboto" panose="020B0604020202020204" charset="0"/>
                <a:ea typeface="Roboto" panose="020B0604020202020204" charset="0"/>
              </a:rPr>
              <a:t>Kampaň splnila cieľ zaujať a dostať sa do povedomia rodičov, zasiahla ich takmer 1 500 000</a:t>
            </a:r>
            <a:r>
              <a:rPr lang="sk-SK" sz="3600" b="1" dirty="0">
                <a:solidFill>
                  <a:srgbClr val="000000"/>
                </a:solidFill>
                <a:effectLst/>
                <a:latin typeface="Roboto" panose="020B0604020202020204" charset="0"/>
                <a:ea typeface="Roboto" panose="020B0604020202020204" charset="0"/>
              </a:rPr>
              <a:t>. </a:t>
            </a:r>
            <a:r>
              <a:rPr lang="sk-SK" sz="3600" dirty="0">
                <a:solidFill>
                  <a:srgbClr val="000000"/>
                </a:solidFill>
                <a:effectLst/>
                <a:latin typeface="Roboto" panose="020B0604020202020204" charset="0"/>
                <a:ea typeface="Roboto" panose="020B0604020202020204" charset="0"/>
              </a:rPr>
              <a:t>Téma zarezonovala aj v médiách a na sociálnych sieťach </a:t>
            </a:r>
            <a:r>
              <a:rPr lang="sk-SK" sz="3600" dirty="0" err="1">
                <a:solidFill>
                  <a:srgbClr val="000000"/>
                </a:solidFill>
                <a:effectLst/>
                <a:latin typeface="Roboto" panose="020B0604020202020204" charset="0"/>
                <a:ea typeface="Roboto" panose="020B0604020202020204" charset="0"/>
              </a:rPr>
              <a:t>influencerov</a:t>
            </a:r>
            <a:r>
              <a:rPr lang="sk-SK" sz="3600" dirty="0">
                <a:solidFill>
                  <a:srgbClr val="000000"/>
                </a:solidFill>
                <a:effectLst/>
                <a:latin typeface="Roboto" panose="020B0604020202020204" charset="0"/>
                <a:ea typeface="Roboto" panose="020B0604020202020204" charset="0"/>
              </a:rPr>
              <a:t>, kde sa spolu počas iba mesačnej kampane objavila </a:t>
            </a:r>
            <a:r>
              <a:rPr lang="sk-SK" sz="3600" b="1" dirty="0">
                <a:solidFill>
                  <a:srgbClr val="000000"/>
                </a:solidFill>
                <a:effectLst/>
                <a:latin typeface="Roboto" panose="020B0604020202020204" charset="0"/>
                <a:ea typeface="Roboto" panose="020B0604020202020204" charset="0"/>
              </a:rPr>
              <a:t>96-krát.</a:t>
            </a:r>
          </a:p>
          <a:p>
            <a:pPr algn="just">
              <a:lnSpc>
                <a:spcPct val="150000"/>
              </a:lnSpc>
            </a:pPr>
            <a:r>
              <a:rPr lang="sk-SK" sz="3600" dirty="0">
                <a:solidFill>
                  <a:srgbClr val="000000"/>
                </a:solidFill>
                <a:effectLst/>
                <a:latin typeface="Roboto" panose="020B0604020202020204" charset="0"/>
                <a:ea typeface="Roboto" panose="020B0604020202020204" charset="0"/>
              </a:rPr>
              <a:t>V rámci publicity sme dosiahli AVE vo výške 17 536 Eur. Otvorili sme tak s klientom dôležitú tému, ktorá sa dotýka mnohých slovenských rodín. </a:t>
            </a:r>
            <a:endParaRPr lang="sk-SK" sz="3600" dirty="0">
              <a:effectLst/>
              <a:latin typeface="Roboto" panose="020B0604020202020204" charset="0"/>
              <a:ea typeface="Roboto" panose="020B0604020202020204" charset="0"/>
            </a:endParaRPr>
          </a:p>
          <a:p>
            <a:pPr algn="just"/>
            <a:endParaRPr lang="sk-SK" sz="3500" dirty="0">
              <a:latin typeface="Roboto"/>
              <a:ea typeface="Roboto"/>
            </a:endParaRPr>
          </a:p>
          <a:p>
            <a:pPr algn="just"/>
            <a:endParaRPr lang="sk-SK" sz="3500" dirty="0">
              <a:latin typeface="Roboto"/>
              <a:ea typeface="Roboto"/>
            </a:endParaRPr>
          </a:p>
          <a:p>
            <a:r>
              <a:rPr lang="sk-SK" sz="3500" dirty="0">
                <a:latin typeface="Roboto"/>
                <a:ea typeface="Roboto"/>
              </a:rPr>
              <a:t> </a:t>
            </a:r>
          </a:p>
        </p:txBody>
      </p:sp>
      <p:sp>
        <p:nvSpPr>
          <p:cNvPr id="144" name="Google Shape;144;p30"/>
          <p:cNvSpPr txBox="1"/>
          <p:nvPr/>
        </p:nvSpPr>
        <p:spPr>
          <a:xfrm>
            <a:off x="6570133" y="12954679"/>
            <a:ext cx="4837500" cy="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Komunikácia so zmyslom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5" name="Google Shape;145;p30"/>
          <p:cNvSpPr txBox="1"/>
          <p:nvPr/>
        </p:nvSpPr>
        <p:spPr>
          <a:xfrm>
            <a:off x="23051495" y="12957930"/>
            <a:ext cx="4302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￼</a:t>
            </a:r>
            <a:endParaRPr/>
          </a:p>
        </p:txBody>
      </p:sp>
      <p:pic>
        <p:nvPicPr>
          <p:cNvPr id="11268" name="Picture 4">
            <a:extLst>
              <a:ext uri="{FF2B5EF4-FFF2-40B4-BE49-F238E27FC236}">
                <a16:creationId xmlns:a16="http://schemas.microsoft.com/office/drawing/2014/main" id="{81DACA0B-8A2F-4C01-892D-025766727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6886" y="1599620"/>
            <a:ext cx="6460534" cy="800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>
            <a:extLst>
              <a:ext uri="{FF2B5EF4-FFF2-40B4-BE49-F238E27FC236}">
                <a16:creationId xmlns:a16="http://schemas.microsoft.com/office/drawing/2014/main" id="{9DCCEBA0-E428-444E-BFA8-D4F994B9A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0033" y="6257925"/>
            <a:ext cx="6793967" cy="602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>
            <a:extLst>
              <a:ext uri="{FF2B5EF4-FFF2-40B4-BE49-F238E27FC236}">
                <a16:creationId xmlns:a16="http://schemas.microsoft.com/office/drawing/2014/main" id="{9FC06294-667E-4692-B7A4-AE3B73809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6486" y="1599621"/>
            <a:ext cx="5371335" cy="372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2318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7"/>
          <p:cNvSpPr/>
          <p:nvPr/>
        </p:nvSpPr>
        <p:spPr>
          <a:xfrm>
            <a:off x="-61897" y="-88983"/>
            <a:ext cx="24507794" cy="13893966"/>
          </a:xfrm>
          <a:prstGeom prst="rect">
            <a:avLst/>
          </a:prstGeom>
          <a:solidFill>
            <a:srgbClr val="46223D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Font typeface="Helvetica Neue Light"/>
              <a:buNone/>
            </a:pPr>
            <a:endParaRPr sz="46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24" name="Google Shape;224;p37"/>
          <p:cNvSpPr txBox="1"/>
          <p:nvPr/>
        </p:nvSpPr>
        <p:spPr>
          <a:xfrm>
            <a:off x="956733" y="12954679"/>
            <a:ext cx="4837427" cy="387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E300"/>
              </a:buClr>
              <a:buSzPts val="2000"/>
              <a:buFont typeface="Arial"/>
              <a:buNone/>
            </a:pPr>
            <a:r>
              <a:rPr lang="en-US" sz="2000" i="0" u="none" strike="noStrike" cap="none">
                <a:solidFill>
                  <a:srgbClr val="F8E300"/>
                </a:solidFill>
                <a:latin typeface="Roboto"/>
                <a:ea typeface="Roboto"/>
                <a:cs typeface="Roboto"/>
                <a:sym typeface="Roboto"/>
              </a:rPr>
              <a:t>seesame.com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25" name="Google Shape;225;p37"/>
          <p:cNvCxnSpPr/>
          <p:nvPr/>
        </p:nvCxnSpPr>
        <p:spPr>
          <a:xfrm>
            <a:off x="948867" y="12706463"/>
            <a:ext cx="22486266" cy="1"/>
          </a:xfrm>
          <a:prstGeom prst="straightConnector1">
            <a:avLst/>
          </a:prstGeom>
          <a:noFill/>
          <a:ln w="12700" cap="flat" cmpd="sng">
            <a:solidFill>
              <a:srgbClr val="F8E300"/>
            </a:solidFill>
            <a:prstDash val="solid"/>
            <a:miter lim="400000"/>
            <a:headEnd type="none" w="sm" len="sm"/>
            <a:tailEnd type="none" w="sm" len="sm"/>
          </a:ln>
        </p:spPr>
      </p:cxnSp>
      <p:pic>
        <p:nvPicPr>
          <p:cNvPr id="226" name="Google Shape;226;p37" descr="Obrázo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9325" y="1010894"/>
            <a:ext cx="5619750" cy="899212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37"/>
          <p:cNvSpPr txBox="1"/>
          <p:nvPr/>
        </p:nvSpPr>
        <p:spPr>
          <a:xfrm>
            <a:off x="947419" y="8001361"/>
            <a:ext cx="8575742" cy="4134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b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8E303"/>
              </a:buClr>
              <a:buSzPts val="3000"/>
              <a:buFont typeface="Arial"/>
              <a:buNone/>
            </a:pPr>
            <a:r>
              <a:rPr lang="en-US" sz="3000" i="0" u="none" strike="noStrike" cap="none">
                <a:solidFill>
                  <a:srgbClr val="F8E303"/>
                </a:solidFill>
                <a:latin typeface="Roboto"/>
                <a:ea typeface="Roboto"/>
                <a:cs typeface="Roboto"/>
                <a:sym typeface="Roboto"/>
              </a:rPr>
              <a:t>Mlynské Nivy 48</a:t>
            </a:r>
            <a:br>
              <a:rPr lang="en-US" sz="3000" i="0" u="none" strike="noStrike" cap="none">
                <a:solidFill>
                  <a:srgbClr val="F8E303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3000" i="0" u="none" strike="noStrike" cap="none">
                <a:solidFill>
                  <a:srgbClr val="F8E303"/>
                </a:solidFill>
                <a:latin typeface="Roboto"/>
                <a:ea typeface="Roboto"/>
                <a:cs typeface="Roboto"/>
                <a:sym typeface="Roboto"/>
              </a:rPr>
              <a:t>821 09 Bratislava, Slovakia</a:t>
            </a:r>
            <a:br>
              <a:rPr lang="en-US" sz="3000" i="0" u="none" strike="noStrike" cap="none">
                <a:solidFill>
                  <a:srgbClr val="F8E303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3000" i="0" u="none" strike="noStrike" cap="none">
                <a:solidFill>
                  <a:srgbClr val="F8E303"/>
                </a:solidFill>
                <a:latin typeface="Roboto"/>
                <a:ea typeface="Roboto"/>
                <a:cs typeface="Roboto"/>
                <a:sym typeface="Roboto"/>
              </a:rPr>
              <a:t>T	+421 2 4342 2978</a:t>
            </a:r>
            <a:br>
              <a:rPr lang="en-US" sz="3000" i="0" u="none" strike="noStrike" cap="none">
                <a:solidFill>
                  <a:srgbClr val="F8E303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3000" i="0" u="none" strike="noStrike" cap="none">
                <a:solidFill>
                  <a:srgbClr val="F8E303"/>
                </a:solidFill>
                <a:latin typeface="Roboto"/>
                <a:ea typeface="Roboto"/>
                <a:cs typeface="Roboto"/>
                <a:sym typeface="Roboto"/>
              </a:rPr>
              <a:t>E	seesame@seesame.com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7"/>
          <p:cNvSpPr/>
          <p:nvPr/>
        </p:nvSpPr>
        <p:spPr>
          <a:xfrm>
            <a:off x="-61897" y="-88983"/>
            <a:ext cx="24507794" cy="13893966"/>
          </a:xfrm>
          <a:prstGeom prst="rect">
            <a:avLst/>
          </a:prstGeom>
          <a:solidFill>
            <a:srgbClr val="7D234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Font typeface="Helvetica Neue Light"/>
              <a:buNone/>
            </a:pPr>
            <a:endParaRPr sz="46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113" name="Google Shape;113;p27"/>
          <p:cNvCxnSpPr/>
          <p:nvPr/>
        </p:nvCxnSpPr>
        <p:spPr>
          <a:xfrm>
            <a:off x="948867" y="12706463"/>
            <a:ext cx="22486266" cy="1"/>
          </a:xfrm>
          <a:prstGeom prst="straightConnector1">
            <a:avLst/>
          </a:prstGeom>
          <a:noFill/>
          <a:ln w="12700" cap="flat" cmpd="sng">
            <a:solidFill>
              <a:srgbClr val="F8E300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14" name="Google Shape;114;p27"/>
          <p:cNvSpPr txBox="1"/>
          <p:nvPr/>
        </p:nvSpPr>
        <p:spPr>
          <a:xfrm>
            <a:off x="956733" y="12954679"/>
            <a:ext cx="4837427" cy="387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BF3F"/>
              </a:buClr>
              <a:buSzPts val="2000"/>
              <a:buFont typeface="Arial"/>
              <a:buNone/>
            </a:pPr>
            <a:r>
              <a:rPr lang="en-US" sz="2000" i="0" u="none" strike="noStrike" cap="none">
                <a:solidFill>
                  <a:srgbClr val="F8E300"/>
                </a:solidFill>
                <a:latin typeface="Roboto"/>
                <a:ea typeface="Roboto"/>
                <a:cs typeface="Roboto"/>
                <a:sym typeface="Roboto"/>
              </a:rPr>
              <a:t>seesame.com</a:t>
            </a:r>
            <a:endParaRPr>
              <a:solidFill>
                <a:srgbClr val="F8E3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5" name="Google Shape;115;p27"/>
          <p:cNvSpPr txBox="1"/>
          <p:nvPr/>
        </p:nvSpPr>
        <p:spPr>
          <a:xfrm>
            <a:off x="937300" y="758475"/>
            <a:ext cx="22434000" cy="66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F3F"/>
              </a:buClr>
              <a:buSzPts val="14000"/>
              <a:buFont typeface="Arial"/>
              <a:buNone/>
            </a:pPr>
            <a:r>
              <a:rPr lang="sk-SK" sz="17000" b="1" dirty="0">
                <a:solidFill>
                  <a:srgbClr val="F8E300"/>
                </a:solidFill>
                <a:latin typeface="Roboto"/>
                <a:ea typeface="Roboto"/>
                <a:cs typeface="Roboto"/>
                <a:sym typeface="Roboto"/>
              </a:rPr>
              <a:t>Zhrnutie</a:t>
            </a:r>
            <a:endParaRPr sz="17000" b="1" dirty="0">
              <a:solidFill>
                <a:srgbClr val="F8E3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6" name="Google Shape;116;p27"/>
          <p:cNvSpPr txBox="1"/>
          <p:nvPr/>
        </p:nvSpPr>
        <p:spPr>
          <a:xfrm>
            <a:off x="6570133" y="12954679"/>
            <a:ext cx="4837427" cy="387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BF3F"/>
              </a:buClr>
              <a:buSzPts val="2000"/>
              <a:buFont typeface="Arial"/>
              <a:buNone/>
            </a:pPr>
            <a:r>
              <a:rPr lang="en-US" sz="2000">
                <a:solidFill>
                  <a:srgbClr val="F8E300"/>
                </a:solidFill>
                <a:latin typeface="Roboto"/>
                <a:ea typeface="Roboto"/>
                <a:cs typeface="Roboto"/>
                <a:sym typeface="Roboto"/>
              </a:rPr>
              <a:t>Komunikácia so zmyslom</a:t>
            </a:r>
            <a:endParaRPr>
              <a:solidFill>
                <a:srgbClr val="F8E3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7" name="Google Shape;117;p27"/>
          <p:cNvSpPr txBox="1"/>
          <p:nvPr/>
        </p:nvSpPr>
        <p:spPr>
          <a:xfrm>
            <a:off x="23051495" y="12957930"/>
            <a:ext cx="4302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en-US" sz="2000" b="0" i="0" u="none" strike="noStrike" cap="none">
                <a:solidFill>
                  <a:srgbClr val="F8E303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r>
              <a:rPr lang="en-US" sz="2000" b="0" i="0" u="none" strike="noStrike" cap="none">
                <a:solidFill>
                  <a:srgbClr val="F8E303"/>
                </a:solidFill>
                <a:latin typeface="Arial"/>
                <a:ea typeface="Arial"/>
                <a:cs typeface="Arial"/>
                <a:sym typeface="Arial"/>
              </a:rPr>
              <a:t>￼</a:t>
            </a:r>
            <a:endParaRPr>
              <a:solidFill>
                <a:srgbClr val="F8E303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9"/>
          <p:cNvSpPr txBox="1"/>
          <p:nvPr/>
        </p:nvSpPr>
        <p:spPr>
          <a:xfrm>
            <a:off x="956733" y="12954679"/>
            <a:ext cx="4837427" cy="387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seesame.com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4" name="Google Shape;134;p29"/>
          <p:cNvSpPr txBox="1"/>
          <p:nvPr/>
        </p:nvSpPr>
        <p:spPr>
          <a:xfrm>
            <a:off x="956733" y="1628775"/>
            <a:ext cx="12849046" cy="10944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sk-SK" sz="3500" dirty="0">
              <a:latin typeface="Roboto"/>
              <a:ea typeface="Roboto"/>
              <a:sym typeface="Roboto"/>
            </a:endParaRPr>
          </a:p>
          <a:p>
            <a:pPr algn="just">
              <a:lnSpc>
                <a:spcPct val="150000"/>
              </a:lnSpc>
            </a:pPr>
            <a:r>
              <a:rPr lang="sk-SK" sz="3600" dirty="0">
                <a:solidFill>
                  <a:srgbClr val="000000"/>
                </a:solidFill>
                <a:effectLst/>
                <a:latin typeface="Roboto" panose="020B0604020202020204" charset="0"/>
                <a:ea typeface="Roboto" panose="020B0604020202020204" charset="0"/>
              </a:rPr>
              <a:t>HEINEKEN Slovensko sa v rámci svojho CSR programu dlhodobo zameriava na komunikáciu zodpovednej konzumácie alkoholu. Táto téma sa stala minulý rok ešte aktuálnejšou. Neľahká situácia v krajine zasiahla aj rodiny a mládež. Spôsobila úzkostné situácie, zvyšujúce riziko nadmernej konzumácie alkoholu. </a:t>
            </a:r>
          </a:p>
          <a:p>
            <a:pPr algn="just">
              <a:lnSpc>
                <a:spcPct val="150000"/>
              </a:lnSpc>
            </a:pPr>
            <a:r>
              <a:rPr lang="sk-SK" sz="3600" dirty="0">
                <a:solidFill>
                  <a:srgbClr val="000000"/>
                </a:solidFill>
                <a:effectLst/>
                <a:latin typeface="Roboto" panose="020B0604020202020204" charset="0"/>
                <a:ea typeface="Roboto" panose="020B0604020202020204" charset="0"/>
              </a:rPr>
              <a:t>Preto sme pripravili osvetovú kampaň, ktorou sme vstúpili  do uzavretého sveta  rodín a hovorili s rodičmi o tom, čo ich trápi. Podali im pomocnú ruku, zdôraznili význam prevencie a priviedli ich k odborníkom.</a:t>
            </a:r>
          </a:p>
          <a:p>
            <a:pPr algn="just">
              <a:lnSpc>
                <a:spcPct val="150000"/>
              </a:lnSpc>
            </a:pPr>
            <a:r>
              <a:rPr lang="sk-SK" sz="3600" dirty="0">
                <a:solidFill>
                  <a:srgbClr val="000000"/>
                </a:solidFill>
                <a:effectLst/>
                <a:latin typeface="Roboto" panose="020B0604020202020204" charset="0"/>
                <a:ea typeface="Roboto" panose="020B0604020202020204" charset="0"/>
              </a:rPr>
              <a:t>Integrovanú kampaň sme postavili na digitále, </a:t>
            </a:r>
            <a:r>
              <a:rPr lang="sk-SK" sz="3600" dirty="0" err="1">
                <a:solidFill>
                  <a:srgbClr val="000000"/>
                </a:solidFill>
                <a:effectLst/>
                <a:latin typeface="Roboto" panose="020B0604020202020204" charset="0"/>
                <a:ea typeface="Roboto" panose="020B0604020202020204" charset="0"/>
              </a:rPr>
              <a:t>influenceroch</a:t>
            </a:r>
            <a:r>
              <a:rPr lang="sk-SK" sz="3600" dirty="0">
                <a:solidFill>
                  <a:srgbClr val="000000"/>
                </a:solidFill>
                <a:effectLst/>
                <a:latin typeface="Roboto" panose="020B0604020202020204" charset="0"/>
                <a:ea typeface="Roboto" panose="020B0604020202020204" charset="0"/>
              </a:rPr>
              <a:t> a médiách. </a:t>
            </a:r>
            <a:endParaRPr lang="sk-SK" sz="3600" dirty="0">
              <a:effectLst/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135" name="Google Shape;135;p29"/>
          <p:cNvSpPr txBox="1"/>
          <p:nvPr/>
        </p:nvSpPr>
        <p:spPr>
          <a:xfrm>
            <a:off x="6570133" y="12954679"/>
            <a:ext cx="4837500" cy="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Komunikácia so zmyslom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6" name="Google Shape;136;p29"/>
          <p:cNvSpPr txBox="1"/>
          <p:nvPr/>
        </p:nvSpPr>
        <p:spPr>
          <a:xfrm>
            <a:off x="23051495" y="12957930"/>
            <a:ext cx="4302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￼</a:t>
            </a:r>
            <a:endParaRPr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2AF87B3-8413-42C7-90D6-CF7D18E19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4573" y="2546653"/>
            <a:ext cx="8622694" cy="862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259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7"/>
          <p:cNvSpPr/>
          <p:nvPr/>
        </p:nvSpPr>
        <p:spPr>
          <a:xfrm>
            <a:off x="-61897" y="-88983"/>
            <a:ext cx="24507794" cy="13893966"/>
          </a:xfrm>
          <a:prstGeom prst="rect">
            <a:avLst/>
          </a:prstGeom>
          <a:solidFill>
            <a:srgbClr val="7D234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Font typeface="Helvetica Neue Light"/>
              <a:buNone/>
            </a:pPr>
            <a:endParaRPr sz="46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113" name="Google Shape;113;p27"/>
          <p:cNvCxnSpPr/>
          <p:nvPr/>
        </p:nvCxnSpPr>
        <p:spPr>
          <a:xfrm>
            <a:off x="948867" y="12706463"/>
            <a:ext cx="22486266" cy="1"/>
          </a:xfrm>
          <a:prstGeom prst="straightConnector1">
            <a:avLst/>
          </a:prstGeom>
          <a:noFill/>
          <a:ln w="12700" cap="flat" cmpd="sng">
            <a:solidFill>
              <a:srgbClr val="F8E300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14" name="Google Shape;114;p27"/>
          <p:cNvSpPr txBox="1"/>
          <p:nvPr/>
        </p:nvSpPr>
        <p:spPr>
          <a:xfrm>
            <a:off x="956733" y="12954679"/>
            <a:ext cx="4837427" cy="387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BF3F"/>
              </a:buClr>
              <a:buSzPts val="2000"/>
              <a:buFont typeface="Arial"/>
              <a:buNone/>
            </a:pPr>
            <a:r>
              <a:rPr lang="en-US" sz="2000" i="0" u="none" strike="noStrike" cap="none">
                <a:solidFill>
                  <a:srgbClr val="F8E300"/>
                </a:solidFill>
                <a:latin typeface="Roboto"/>
                <a:ea typeface="Roboto"/>
                <a:cs typeface="Roboto"/>
                <a:sym typeface="Roboto"/>
              </a:rPr>
              <a:t>seesame.com</a:t>
            </a:r>
            <a:endParaRPr>
              <a:solidFill>
                <a:srgbClr val="F8E3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5" name="Google Shape;115;p27"/>
          <p:cNvSpPr txBox="1"/>
          <p:nvPr/>
        </p:nvSpPr>
        <p:spPr>
          <a:xfrm>
            <a:off x="937300" y="758475"/>
            <a:ext cx="22434000" cy="66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F3F"/>
              </a:buClr>
              <a:buSzPts val="14000"/>
              <a:buFont typeface="Arial"/>
              <a:buNone/>
            </a:pPr>
            <a:r>
              <a:rPr lang="sk-SK" sz="17000" b="1" dirty="0">
                <a:solidFill>
                  <a:srgbClr val="F8E300"/>
                </a:solidFill>
                <a:latin typeface="Roboto"/>
                <a:ea typeface="Roboto"/>
                <a:cs typeface="Roboto"/>
                <a:sym typeface="Roboto"/>
              </a:rPr>
              <a:t>Výzva a ciele</a:t>
            </a:r>
            <a:endParaRPr sz="17000" b="1" dirty="0">
              <a:solidFill>
                <a:srgbClr val="F8E3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6" name="Google Shape;116;p27"/>
          <p:cNvSpPr txBox="1"/>
          <p:nvPr/>
        </p:nvSpPr>
        <p:spPr>
          <a:xfrm>
            <a:off x="6570133" y="12954679"/>
            <a:ext cx="4837427" cy="387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BF3F"/>
              </a:buClr>
              <a:buSzPts val="2000"/>
              <a:buFont typeface="Arial"/>
              <a:buNone/>
            </a:pPr>
            <a:r>
              <a:rPr lang="en-US" sz="2000">
                <a:solidFill>
                  <a:srgbClr val="F8E300"/>
                </a:solidFill>
                <a:latin typeface="Roboto"/>
                <a:ea typeface="Roboto"/>
                <a:cs typeface="Roboto"/>
                <a:sym typeface="Roboto"/>
              </a:rPr>
              <a:t>Komunikácia so zmyslom</a:t>
            </a:r>
            <a:endParaRPr>
              <a:solidFill>
                <a:srgbClr val="F8E3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7" name="Google Shape;117;p27"/>
          <p:cNvSpPr txBox="1"/>
          <p:nvPr/>
        </p:nvSpPr>
        <p:spPr>
          <a:xfrm>
            <a:off x="23051495" y="12957930"/>
            <a:ext cx="4302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en-US" sz="2000" b="0" i="0" u="none" strike="noStrike" cap="none">
                <a:solidFill>
                  <a:srgbClr val="F8E303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r>
              <a:rPr lang="en-US" sz="2000" b="0" i="0" u="none" strike="noStrike" cap="none">
                <a:solidFill>
                  <a:srgbClr val="F8E303"/>
                </a:solidFill>
                <a:latin typeface="Arial"/>
                <a:ea typeface="Arial"/>
                <a:cs typeface="Arial"/>
                <a:sym typeface="Arial"/>
              </a:rPr>
              <a:t>￼</a:t>
            </a:r>
            <a:endParaRPr>
              <a:solidFill>
                <a:srgbClr val="F8E3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961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3"/>
          <p:cNvSpPr txBox="1"/>
          <p:nvPr/>
        </p:nvSpPr>
        <p:spPr>
          <a:xfrm>
            <a:off x="6570133" y="12954679"/>
            <a:ext cx="4837500" cy="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latin typeface="Roboto"/>
                <a:ea typeface="Roboto"/>
                <a:cs typeface="Roboto"/>
                <a:sym typeface="Roboto"/>
              </a:rPr>
              <a:t>Komunikácia so zmyslom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3" name="Google Shape;173;p33"/>
          <p:cNvSpPr txBox="1"/>
          <p:nvPr/>
        </p:nvSpPr>
        <p:spPr>
          <a:xfrm>
            <a:off x="23051495" y="12957930"/>
            <a:ext cx="4302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￼</a:t>
            </a:r>
            <a:endParaRPr/>
          </a:p>
        </p:txBody>
      </p:sp>
      <p:sp>
        <p:nvSpPr>
          <p:cNvPr id="176" name="Google Shape;176;p33"/>
          <p:cNvSpPr txBox="1"/>
          <p:nvPr/>
        </p:nvSpPr>
        <p:spPr>
          <a:xfrm>
            <a:off x="1158692" y="1543050"/>
            <a:ext cx="11033308" cy="9429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just" fontAlgn="base">
              <a:lnSpc>
                <a:spcPct val="150000"/>
              </a:lnSpc>
            </a:pPr>
            <a:r>
              <a:rPr lang="sk-SK" sz="3600" dirty="0">
                <a:effectLst/>
                <a:latin typeface="Roboto" panose="020B0604020202020204" charset="0"/>
                <a:ea typeface="Roboto" panose="020B0604020202020204" charset="0"/>
              </a:rPr>
              <a:t>Štatistiky ukazujú, že deti sa dostávajú do kontaktu s alkoholom </a:t>
            </a:r>
            <a:r>
              <a:rPr lang="sk-SK" sz="3600" b="1" dirty="0">
                <a:effectLst/>
                <a:latin typeface="Roboto" panose="020B0604020202020204" charset="0"/>
                <a:ea typeface="Roboto" panose="020B0604020202020204" charset="0"/>
              </a:rPr>
              <a:t>už vo veku 9 rokov</a:t>
            </a:r>
            <a:r>
              <a:rPr lang="sk-SK" sz="3600" dirty="0">
                <a:effectLst/>
                <a:latin typeface="Roboto" panose="020B0604020202020204" charset="0"/>
                <a:ea typeface="Roboto" panose="020B0604020202020204" charset="0"/>
              </a:rPr>
              <a:t>, </a:t>
            </a:r>
            <a:r>
              <a:rPr lang="sk-SK" sz="3600" b="1" dirty="0">
                <a:effectLst/>
                <a:latin typeface="Roboto" panose="020B0604020202020204" charset="0"/>
                <a:ea typeface="Roboto" panose="020B0604020202020204" charset="0"/>
              </a:rPr>
              <a:t>pričom návyky si budujú práve doma. Tam je ale táto téma tabu. Rodičia sa jej boja alebo ju prehliadajú. </a:t>
            </a:r>
          </a:p>
          <a:p>
            <a:pPr algn="just" fontAlgn="base">
              <a:lnSpc>
                <a:spcPct val="150000"/>
              </a:lnSpc>
            </a:pPr>
            <a:endParaRPr lang="sk-SK" sz="3600" dirty="0">
              <a:latin typeface="Roboto" panose="020B0604020202020204" charset="0"/>
              <a:ea typeface="Roboto" panose="020B0604020202020204" charset="0"/>
            </a:endParaRPr>
          </a:p>
          <a:p>
            <a:pPr algn="just" fontAlgn="base">
              <a:lnSpc>
                <a:spcPct val="150000"/>
              </a:lnSpc>
            </a:pPr>
            <a:r>
              <a:rPr lang="sk-SK" sz="3600" dirty="0">
                <a:effectLst/>
                <a:latin typeface="Roboto" panose="020B0604020202020204" charset="0"/>
                <a:ea typeface="Roboto" panose="020B0604020202020204" charset="0"/>
              </a:rPr>
              <a:t>Cieľom kampane bolo začať otvorene hovoriť o situácii na Slovensku a motivovať rodičov, starých rodičov a pedagógov – teda tých, ktorí majú denný kontakt s mladistvými, k rozhovoru a prevencii. Kampaň Rozumne o alkohole mala za cieľ otvoriť diskusiu a poukázať na urgenciu danej problematiky. </a:t>
            </a: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DEEAF571-240F-4911-9AD2-BF8D384AE1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94521" y="2200275"/>
            <a:ext cx="11114223" cy="538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61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7"/>
          <p:cNvSpPr/>
          <p:nvPr/>
        </p:nvSpPr>
        <p:spPr>
          <a:xfrm>
            <a:off x="-61897" y="-88983"/>
            <a:ext cx="24507794" cy="13893966"/>
          </a:xfrm>
          <a:prstGeom prst="rect">
            <a:avLst/>
          </a:prstGeom>
          <a:solidFill>
            <a:srgbClr val="7D234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Font typeface="Helvetica Neue Light"/>
              <a:buNone/>
            </a:pPr>
            <a:endParaRPr sz="46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113" name="Google Shape;113;p27"/>
          <p:cNvCxnSpPr/>
          <p:nvPr/>
        </p:nvCxnSpPr>
        <p:spPr>
          <a:xfrm>
            <a:off x="948867" y="12706463"/>
            <a:ext cx="22486266" cy="1"/>
          </a:xfrm>
          <a:prstGeom prst="straightConnector1">
            <a:avLst/>
          </a:prstGeom>
          <a:noFill/>
          <a:ln w="12700" cap="flat" cmpd="sng">
            <a:solidFill>
              <a:srgbClr val="F8E300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14" name="Google Shape;114;p27"/>
          <p:cNvSpPr txBox="1"/>
          <p:nvPr/>
        </p:nvSpPr>
        <p:spPr>
          <a:xfrm>
            <a:off x="956733" y="12954679"/>
            <a:ext cx="4837427" cy="387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BF3F"/>
              </a:buClr>
              <a:buSzPts val="2000"/>
              <a:buFont typeface="Arial"/>
              <a:buNone/>
            </a:pPr>
            <a:r>
              <a:rPr lang="en-US" sz="2000" i="0" u="none" strike="noStrike" cap="none">
                <a:solidFill>
                  <a:srgbClr val="F8E300"/>
                </a:solidFill>
                <a:latin typeface="Roboto"/>
                <a:ea typeface="Roboto"/>
                <a:cs typeface="Roboto"/>
                <a:sym typeface="Roboto"/>
              </a:rPr>
              <a:t>seesame.com</a:t>
            </a:r>
            <a:endParaRPr>
              <a:solidFill>
                <a:srgbClr val="F8E3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5" name="Google Shape;115;p27"/>
          <p:cNvSpPr txBox="1"/>
          <p:nvPr/>
        </p:nvSpPr>
        <p:spPr>
          <a:xfrm>
            <a:off x="937300" y="758475"/>
            <a:ext cx="22434000" cy="66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F3F"/>
              </a:buClr>
              <a:buSzPts val="14000"/>
              <a:buFont typeface="Arial"/>
              <a:buNone/>
            </a:pPr>
            <a:r>
              <a:rPr lang="sk-SK" sz="17000" b="1" dirty="0">
                <a:solidFill>
                  <a:srgbClr val="F8E300"/>
                </a:solidFill>
                <a:latin typeface="Roboto"/>
                <a:ea typeface="Roboto"/>
                <a:cs typeface="Roboto"/>
                <a:sym typeface="Roboto"/>
              </a:rPr>
              <a:t>Stratégia a plán</a:t>
            </a:r>
            <a:endParaRPr sz="17000" b="1" dirty="0">
              <a:solidFill>
                <a:srgbClr val="F8E3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6" name="Google Shape;116;p27"/>
          <p:cNvSpPr txBox="1"/>
          <p:nvPr/>
        </p:nvSpPr>
        <p:spPr>
          <a:xfrm>
            <a:off x="6570133" y="12954679"/>
            <a:ext cx="4837427" cy="387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BF3F"/>
              </a:buClr>
              <a:buSzPts val="2000"/>
              <a:buFont typeface="Arial"/>
              <a:buNone/>
            </a:pPr>
            <a:r>
              <a:rPr lang="en-US" sz="2000">
                <a:solidFill>
                  <a:srgbClr val="F8E300"/>
                </a:solidFill>
                <a:latin typeface="Roboto"/>
                <a:ea typeface="Roboto"/>
                <a:cs typeface="Roboto"/>
                <a:sym typeface="Roboto"/>
              </a:rPr>
              <a:t>Komunikácia so zmyslom</a:t>
            </a:r>
            <a:endParaRPr>
              <a:solidFill>
                <a:srgbClr val="F8E3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7" name="Google Shape;117;p27"/>
          <p:cNvSpPr txBox="1"/>
          <p:nvPr/>
        </p:nvSpPr>
        <p:spPr>
          <a:xfrm>
            <a:off x="23051495" y="12957930"/>
            <a:ext cx="4302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en-US" sz="2000" b="0" i="0" u="none" strike="noStrike" cap="none">
                <a:solidFill>
                  <a:srgbClr val="F8E303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r>
              <a:rPr lang="en-US" sz="2000" b="0" i="0" u="none" strike="noStrike" cap="none">
                <a:solidFill>
                  <a:srgbClr val="F8E303"/>
                </a:solidFill>
                <a:latin typeface="Arial"/>
                <a:ea typeface="Arial"/>
                <a:cs typeface="Arial"/>
                <a:sym typeface="Arial"/>
              </a:rPr>
              <a:t>￼</a:t>
            </a:r>
            <a:endParaRPr>
              <a:solidFill>
                <a:srgbClr val="F8E3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570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0"/>
          <p:cNvSpPr txBox="1"/>
          <p:nvPr/>
        </p:nvSpPr>
        <p:spPr>
          <a:xfrm>
            <a:off x="937292" y="1714500"/>
            <a:ext cx="12251170" cy="997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sk-SK" sz="3600" b="1" u="sng" dirty="0">
                <a:solidFill>
                  <a:srgbClr val="000000"/>
                </a:solidFill>
                <a:effectLst/>
                <a:latin typeface="Roboto" panose="020B0604020202020204" charset="0"/>
                <a:ea typeface="Roboto" panose="020B0604020202020204" charset="0"/>
              </a:rPr>
              <a:t>Stratégia bola založená na pilieroch:</a:t>
            </a:r>
            <a:endParaRPr lang="sk-SK" sz="3600" b="1" u="sng" dirty="0">
              <a:effectLst/>
              <a:latin typeface="Roboto" panose="020B0604020202020204" charset="0"/>
              <a:ea typeface="Roboto" panose="020B0604020202020204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sk-SK" sz="3600" b="1" dirty="0">
                <a:solidFill>
                  <a:srgbClr val="000000"/>
                </a:solidFill>
                <a:effectLst/>
                <a:latin typeface="Roboto" panose="020B0604020202020204" charset="0"/>
                <a:ea typeface="Roboto" panose="020B0604020202020204" charset="0"/>
              </a:rPr>
              <a:t>Zmysluplný obsah pre rodičov </a:t>
            </a:r>
            <a:r>
              <a:rPr lang="sk-SK" sz="3600" dirty="0">
                <a:solidFill>
                  <a:srgbClr val="000000"/>
                </a:solidFill>
                <a:effectLst/>
                <a:latin typeface="Roboto" panose="020B0604020202020204" charset="0"/>
                <a:ea typeface="Roboto" panose="020B0604020202020204" charset="0"/>
              </a:rPr>
              <a:t>– vytvorili sme novú verziu webstránky Rozumne.sk, dostupnú od 18 rokov. Návštevník sa tak ocitol na platforme, ktorá mu ponúkla všetky potrebné informácie, rady odborníkov, poradňu.</a:t>
            </a:r>
            <a:endParaRPr lang="sk-SK" sz="3600" dirty="0">
              <a:effectLst/>
              <a:latin typeface="Roboto" panose="020B0604020202020204" charset="0"/>
              <a:ea typeface="Roboto" panose="020B0604020202020204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sk-SK" sz="3600" b="1" dirty="0">
                <a:solidFill>
                  <a:srgbClr val="000000"/>
                </a:solidFill>
                <a:effectLst/>
                <a:latin typeface="Roboto" panose="020B0604020202020204" charset="0"/>
                <a:ea typeface="Roboto" panose="020B0604020202020204" charset="0"/>
              </a:rPr>
              <a:t>Rešpektovaní partneri </a:t>
            </a:r>
            <a:r>
              <a:rPr lang="sk-SK" sz="3600" dirty="0">
                <a:solidFill>
                  <a:srgbClr val="000000"/>
                </a:solidFill>
                <a:effectLst/>
                <a:latin typeface="Roboto" panose="020B0604020202020204" charset="0"/>
                <a:ea typeface="Roboto" panose="020B0604020202020204" charset="0"/>
              </a:rPr>
              <a:t>– v spolupráci so skúsenými expertmi z OZ </a:t>
            </a:r>
            <a:r>
              <a:rPr lang="sk-SK" sz="3600" dirty="0" err="1">
                <a:solidFill>
                  <a:srgbClr val="000000"/>
                </a:solidFill>
                <a:effectLst/>
                <a:latin typeface="Roboto" panose="020B0604020202020204" charset="0"/>
                <a:ea typeface="Roboto" panose="020B0604020202020204" charset="0"/>
              </a:rPr>
              <a:t>Kaspian</a:t>
            </a:r>
            <a:r>
              <a:rPr lang="sk-SK" sz="3600" dirty="0">
                <a:solidFill>
                  <a:srgbClr val="000000"/>
                </a:solidFill>
                <a:effectLst/>
                <a:latin typeface="Roboto" panose="020B0604020202020204" charset="0"/>
                <a:ea typeface="Roboto" panose="020B0604020202020204" charset="0"/>
              </a:rPr>
              <a:t> a </a:t>
            </a:r>
            <a:r>
              <a:rPr lang="sk-SK" sz="3600" dirty="0" err="1">
                <a:solidFill>
                  <a:srgbClr val="000000"/>
                </a:solidFill>
                <a:effectLst/>
                <a:latin typeface="Roboto" panose="020B0604020202020204" charset="0"/>
                <a:ea typeface="Roboto" panose="020B0604020202020204" charset="0"/>
              </a:rPr>
              <a:t>IPčko</a:t>
            </a:r>
            <a:r>
              <a:rPr lang="sk-SK" sz="3600" dirty="0">
                <a:solidFill>
                  <a:srgbClr val="000000"/>
                </a:solidFill>
                <a:effectLst/>
                <a:latin typeface="Roboto" panose="020B0604020202020204" charset="0"/>
                <a:ea typeface="Roboto" panose="020B0604020202020204" charset="0"/>
              </a:rPr>
              <a:t> sme pripravili obsahy a nové formáty. K dispozícii rodičom i médiám boli podcasty či </a:t>
            </a:r>
            <a:r>
              <a:rPr lang="sk-SK" sz="3600" dirty="0" err="1">
                <a:solidFill>
                  <a:srgbClr val="000000"/>
                </a:solidFill>
                <a:effectLst/>
                <a:latin typeface="Roboto" panose="020B0604020202020204" charset="0"/>
                <a:ea typeface="Roboto" panose="020B0604020202020204" charset="0"/>
              </a:rPr>
              <a:t>live</a:t>
            </a:r>
            <a:r>
              <a:rPr lang="sk-SK" sz="3600" dirty="0">
                <a:solidFill>
                  <a:srgbClr val="000000"/>
                </a:solidFill>
                <a:effectLst/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sk-SK" sz="3600" dirty="0" err="1">
                <a:solidFill>
                  <a:srgbClr val="000000"/>
                </a:solidFill>
                <a:effectLst/>
                <a:latin typeface="Roboto" panose="020B0604020202020204" charset="0"/>
                <a:ea typeface="Roboto" panose="020B0604020202020204" charset="0"/>
              </a:rPr>
              <a:t>webinár</a:t>
            </a:r>
            <a:r>
              <a:rPr lang="sk-SK" sz="3600" dirty="0">
                <a:solidFill>
                  <a:srgbClr val="000000"/>
                </a:solidFill>
                <a:effectLst/>
                <a:latin typeface="Roboto" panose="020B0604020202020204" charset="0"/>
                <a:ea typeface="Roboto" panose="020B0604020202020204" charset="0"/>
              </a:rPr>
              <a:t> tvorený partnermi.</a:t>
            </a:r>
            <a:endParaRPr lang="sk-SK" sz="3600" dirty="0">
              <a:effectLst/>
              <a:latin typeface="Roboto" panose="020B0604020202020204" charset="0"/>
              <a:ea typeface="Roboto" panose="020B0604020202020204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sk-SK" sz="3600" b="1" dirty="0">
                <a:solidFill>
                  <a:srgbClr val="000000"/>
                </a:solidFill>
                <a:effectLst/>
                <a:latin typeface="Roboto" panose="020B0604020202020204" charset="0"/>
                <a:ea typeface="Roboto" panose="020B0604020202020204" charset="0"/>
              </a:rPr>
              <a:t>Autentickosť</a:t>
            </a:r>
            <a:r>
              <a:rPr lang="sk-SK" sz="3600" dirty="0">
                <a:solidFill>
                  <a:srgbClr val="000000"/>
                </a:solidFill>
                <a:effectLst/>
                <a:latin typeface="Roboto" panose="020B0604020202020204" charset="0"/>
                <a:ea typeface="Roboto" panose="020B0604020202020204" charset="0"/>
              </a:rPr>
              <a:t> – oslovili sme </a:t>
            </a:r>
            <a:r>
              <a:rPr lang="sk-SK" sz="3600" dirty="0" err="1">
                <a:solidFill>
                  <a:srgbClr val="000000"/>
                </a:solidFill>
                <a:effectLst/>
                <a:latin typeface="Roboto" panose="020B0604020202020204" charset="0"/>
                <a:ea typeface="Roboto" panose="020B0604020202020204" charset="0"/>
              </a:rPr>
              <a:t>influencerky</a:t>
            </a:r>
            <a:r>
              <a:rPr lang="sk-SK" sz="3600" dirty="0">
                <a:solidFill>
                  <a:srgbClr val="000000"/>
                </a:solidFill>
                <a:effectLst/>
                <a:latin typeface="Roboto" panose="020B0604020202020204" charset="0"/>
                <a:ea typeface="Roboto" panose="020B0604020202020204" charset="0"/>
              </a:rPr>
              <a:t>, ktoré sa s témou najlepšie stotožnili a podporili kampaň cez vlastnú skúsenosť a názor z pohľadu rodiča.</a:t>
            </a:r>
            <a:endParaRPr lang="sk-SK" sz="3600" dirty="0">
              <a:effectLst/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144" name="Google Shape;144;p30"/>
          <p:cNvSpPr txBox="1"/>
          <p:nvPr/>
        </p:nvSpPr>
        <p:spPr>
          <a:xfrm>
            <a:off x="6570133" y="12954679"/>
            <a:ext cx="4837500" cy="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Komunikácia so zmyslom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5" name="Google Shape;145;p30"/>
          <p:cNvSpPr txBox="1"/>
          <p:nvPr/>
        </p:nvSpPr>
        <p:spPr>
          <a:xfrm>
            <a:off x="23051495" y="12957930"/>
            <a:ext cx="4302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￼</a:t>
            </a:r>
            <a:endParaRPr/>
          </a:p>
        </p:txBody>
      </p:sp>
      <p:pic>
        <p:nvPicPr>
          <p:cNvPr id="3" name="Obrázok 2" descr="Obrázok, na ktorom je text, osoba, pózujúci&#10;&#10;Automaticky generovaný popis">
            <a:extLst>
              <a:ext uri="{FF2B5EF4-FFF2-40B4-BE49-F238E27FC236}">
                <a16:creationId xmlns:a16="http://schemas.microsoft.com/office/drawing/2014/main" id="{A4986876-353D-4965-AD48-0AA2E56BDC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6082" y="2743199"/>
            <a:ext cx="8810625" cy="88106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7"/>
          <p:cNvSpPr/>
          <p:nvPr/>
        </p:nvSpPr>
        <p:spPr>
          <a:xfrm>
            <a:off x="-61897" y="-88983"/>
            <a:ext cx="24507794" cy="13893966"/>
          </a:xfrm>
          <a:prstGeom prst="rect">
            <a:avLst/>
          </a:prstGeom>
          <a:solidFill>
            <a:srgbClr val="7D234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Font typeface="Helvetica Neue Light"/>
              <a:buNone/>
            </a:pPr>
            <a:endParaRPr sz="46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113" name="Google Shape;113;p27"/>
          <p:cNvCxnSpPr/>
          <p:nvPr/>
        </p:nvCxnSpPr>
        <p:spPr>
          <a:xfrm>
            <a:off x="948867" y="12706463"/>
            <a:ext cx="22486266" cy="1"/>
          </a:xfrm>
          <a:prstGeom prst="straightConnector1">
            <a:avLst/>
          </a:prstGeom>
          <a:noFill/>
          <a:ln w="12700" cap="flat" cmpd="sng">
            <a:solidFill>
              <a:srgbClr val="F8E300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14" name="Google Shape;114;p27"/>
          <p:cNvSpPr txBox="1"/>
          <p:nvPr/>
        </p:nvSpPr>
        <p:spPr>
          <a:xfrm>
            <a:off x="956733" y="12954679"/>
            <a:ext cx="4837427" cy="387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BF3F"/>
              </a:buClr>
              <a:buSzPts val="2000"/>
              <a:buFont typeface="Arial"/>
              <a:buNone/>
            </a:pPr>
            <a:r>
              <a:rPr lang="en-US" sz="2000" i="0" u="none" strike="noStrike" cap="none">
                <a:solidFill>
                  <a:srgbClr val="F8E300"/>
                </a:solidFill>
                <a:latin typeface="Roboto"/>
                <a:ea typeface="Roboto"/>
                <a:cs typeface="Roboto"/>
                <a:sym typeface="Roboto"/>
              </a:rPr>
              <a:t>seesame.com</a:t>
            </a:r>
            <a:endParaRPr>
              <a:solidFill>
                <a:srgbClr val="F8E3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5" name="Google Shape;115;p27"/>
          <p:cNvSpPr txBox="1"/>
          <p:nvPr/>
        </p:nvSpPr>
        <p:spPr>
          <a:xfrm>
            <a:off x="937300" y="758475"/>
            <a:ext cx="22434000" cy="66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F3F"/>
              </a:buClr>
              <a:buSzPts val="14000"/>
              <a:buFont typeface="Arial"/>
              <a:buNone/>
            </a:pPr>
            <a:r>
              <a:rPr lang="sk-SK" sz="17000" b="1" dirty="0">
                <a:solidFill>
                  <a:srgbClr val="F8E300"/>
                </a:solidFill>
                <a:latin typeface="Roboto"/>
                <a:ea typeface="Roboto"/>
                <a:cs typeface="Roboto"/>
                <a:sym typeface="Roboto"/>
              </a:rPr>
              <a:t>Realizácia</a:t>
            </a:r>
            <a:endParaRPr sz="17000" b="1" dirty="0">
              <a:solidFill>
                <a:srgbClr val="F8E3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6" name="Google Shape;116;p27"/>
          <p:cNvSpPr txBox="1"/>
          <p:nvPr/>
        </p:nvSpPr>
        <p:spPr>
          <a:xfrm>
            <a:off x="6570133" y="12954679"/>
            <a:ext cx="4837427" cy="387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BF3F"/>
              </a:buClr>
              <a:buSzPts val="2000"/>
              <a:buFont typeface="Arial"/>
              <a:buNone/>
            </a:pPr>
            <a:r>
              <a:rPr lang="en-US" sz="2000">
                <a:solidFill>
                  <a:srgbClr val="F8E300"/>
                </a:solidFill>
                <a:latin typeface="Roboto"/>
                <a:ea typeface="Roboto"/>
                <a:cs typeface="Roboto"/>
                <a:sym typeface="Roboto"/>
              </a:rPr>
              <a:t>Komunikácia so zmyslom</a:t>
            </a:r>
            <a:endParaRPr>
              <a:solidFill>
                <a:srgbClr val="F8E3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7" name="Google Shape;117;p27"/>
          <p:cNvSpPr txBox="1"/>
          <p:nvPr/>
        </p:nvSpPr>
        <p:spPr>
          <a:xfrm>
            <a:off x="23051495" y="12957930"/>
            <a:ext cx="4302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en-US" sz="2000" b="0" i="0" u="none" strike="noStrike" cap="none">
                <a:solidFill>
                  <a:srgbClr val="F8E303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r>
              <a:rPr lang="en-US" sz="2000" b="0" i="0" u="none" strike="noStrike" cap="none">
                <a:solidFill>
                  <a:srgbClr val="F8E303"/>
                </a:solidFill>
                <a:latin typeface="Arial"/>
                <a:ea typeface="Arial"/>
                <a:cs typeface="Arial"/>
                <a:sym typeface="Arial"/>
              </a:rPr>
              <a:t>￼</a:t>
            </a:r>
            <a:endParaRPr>
              <a:solidFill>
                <a:srgbClr val="F8E3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541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3"/>
          <p:cNvSpPr txBox="1"/>
          <p:nvPr/>
        </p:nvSpPr>
        <p:spPr>
          <a:xfrm>
            <a:off x="6570133" y="12954679"/>
            <a:ext cx="4837500" cy="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dirty="0" err="1">
                <a:latin typeface="Roboto"/>
                <a:ea typeface="Roboto"/>
                <a:cs typeface="Roboto"/>
                <a:sym typeface="Roboto"/>
              </a:rPr>
              <a:t>Komunikácia</a:t>
            </a:r>
            <a:r>
              <a:rPr lang="en-US" sz="2000" dirty="0">
                <a:latin typeface="Roboto"/>
                <a:ea typeface="Roboto"/>
                <a:cs typeface="Roboto"/>
                <a:sym typeface="Roboto"/>
              </a:rPr>
              <a:t> so </a:t>
            </a:r>
            <a:r>
              <a:rPr lang="en-US" sz="2000" dirty="0" err="1">
                <a:latin typeface="Roboto"/>
                <a:ea typeface="Roboto"/>
                <a:cs typeface="Roboto"/>
                <a:sym typeface="Roboto"/>
              </a:rPr>
              <a:t>zmyslom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3" name="Google Shape;173;p33"/>
          <p:cNvSpPr txBox="1"/>
          <p:nvPr/>
        </p:nvSpPr>
        <p:spPr>
          <a:xfrm>
            <a:off x="23051495" y="12957930"/>
            <a:ext cx="4302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￼</a:t>
            </a:r>
            <a:endParaRPr/>
          </a:p>
        </p:txBody>
      </p:sp>
      <p:sp>
        <p:nvSpPr>
          <p:cNvPr id="176" name="Google Shape;176;p33"/>
          <p:cNvSpPr txBox="1"/>
          <p:nvPr/>
        </p:nvSpPr>
        <p:spPr>
          <a:xfrm>
            <a:off x="957733" y="3057525"/>
            <a:ext cx="10449900" cy="7487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just" fontAlgn="base">
              <a:lnSpc>
                <a:spcPct val="150000"/>
              </a:lnSpc>
            </a:pPr>
            <a:r>
              <a:rPr lang="sk-SK" sz="3600" dirty="0">
                <a:effectLst/>
                <a:latin typeface="Roboto" panose="020B0604020202020204" charset="0"/>
                <a:ea typeface="Roboto" panose="020B0604020202020204" charset="0"/>
              </a:rPr>
              <a:t>Prvým krokom bolo vytvorenie novej verzie webstránky </a:t>
            </a:r>
            <a:r>
              <a:rPr lang="sk-SK" sz="3600" u="sng" dirty="0">
                <a:solidFill>
                  <a:srgbClr val="0000FF"/>
                </a:solidFill>
                <a:effectLst/>
                <a:latin typeface="Roboto" panose="020B0604020202020204" charset="0"/>
                <a:ea typeface="Roboto" panose="020B0604020202020204" charset="0"/>
                <a:hlinkClick r:id="rId3"/>
              </a:rPr>
              <a:t>www.rozumne.sk</a:t>
            </a:r>
            <a:r>
              <a:rPr lang="sk-SK" sz="3600" dirty="0">
                <a:effectLst/>
                <a:latin typeface="Roboto" panose="020B0604020202020204" charset="0"/>
                <a:ea typeface="Roboto" panose="020B0604020202020204" charset="0"/>
              </a:rPr>
              <a:t>. V spolupráci s NGO a prístupnými vedeckými štúdiami sme rozpracovali tému do hĺbky. Platforma ponúkla komplexný pohľad do témy, poradňu s odborníkmi, praktické rady a užitočné kontakty, na ktoré sa rodičia môžu obrátiť. </a:t>
            </a:r>
          </a:p>
          <a:p>
            <a:pPr algn="just" fontAlgn="base">
              <a:lnSpc>
                <a:spcPct val="150000"/>
              </a:lnSpc>
            </a:pPr>
            <a:r>
              <a:rPr lang="sk-SK" sz="3600" dirty="0">
                <a:effectLst/>
                <a:latin typeface="Roboto" panose="020B0604020202020204" charset="0"/>
                <a:ea typeface="Roboto" panose="020B0604020202020204" charset="0"/>
              </a:rPr>
              <a:t>V spolupráci s partnermi sme následne vytvorili sériu natívnych obsahov do médií, založených na skúsenostiach z praxe. </a:t>
            </a: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C8271FD6-EFE1-4804-87B5-00001C3C76D2}"/>
              </a:ext>
            </a:extLst>
          </p:cNvPr>
          <p:cNvSpPr txBox="1"/>
          <p:nvPr/>
        </p:nvSpPr>
        <p:spPr>
          <a:xfrm>
            <a:off x="21035833" y="9858345"/>
            <a:ext cx="32505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>
                <a:latin typeface="Roboto" panose="020B0604020202020204" charset="0"/>
                <a:ea typeface="Roboto" panose="020B0604020202020204" charset="0"/>
              </a:rPr>
              <a:t>www.rozumne.sk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D5D96284-5CC7-455E-8E4D-FF9E0B4383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60347" y="2476435"/>
            <a:ext cx="11565920" cy="6177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476236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707</Words>
  <Application>Microsoft Office PowerPoint</Application>
  <PresentationFormat>Vlastná</PresentationFormat>
  <Paragraphs>72</Paragraphs>
  <Slides>18</Slides>
  <Notes>14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18</vt:i4>
      </vt:variant>
    </vt:vector>
  </HeadingPairs>
  <TitlesOfParts>
    <vt:vector size="24" baseType="lpstr">
      <vt:lpstr>Roboto</vt:lpstr>
      <vt:lpstr>Symbol</vt:lpstr>
      <vt:lpstr>Helvetica Neue Light</vt:lpstr>
      <vt:lpstr>Merriweather Sans</vt:lpstr>
      <vt:lpstr>Arial</vt:lpstr>
      <vt:lpstr>Simple Light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cp:lastModifiedBy>Zuzana Sopková</cp:lastModifiedBy>
  <cp:revision>1</cp:revision>
  <dcterms:modified xsi:type="dcterms:W3CDTF">2021-02-15T13:09:11Z</dcterms:modified>
</cp:coreProperties>
</file>