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68" r:id="rId4"/>
    <p:sldId id="269" r:id="rId5"/>
    <p:sldId id="263" r:id="rId6"/>
    <p:sldId id="271" r:id="rId7"/>
    <p:sldId id="260" r:id="rId8"/>
    <p:sldId id="272" r:id="rId9"/>
    <p:sldId id="282" r:id="rId10"/>
    <p:sldId id="286" r:id="rId11"/>
    <p:sldId id="289" r:id="rId12"/>
    <p:sldId id="288" r:id="rId13"/>
    <p:sldId id="280" r:id="rId14"/>
    <p:sldId id="290" r:id="rId15"/>
    <p:sldId id="273" r:id="rId16"/>
    <p:sldId id="285" r:id="rId17"/>
    <p:sldId id="267" r:id="rId18"/>
  </p:sldIdLst>
  <p:sldSz cx="24384000" cy="13716000"/>
  <p:notesSz cx="6858000" cy="9144000"/>
  <p:embeddedFontLst>
    <p:embeddedFont>
      <p:font typeface="Helvetica Neue Light" panose="020B0604020202020204" charset="0"/>
      <p:regular r:id="rId20"/>
      <p:bold r:id="rId21"/>
      <p:italic r:id="rId22"/>
      <p:boldItalic r:id="rId23"/>
    </p:embeddedFont>
    <p:embeddedFont>
      <p:font typeface="Merriweather Sans" panose="020B0604020202020204" charset="-18"/>
      <p:regular r:id="rId24"/>
      <p:bold r:id="rId25"/>
      <p:italic r:id="rId26"/>
      <p:boldItalic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632">
          <p15:clr>
            <a:srgbClr val="9AA0A6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1C6AA-89C0-4327-8B76-7E84B16CE4EA}" v="31" dt="2021-02-15T13:54:02.905"/>
  </p1510:revLst>
</p1510:revInfo>
</file>

<file path=ppt/tableStyles.xml><?xml version="1.0" encoding="utf-8"?>
<a:tblStyleLst xmlns:a="http://schemas.openxmlformats.org/drawingml/2006/main" def="{D94F4075-F508-41C6-AAE4-9A9A19BD19FA}">
  <a:tblStyle styleId="{D94F4075-F508-41C6-AAE4-9A9A19BD19FA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B8B8B8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1E0DA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1DAD0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60606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92929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01710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>
        <p:guide orient="horz" pos="763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Strapáková" userId="3b5c4904-fb7d-425c-83e3-160449c8b7b5" providerId="ADAL" clId="{AB2DD469-D6E4-449D-B0FE-189EE6EC95EC}"/>
    <pc:docChg chg="undo redo custSel addSld delSld modSld">
      <pc:chgData name="Alexandra Strapáková" userId="3b5c4904-fb7d-425c-83e3-160449c8b7b5" providerId="ADAL" clId="{AB2DD469-D6E4-449D-B0FE-189EE6EC95EC}" dt="2021-02-05T10:58:49.205" v="480" actId="1076"/>
      <pc:docMkLst>
        <pc:docMk/>
      </pc:docMkLst>
      <pc:sldChg chg="modSp mod">
        <pc:chgData name="Alexandra Strapáková" userId="3b5c4904-fb7d-425c-83e3-160449c8b7b5" providerId="ADAL" clId="{AB2DD469-D6E4-449D-B0FE-189EE6EC95EC}" dt="2021-02-04T15:55:24.486" v="26" actId="20577"/>
        <pc:sldMkLst>
          <pc:docMk/>
          <pc:sldMk cId="0" sldId="256"/>
        </pc:sldMkLst>
        <pc:spChg chg="mod">
          <ac:chgData name="Alexandra Strapáková" userId="3b5c4904-fb7d-425c-83e3-160449c8b7b5" providerId="ADAL" clId="{AB2DD469-D6E4-449D-B0FE-189EE6EC95EC}" dt="2021-02-04T15:55:24.486" v="26" actId="20577"/>
          <ac:spMkLst>
            <pc:docMk/>
            <pc:sldMk cId="0" sldId="256"/>
            <ac:spMk id="105" creationId="{00000000-0000-0000-0000-000000000000}"/>
          </ac:spMkLst>
        </pc:spChg>
        <pc:spChg chg="mod">
          <ac:chgData name="Alexandra Strapáková" userId="3b5c4904-fb7d-425c-83e3-160449c8b7b5" providerId="ADAL" clId="{AB2DD469-D6E4-449D-B0FE-189EE6EC95EC}" dt="2021-02-04T15:55:19.276" v="23" actId="20577"/>
          <ac:spMkLst>
            <pc:docMk/>
            <pc:sldMk cId="0" sldId="256"/>
            <ac:spMk id="106" creationId="{00000000-0000-0000-0000-000000000000}"/>
          </ac:spMkLst>
        </pc:spChg>
      </pc:sldChg>
      <pc:sldChg chg="addSp modSp mod">
        <pc:chgData name="Alexandra Strapáková" userId="3b5c4904-fb7d-425c-83e3-160449c8b7b5" providerId="ADAL" clId="{AB2DD469-D6E4-449D-B0FE-189EE6EC95EC}" dt="2021-02-05T10:45:47.654" v="434" actId="1076"/>
        <pc:sldMkLst>
          <pc:docMk/>
          <pc:sldMk cId="0" sldId="260"/>
        </pc:sldMkLst>
        <pc:spChg chg="mod">
          <ac:chgData name="Alexandra Strapáková" userId="3b5c4904-fb7d-425c-83e3-160449c8b7b5" providerId="ADAL" clId="{AB2DD469-D6E4-449D-B0FE-189EE6EC95EC}" dt="2021-02-05T10:44:23.101" v="419" actId="1076"/>
          <ac:spMkLst>
            <pc:docMk/>
            <pc:sldMk cId="0" sldId="260"/>
            <ac:spMk id="142" creationId="{00000000-0000-0000-0000-000000000000}"/>
          </ac:spMkLst>
        </pc:spChg>
        <pc:picChg chg="add mod modCrop">
          <ac:chgData name="Alexandra Strapáková" userId="3b5c4904-fb7d-425c-83e3-160449c8b7b5" providerId="ADAL" clId="{AB2DD469-D6E4-449D-B0FE-189EE6EC95EC}" dt="2021-02-05T10:45:47.654" v="434" actId="1076"/>
          <ac:picMkLst>
            <pc:docMk/>
            <pc:sldMk cId="0" sldId="260"/>
            <ac:picMk id="3" creationId="{A6D7CF95-2798-4A19-A1E4-0EC199E2F6BC}"/>
          </ac:picMkLst>
        </pc:picChg>
      </pc:sldChg>
      <pc:sldChg chg="addSp delSp modSp mod">
        <pc:chgData name="Alexandra Strapáková" userId="3b5c4904-fb7d-425c-83e3-160449c8b7b5" providerId="ADAL" clId="{AB2DD469-D6E4-449D-B0FE-189EE6EC95EC}" dt="2021-02-05T10:58:03.796" v="474" actId="1076"/>
        <pc:sldMkLst>
          <pc:docMk/>
          <pc:sldMk cId="375361383" sldId="263"/>
        </pc:sldMkLst>
        <pc:spChg chg="mod">
          <ac:chgData name="Alexandra Strapáková" userId="3b5c4904-fb7d-425c-83e3-160449c8b7b5" providerId="ADAL" clId="{AB2DD469-D6E4-449D-B0FE-189EE6EC95EC}" dt="2021-02-04T16:00:41.454" v="67" actId="14100"/>
          <ac:spMkLst>
            <pc:docMk/>
            <pc:sldMk cId="375361383" sldId="263"/>
            <ac:spMk id="176" creationId="{00000000-0000-0000-0000-000000000000}"/>
          </ac:spMkLst>
        </pc:spChg>
        <pc:picChg chg="add del mod">
          <ac:chgData name="Alexandra Strapáková" userId="3b5c4904-fb7d-425c-83e3-160449c8b7b5" providerId="ADAL" clId="{AB2DD469-D6E4-449D-B0FE-189EE6EC95EC}" dt="2021-02-05T10:57:24.926" v="461" actId="478"/>
          <ac:picMkLst>
            <pc:docMk/>
            <pc:sldMk cId="375361383" sldId="263"/>
            <ac:picMk id="3" creationId="{CFA31FB3-9605-4FAA-ADF0-E04B89B4FEBC}"/>
          </ac:picMkLst>
        </pc:picChg>
        <pc:picChg chg="add del mod">
          <ac:chgData name="Alexandra Strapáková" userId="3b5c4904-fb7d-425c-83e3-160449c8b7b5" providerId="ADAL" clId="{AB2DD469-D6E4-449D-B0FE-189EE6EC95EC}" dt="2021-02-05T10:57:47.495" v="469" actId="478"/>
          <ac:picMkLst>
            <pc:docMk/>
            <pc:sldMk cId="375361383" sldId="263"/>
            <ac:picMk id="5" creationId="{780C33DD-97E9-449E-9505-767C08942CA5}"/>
          </ac:picMkLst>
        </pc:picChg>
        <pc:picChg chg="add mod modCrop">
          <ac:chgData name="Alexandra Strapáková" userId="3b5c4904-fb7d-425c-83e3-160449c8b7b5" providerId="ADAL" clId="{AB2DD469-D6E4-449D-B0FE-189EE6EC95EC}" dt="2021-02-05T10:58:03.796" v="474" actId="1076"/>
          <ac:picMkLst>
            <pc:docMk/>
            <pc:sldMk cId="375361383" sldId="263"/>
            <ac:picMk id="7" creationId="{81FEA56C-B5F3-4D07-AD29-4641BE476B97}"/>
          </ac:picMkLst>
        </pc:picChg>
      </pc:sldChg>
      <pc:sldChg chg="addSp modSp mod">
        <pc:chgData name="Alexandra Strapáková" userId="3b5c4904-fb7d-425c-83e3-160449c8b7b5" providerId="ADAL" clId="{AB2DD469-D6E4-449D-B0FE-189EE6EC95EC}" dt="2021-02-05T10:58:08.475" v="475" actId="1076"/>
        <pc:sldMkLst>
          <pc:docMk/>
          <pc:sldMk cId="2630259549" sldId="268"/>
        </pc:sldMkLst>
        <pc:spChg chg="mod">
          <ac:chgData name="Alexandra Strapáková" userId="3b5c4904-fb7d-425c-83e3-160449c8b7b5" providerId="ADAL" clId="{AB2DD469-D6E4-449D-B0FE-189EE6EC95EC}" dt="2021-02-04T15:59:11.737" v="64" actId="113"/>
          <ac:spMkLst>
            <pc:docMk/>
            <pc:sldMk cId="2630259549" sldId="268"/>
            <ac:spMk id="134" creationId="{00000000-0000-0000-0000-000000000000}"/>
          </ac:spMkLst>
        </pc:spChg>
        <pc:picChg chg="add mod modCrop">
          <ac:chgData name="Alexandra Strapáková" userId="3b5c4904-fb7d-425c-83e3-160449c8b7b5" providerId="ADAL" clId="{AB2DD469-D6E4-449D-B0FE-189EE6EC95EC}" dt="2021-02-05T10:58:08.475" v="475" actId="1076"/>
          <ac:picMkLst>
            <pc:docMk/>
            <pc:sldMk cId="2630259549" sldId="268"/>
            <ac:picMk id="3" creationId="{355F9A7D-9CA9-453D-98E0-6F51F939D4FB}"/>
          </ac:picMkLst>
        </pc:picChg>
      </pc:sldChg>
      <pc:sldChg chg="modSp mod">
        <pc:chgData name="Alexandra Strapáková" userId="3b5c4904-fb7d-425c-83e3-160449c8b7b5" providerId="ADAL" clId="{AB2DD469-D6E4-449D-B0FE-189EE6EC95EC}" dt="2021-02-05T10:46:22.759" v="437" actId="14100"/>
        <pc:sldMkLst>
          <pc:docMk/>
          <pc:sldMk cId="2156545876" sldId="277"/>
        </pc:sldMkLst>
        <pc:picChg chg="mod">
          <ac:chgData name="Alexandra Strapáková" userId="3b5c4904-fb7d-425c-83e3-160449c8b7b5" providerId="ADAL" clId="{AB2DD469-D6E4-449D-B0FE-189EE6EC95EC}" dt="2021-02-04T16:49:28.759" v="311" actId="1076"/>
          <ac:picMkLst>
            <pc:docMk/>
            <pc:sldMk cId="2156545876" sldId="277"/>
            <ac:picMk id="182" creationId="{00000000-0000-0000-0000-000000000000}"/>
          </ac:picMkLst>
        </pc:picChg>
        <pc:picChg chg="mod modCrop">
          <ac:chgData name="Alexandra Strapáková" userId="3b5c4904-fb7d-425c-83e3-160449c8b7b5" providerId="ADAL" clId="{AB2DD469-D6E4-449D-B0FE-189EE6EC95EC}" dt="2021-02-05T10:46:22.759" v="437" actId="14100"/>
          <ac:picMkLst>
            <pc:docMk/>
            <pc:sldMk cId="2156545876" sldId="277"/>
            <ac:picMk id="183" creationId="{00000000-0000-0000-0000-000000000000}"/>
          </ac:picMkLst>
        </pc:picChg>
        <pc:picChg chg="mod">
          <ac:chgData name="Alexandra Strapáková" userId="3b5c4904-fb7d-425c-83e3-160449c8b7b5" providerId="ADAL" clId="{AB2DD469-D6E4-449D-B0FE-189EE6EC95EC}" dt="2021-02-04T16:43:55.211" v="289" actId="14826"/>
          <ac:picMkLst>
            <pc:docMk/>
            <pc:sldMk cId="2156545876" sldId="277"/>
            <ac:picMk id="184" creationId="{00000000-0000-0000-0000-000000000000}"/>
          </ac:picMkLst>
        </pc:picChg>
      </pc:sldChg>
      <pc:sldChg chg="addSp delSp modSp mod">
        <pc:chgData name="Alexandra Strapáková" userId="3b5c4904-fb7d-425c-83e3-160449c8b7b5" providerId="ADAL" clId="{AB2DD469-D6E4-449D-B0FE-189EE6EC95EC}" dt="2021-02-04T16:33:14.683" v="287" actId="1076"/>
        <pc:sldMkLst>
          <pc:docMk/>
          <pc:sldMk cId="2743127131" sldId="280"/>
        </pc:sldMkLst>
        <pc:spChg chg="mod">
          <ac:chgData name="Alexandra Strapáková" userId="3b5c4904-fb7d-425c-83e3-160449c8b7b5" providerId="ADAL" clId="{AB2DD469-D6E4-449D-B0FE-189EE6EC95EC}" dt="2021-02-04T16:21:11.835" v="250" actId="20577"/>
          <ac:spMkLst>
            <pc:docMk/>
            <pc:sldMk cId="2743127131" sldId="280"/>
            <ac:spMk id="176" creationId="{00000000-0000-0000-0000-000000000000}"/>
          </ac:spMkLst>
        </pc:spChg>
        <pc:picChg chg="del">
          <ac:chgData name="Alexandra Strapáková" userId="3b5c4904-fb7d-425c-83e3-160449c8b7b5" providerId="ADAL" clId="{AB2DD469-D6E4-449D-B0FE-189EE6EC95EC}" dt="2021-02-04T16:05:22.123" v="109" actId="478"/>
          <ac:picMkLst>
            <pc:docMk/>
            <pc:sldMk cId="2743127131" sldId="280"/>
            <ac:picMk id="3" creationId="{B18D0789-B249-4395-8B3B-FEAC08E5E88B}"/>
          </ac:picMkLst>
        </pc:picChg>
        <pc:picChg chg="add mod">
          <ac:chgData name="Alexandra Strapáková" userId="3b5c4904-fb7d-425c-83e3-160449c8b7b5" providerId="ADAL" clId="{AB2DD469-D6E4-449D-B0FE-189EE6EC95EC}" dt="2021-02-04T16:33:12.234" v="286" actId="1076"/>
          <ac:picMkLst>
            <pc:docMk/>
            <pc:sldMk cId="2743127131" sldId="280"/>
            <ac:picMk id="4" creationId="{57775EE2-D5C0-49DE-B021-682D9DF3FA5D}"/>
          </ac:picMkLst>
        </pc:picChg>
        <pc:picChg chg="del">
          <ac:chgData name="Alexandra Strapáková" userId="3b5c4904-fb7d-425c-83e3-160449c8b7b5" providerId="ADAL" clId="{AB2DD469-D6E4-449D-B0FE-189EE6EC95EC}" dt="2021-02-04T16:05:21.727" v="108" actId="478"/>
          <ac:picMkLst>
            <pc:docMk/>
            <pc:sldMk cId="2743127131" sldId="280"/>
            <ac:picMk id="5" creationId="{FD001167-E7AA-4B8F-9769-1BF8AC73930B}"/>
          </ac:picMkLst>
        </pc:picChg>
        <pc:picChg chg="add mod">
          <ac:chgData name="Alexandra Strapáková" userId="3b5c4904-fb7d-425c-83e3-160449c8b7b5" providerId="ADAL" clId="{AB2DD469-D6E4-449D-B0FE-189EE6EC95EC}" dt="2021-02-04T16:33:14.683" v="287" actId="1076"/>
          <ac:picMkLst>
            <pc:docMk/>
            <pc:sldMk cId="2743127131" sldId="280"/>
            <ac:picMk id="7" creationId="{B0A29764-6353-42A2-AF75-7D8BE53AF6DC}"/>
          </ac:picMkLst>
        </pc:picChg>
        <pc:picChg chg="add mod">
          <ac:chgData name="Alexandra Strapáková" userId="3b5c4904-fb7d-425c-83e3-160449c8b7b5" providerId="ADAL" clId="{AB2DD469-D6E4-449D-B0FE-189EE6EC95EC}" dt="2021-02-04T16:32:53.458" v="283" actId="1076"/>
          <ac:picMkLst>
            <pc:docMk/>
            <pc:sldMk cId="2743127131" sldId="280"/>
            <ac:picMk id="9" creationId="{A91C942E-7997-4E8F-A01C-9FBA6C6A2E93}"/>
          </ac:picMkLst>
        </pc:picChg>
      </pc:sldChg>
      <pc:sldChg chg="del">
        <pc:chgData name="Alexandra Strapáková" userId="3b5c4904-fb7d-425c-83e3-160449c8b7b5" providerId="ADAL" clId="{AB2DD469-D6E4-449D-B0FE-189EE6EC95EC}" dt="2021-02-04T16:06:31.325" v="131" actId="47"/>
        <pc:sldMkLst>
          <pc:docMk/>
          <pc:sldMk cId="1812083194" sldId="281"/>
        </pc:sldMkLst>
      </pc:sldChg>
      <pc:sldChg chg="addSp delSp modSp mod">
        <pc:chgData name="Alexandra Strapáková" userId="3b5c4904-fb7d-425c-83e3-160449c8b7b5" providerId="ADAL" clId="{AB2DD469-D6E4-449D-B0FE-189EE6EC95EC}" dt="2021-02-05T10:41:29.005" v="389" actId="1076"/>
        <pc:sldMkLst>
          <pc:docMk/>
          <pc:sldMk cId="2852476236" sldId="282"/>
        </pc:sldMkLst>
        <pc:spChg chg="mod">
          <ac:chgData name="Alexandra Strapáková" userId="3b5c4904-fb7d-425c-83e3-160449c8b7b5" providerId="ADAL" clId="{AB2DD469-D6E4-449D-B0FE-189EE6EC95EC}" dt="2021-02-04T16:31:13.422" v="268" actId="113"/>
          <ac:spMkLst>
            <pc:docMk/>
            <pc:sldMk cId="2852476236" sldId="282"/>
            <ac:spMk id="176" creationId="{00000000-0000-0000-0000-000000000000}"/>
          </ac:spMkLst>
        </pc:spChg>
        <pc:picChg chg="add del mod">
          <ac:chgData name="Alexandra Strapáková" userId="3b5c4904-fb7d-425c-83e3-160449c8b7b5" providerId="ADAL" clId="{AB2DD469-D6E4-449D-B0FE-189EE6EC95EC}" dt="2021-02-05T10:41:14.325" v="377" actId="478"/>
          <ac:picMkLst>
            <pc:docMk/>
            <pc:sldMk cId="2852476236" sldId="282"/>
            <ac:picMk id="3" creationId="{88294500-4CC4-40A4-9FB0-14780C5EB0F9}"/>
          </ac:picMkLst>
        </pc:picChg>
        <pc:picChg chg="add del mod">
          <ac:chgData name="Alexandra Strapáková" userId="3b5c4904-fb7d-425c-83e3-160449c8b7b5" providerId="ADAL" clId="{AB2DD469-D6E4-449D-B0FE-189EE6EC95EC}" dt="2021-02-04T16:12:56.676" v="179" actId="478"/>
          <ac:picMkLst>
            <pc:docMk/>
            <pc:sldMk cId="2852476236" sldId="282"/>
            <ac:picMk id="5" creationId="{058AD87C-4171-41F7-8635-3547DC0049BD}"/>
          </ac:picMkLst>
        </pc:picChg>
        <pc:picChg chg="add mod">
          <ac:chgData name="Alexandra Strapáková" userId="3b5c4904-fb7d-425c-83e3-160449c8b7b5" providerId="ADAL" clId="{AB2DD469-D6E4-449D-B0FE-189EE6EC95EC}" dt="2021-02-05T10:41:29.005" v="389" actId="1076"/>
          <ac:picMkLst>
            <pc:docMk/>
            <pc:sldMk cId="2852476236" sldId="282"/>
            <ac:picMk id="7" creationId="{5B5F927E-0C21-42A1-B2E6-5A4EA2E4FDB8}"/>
          </ac:picMkLst>
        </pc:picChg>
        <pc:picChg chg="add del mod">
          <ac:chgData name="Alexandra Strapáková" userId="3b5c4904-fb7d-425c-83e3-160449c8b7b5" providerId="ADAL" clId="{AB2DD469-D6E4-449D-B0FE-189EE6EC95EC}" dt="2021-02-05T10:41:15.894" v="380" actId="478"/>
          <ac:picMkLst>
            <pc:docMk/>
            <pc:sldMk cId="2852476236" sldId="282"/>
            <ac:picMk id="9" creationId="{5F7E3552-35C5-4C89-850D-B2E841EACF86}"/>
          </ac:picMkLst>
        </pc:picChg>
        <pc:picChg chg="add del mod">
          <ac:chgData name="Alexandra Strapáková" userId="3b5c4904-fb7d-425c-83e3-160449c8b7b5" providerId="ADAL" clId="{AB2DD469-D6E4-449D-B0FE-189EE6EC95EC}" dt="2021-02-05T10:41:15.454" v="379" actId="478"/>
          <ac:picMkLst>
            <pc:docMk/>
            <pc:sldMk cId="2852476236" sldId="282"/>
            <ac:picMk id="11" creationId="{A3F154D9-23AB-45FF-950D-E8050B2A349F}"/>
          </ac:picMkLst>
        </pc:picChg>
        <pc:picChg chg="add del mod">
          <ac:chgData name="Alexandra Strapáková" userId="3b5c4904-fb7d-425c-83e3-160449c8b7b5" providerId="ADAL" clId="{AB2DD469-D6E4-449D-B0FE-189EE6EC95EC}" dt="2021-02-04T16:15:50.366" v="215" actId="478"/>
          <ac:picMkLst>
            <pc:docMk/>
            <pc:sldMk cId="2852476236" sldId="282"/>
            <ac:picMk id="13" creationId="{24D5333F-19AF-41F7-9F8A-5631DE19CB6F}"/>
          </ac:picMkLst>
        </pc:picChg>
        <pc:picChg chg="add mod">
          <ac:chgData name="Alexandra Strapáková" userId="3b5c4904-fb7d-425c-83e3-160449c8b7b5" providerId="ADAL" clId="{AB2DD469-D6E4-449D-B0FE-189EE6EC95EC}" dt="2021-02-05T10:41:27.462" v="387" actId="1076"/>
          <ac:picMkLst>
            <pc:docMk/>
            <pc:sldMk cId="2852476236" sldId="282"/>
            <ac:picMk id="15" creationId="{ABBCEF28-72D5-4D19-A467-482B39392FFC}"/>
          </ac:picMkLst>
        </pc:picChg>
        <pc:picChg chg="add del mod">
          <ac:chgData name="Alexandra Strapáková" userId="3b5c4904-fb7d-425c-83e3-160449c8b7b5" providerId="ADAL" clId="{AB2DD469-D6E4-449D-B0FE-189EE6EC95EC}" dt="2021-02-04T16:49:49.436" v="312" actId="478"/>
          <ac:picMkLst>
            <pc:docMk/>
            <pc:sldMk cId="2852476236" sldId="282"/>
            <ac:picMk id="17" creationId="{83DE817E-0303-4EC9-A203-D4486EA2D635}"/>
          </ac:picMkLst>
        </pc:picChg>
        <pc:picChg chg="add del mod">
          <ac:chgData name="Alexandra Strapáková" userId="3b5c4904-fb7d-425c-83e3-160449c8b7b5" providerId="ADAL" clId="{AB2DD469-D6E4-449D-B0FE-189EE6EC95EC}" dt="2021-02-05T10:41:14.915" v="378" actId="478"/>
          <ac:picMkLst>
            <pc:docMk/>
            <pc:sldMk cId="2852476236" sldId="282"/>
            <ac:picMk id="19" creationId="{4870E907-D08C-4BC4-8724-525184D53DFC}"/>
          </ac:picMkLst>
        </pc:picChg>
      </pc:sldChg>
      <pc:sldChg chg="addSp delSp modSp mod">
        <pc:chgData name="Alexandra Strapáková" userId="3b5c4904-fb7d-425c-83e3-160449c8b7b5" providerId="ADAL" clId="{AB2DD469-D6E4-449D-B0FE-189EE6EC95EC}" dt="2021-02-04T17:09:59.803" v="374" actId="1076"/>
        <pc:sldMkLst>
          <pc:docMk/>
          <pc:sldMk cId="2787231849" sldId="285"/>
        </pc:sldMkLst>
        <pc:spChg chg="mod">
          <ac:chgData name="Alexandra Strapáková" userId="3b5c4904-fb7d-425c-83e3-160449c8b7b5" providerId="ADAL" clId="{AB2DD469-D6E4-449D-B0FE-189EE6EC95EC}" dt="2021-02-04T16:08:10.710" v="167" actId="1076"/>
          <ac:spMkLst>
            <pc:docMk/>
            <pc:sldMk cId="2787231849" sldId="285"/>
            <ac:spMk id="142" creationId="{00000000-0000-0000-0000-000000000000}"/>
          </ac:spMkLst>
        </pc:spChg>
        <pc:picChg chg="del">
          <ac:chgData name="Alexandra Strapáková" userId="3b5c4904-fb7d-425c-83e3-160449c8b7b5" providerId="ADAL" clId="{AB2DD469-D6E4-449D-B0FE-189EE6EC95EC}" dt="2021-02-04T16:06:35.746" v="135" actId="478"/>
          <ac:picMkLst>
            <pc:docMk/>
            <pc:sldMk cId="2787231849" sldId="285"/>
            <ac:picMk id="3" creationId="{41DBBB28-2F44-4044-928E-0DD91EE46A00}"/>
          </ac:picMkLst>
        </pc:picChg>
        <pc:picChg chg="add mod">
          <ac:chgData name="Alexandra Strapáková" userId="3b5c4904-fb7d-425c-83e3-160449c8b7b5" providerId="ADAL" clId="{AB2DD469-D6E4-449D-B0FE-189EE6EC95EC}" dt="2021-02-04T16:58:04.715" v="335" actId="1076"/>
          <ac:picMkLst>
            <pc:docMk/>
            <pc:sldMk cId="2787231849" sldId="285"/>
            <ac:picMk id="4" creationId="{9E097296-E05A-4FDD-9D44-190ECF70B828}"/>
          </ac:picMkLst>
        </pc:picChg>
        <pc:picChg chg="del">
          <ac:chgData name="Alexandra Strapáková" userId="3b5c4904-fb7d-425c-83e3-160449c8b7b5" providerId="ADAL" clId="{AB2DD469-D6E4-449D-B0FE-189EE6EC95EC}" dt="2021-02-04T16:06:34.518" v="132" actId="478"/>
          <ac:picMkLst>
            <pc:docMk/>
            <pc:sldMk cId="2787231849" sldId="285"/>
            <ac:picMk id="5" creationId="{CE98147A-293F-48EC-BECA-4AE16263C863}"/>
          </ac:picMkLst>
        </pc:picChg>
        <pc:picChg chg="del">
          <ac:chgData name="Alexandra Strapáková" userId="3b5c4904-fb7d-425c-83e3-160449c8b7b5" providerId="ADAL" clId="{AB2DD469-D6E4-449D-B0FE-189EE6EC95EC}" dt="2021-02-04T16:06:34.928" v="133" actId="478"/>
          <ac:picMkLst>
            <pc:docMk/>
            <pc:sldMk cId="2787231849" sldId="285"/>
            <ac:picMk id="7" creationId="{640038C5-ECAF-4FF5-BC23-E2D1E8D90F5B}"/>
          </ac:picMkLst>
        </pc:picChg>
        <pc:picChg chg="add mod modCrop">
          <ac:chgData name="Alexandra Strapáková" userId="3b5c4904-fb7d-425c-83e3-160449c8b7b5" providerId="ADAL" clId="{AB2DD469-D6E4-449D-B0FE-189EE6EC95EC}" dt="2021-02-04T17:09:14.626" v="366" actId="1076"/>
          <ac:picMkLst>
            <pc:docMk/>
            <pc:sldMk cId="2787231849" sldId="285"/>
            <ac:picMk id="8" creationId="{A8EDD373-2307-48E4-9570-FCCA3D45FFD4}"/>
          </ac:picMkLst>
        </pc:picChg>
        <pc:picChg chg="del">
          <ac:chgData name="Alexandra Strapáková" userId="3b5c4904-fb7d-425c-83e3-160449c8b7b5" providerId="ADAL" clId="{AB2DD469-D6E4-449D-B0FE-189EE6EC95EC}" dt="2021-02-04T16:06:35.354" v="134" actId="478"/>
          <ac:picMkLst>
            <pc:docMk/>
            <pc:sldMk cId="2787231849" sldId="285"/>
            <ac:picMk id="9" creationId="{EDD9C555-8370-4992-9CAE-BE713B7E5C86}"/>
          </ac:picMkLst>
        </pc:picChg>
        <pc:picChg chg="add mod">
          <ac:chgData name="Alexandra Strapáková" userId="3b5c4904-fb7d-425c-83e3-160449c8b7b5" providerId="ADAL" clId="{AB2DD469-D6E4-449D-B0FE-189EE6EC95EC}" dt="2021-02-04T17:09:57.355" v="373" actId="1076"/>
          <ac:picMkLst>
            <pc:docMk/>
            <pc:sldMk cId="2787231849" sldId="285"/>
            <ac:picMk id="11" creationId="{EA3E99A3-1D8A-42A9-86E8-99219E85FF74}"/>
          </ac:picMkLst>
        </pc:picChg>
        <pc:picChg chg="add mod modCrop">
          <ac:chgData name="Alexandra Strapáková" userId="3b5c4904-fb7d-425c-83e3-160449c8b7b5" providerId="ADAL" clId="{AB2DD469-D6E4-449D-B0FE-189EE6EC95EC}" dt="2021-02-04T17:09:59.803" v="374" actId="1076"/>
          <ac:picMkLst>
            <pc:docMk/>
            <pc:sldMk cId="2787231849" sldId="285"/>
            <ac:picMk id="13" creationId="{5EC2970C-7B91-4EE8-90FB-C32155BB5C54}"/>
          </ac:picMkLst>
        </pc:picChg>
      </pc:sldChg>
      <pc:sldChg chg="new del">
        <pc:chgData name="Alexandra Strapáková" userId="3b5c4904-fb7d-425c-83e3-160449c8b7b5" providerId="ADAL" clId="{AB2DD469-D6E4-449D-B0FE-189EE6EC95EC}" dt="2021-02-04T16:06:30.441" v="130" actId="47"/>
        <pc:sldMkLst>
          <pc:docMk/>
          <pc:sldMk cId="228947941" sldId="286"/>
        </pc:sldMkLst>
      </pc:sldChg>
      <pc:sldChg chg="delSp modSp add mod">
        <pc:chgData name="Alexandra Strapáková" userId="3b5c4904-fb7d-425c-83e3-160449c8b7b5" providerId="ADAL" clId="{AB2DD469-D6E4-449D-B0FE-189EE6EC95EC}" dt="2021-02-05T10:47:25.185" v="445" actId="1076"/>
        <pc:sldMkLst>
          <pc:docMk/>
          <pc:sldMk cId="1373982873" sldId="286"/>
        </pc:sldMkLst>
        <pc:spChg chg="del">
          <ac:chgData name="Alexandra Strapáková" userId="3b5c4904-fb7d-425c-83e3-160449c8b7b5" providerId="ADAL" clId="{AB2DD469-D6E4-449D-B0FE-189EE6EC95EC}" dt="2021-02-05T10:41:03.638" v="376" actId="478"/>
          <ac:spMkLst>
            <pc:docMk/>
            <pc:sldMk cId="1373982873" sldId="286"/>
            <ac:spMk id="176" creationId="{00000000-0000-0000-0000-000000000000}"/>
          </ac:spMkLst>
        </pc:spChg>
        <pc:picChg chg="mod">
          <ac:chgData name="Alexandra Strapáková" userId="3b5c4904-fb7d-425c-83e3-160449c8b7b5" providerId="ADAL" clId="{AB2DD469-D6E4-449D-B0FE-189EE6EC95EC}" dt="2021-02-05T10:42:42.900" v="413" actId="1076"/>
          <ac:picMkLst>
            <pc:docMk/>
            <pc:sldMk cId="1373982873" sldId="286"/>
            <ac:picMk id="3" creationId="{88294500-4CC4-40A4-9FB0-14780C5EB0F9}"/>
          </ac:picMkLst>
        </pc:picChg>
        <pc:picChg chg="del">
          <ac:chgData name="Alexandra Strapáková" userId="3b5c4904-fb7d-425c-83e3-160449c8b7b5" providerId="ADAL" clId="{AB2DD469-D6E4-449D-B0FE-189EE6EC95EC}" dt="2021-02-05T10:41:31.260" v="390" actId="478"/>
          <ac:picMkLst>
            <pc:docMk/>
            <pc:sldMk cId="1373982873" sldId="286"/>
            <ac:picMk id="7" creationId="{5B5F927E-0C21-42A1-B2E6-5A4EA2E4FDB8}"/>
          </ac:picMkLst>
        </pc:picChg>
        <pc:picChg chg="mod">
          <ac:chgData name="Alexandra Strapáková" userId="3b5c4904-fb7d-425c-83e3-160449c8b7b5" providerId="ADAL" clId="{AB2DD469-D6E4-449D-B0FE-189EE6EC95EC}" dt="2021-02-05T10:47:23.849" v="444" actId="1076"/>
          <ac:picMkLst>
            <pc:docMk/>
            <pc:sldMk cId="1373982873" sldId="286"/>
            <ac:picMk id="9" creationId="{5F7E3552-35C5-4C89-850D-B2E841EACF86}"/>
          </ac:picMkLst>
        </pc:picChg>
        <pc:picChg chg="mod">
          <ac:chgData name="Alexandra Strapáková" userId="3b5c4904-fb7d-425c-83e3-160449c8b7b5" providerId="ADAL" clId="{AB2DD469-D6E4-449D-B0FE-189EE6EC95EC}" dt="2021-02-05T10:42:28.468" v="409" actId="1076"/>
          <ac:picMkLst>
            <pc:docMk/>
            <pc:sldMk cId="1373982873" sldId="286"/>
            <ac:picMk id="11" creationId="{A3F154D9-23AB-45FF-950D-E8050B2A349F}"/>
          </ac:picMkLst>
        </pc:picChg>
        <pc:picChg chg="del">
          <ac:chgData name="Alexandra Strapáková" userId="3b5c4904-fb7d-425c-83e3-160449c8b7b5" providerId="ADAL" clId="{AB2DD469-D6E4-449D-B0FE-189EE6EC95EC}" dt="2021-02-05T10:41:31.706" v="391" actId="478"/>
          <ac:picMkLst>
            <pc:docMk/>
            <pc:sldMk cId="1373982873" sldId="286"/>
            <ac:picMk id="15" creationId="{ABBCEF28-72D5-4D19-A467-482B39392FFC}"/>
          </ac:picMkLst>
        </pc:picChg>
        <pc:picChg chg="mod">
          <ac:chgData name="Alexandra Strapáková" userId="3b5c4904-fb7d-425c-83e3-160449c8b7b5" providerId="ADAL" clId="{AB2DD469-D6E4-449D-B0FE-189EE6EC95EC}" dt="2021-02-05T10:47:25.185" v="445" actId="1076"/>
          <ac:picMkLst>
            <pc:docMk/>
            <pc:sldMk cId="1373982873" sldId="286"/>
            <ac:picMk id="19" creationId="{4870E907-D08C-4BC4-8724-525184D53DFC}"/>
          </ac:picMkLst>
        </pc:picChg>
      </pc:sldChg>
      <pc:sldChg chg="addSp delSp modSp add mod">
        <pc:chgData name="Alexandra Strapáková" userId="3b5c4904-fb7d-425c-83e3-160449c8b7b5" providerId="ADAL" clId="{AB2DD469-D6E4-449D-B0FE-189EE6EC95EC}" dt="2021-02-05T10:58:49.205" v="480" actId="1076"/>
        <pc:sldMkLst>
          <pc:docMk/>
          <pc:sldMk cId="3433383909" sldId="287"/>
        </pc:sldMkLst>
        <pc:spChg chg="del">
          <ac:chgData name="Alexandra Strapáková" userId="3b5c4904-fb7d-425c-83e3-160449c8b7b5" providerId="ADAL" clId="{AB2DD469-D6E4-449D-B0FE-189EE6EC95EC}" dt="2021-02-05T10:47:16.265" v="439" actId="478"/>
          <ac:spMkLst>
            <pc:docMk/>
            <pc:sldMk cId="3433383909" sldId="287"/>
            <ac:spMk id="142" creationId="{00000000-0000-0000-0000-000000000000}"/>
          </ac:spMkLst>
        </pc:spChg>
        <pc:picChg chg="add mod">
          <ac:chgData name="Alexandra Strapáková" userId="3b5c4904-fb7d-425c-83e3-160449c8b7b5" providerId="ADAL" clId="{AB2DD469-D6E4-449D-B0FE-189EE6EC95EC}" dt="2021-02-05T10:58:40.509" v="477" actId="1076"/>
          <ac:picMkLst>
            <pc:docMk/>
            <pc:sldMk cId="3433383909" sldId="287"/>
            <ac:picMk id="3" creationId="{3549E82C-946C-4E9B-9F9D-3AFDABB2B179}"/>
          </ac:picMkLst>
        </pc:picChg>
        <pc:picChg chg="del">
          <ac:chgData name="Alexandra Strapáková" userId="3b5c4904-fb7d-425c-83e3-160449c8b7b5" providerId="ADAL" clId="{AB2DD469-D6E4-449D-B0FE-189EE6EC95EC}" dt="2021-02-05T10:47:17.133" v="441" actId="478"/>
          <ac:picMkLst>
            <pc:docMk/>
            <pc:sldMk cId="3433383909" sldId="287"/>
            <ac:picMk id="4" creationId="{9E097296-E05A-4FDD-9D44-190ECF70B828}"/>
          </ac:picMkLst>
        </pc:picChg>
        <pc:picChg chg="add mod">
          <ac:chgData name="Alexandra Strapáková" userId="3b5c4904-fb7d-425c-83e3-160449c8b7b5" providerId="ADAL" clId="{AB2DD469-D6E4-449D-B0FE-189EE6EC95EC}" dt="2021-02-05T10:58:49.205" v="480" actId="1076"/>
          <ac:picMkLst>
            <pc:docMk/>
            <pc:sldMk cId="3433383909" sldId="287"/>
            <ac:picMk id="6" creationId="{0DEE2778-8D12-408E-88D2-F89A80BF1B10}"/>
          </ac:picMkLst>
        </pc:picChg>
        <pc:picChg chg="del">
          <ac:chgData name="Alexandra Strapáková" userId="3b5c4904-fb7d-425c-83e3-160449c8b7b5" providerId="ADAL" clId="{AB2DD469-D6E4-449D-B0FE-189EE6EC95EC}" dt="2021-02-05T10:47:17.538" v="442" actId="478"/>
          <ac:picMkLst>
            <pc:docMk/>
            <pc:sldMk cId="3433383909" sldId="287"/>
            <ac:picMk id="8" creationId="{A8EDD373-2307-48E4-9570-FCCA3D45FFD4}"/>
          </ac:picMkLst>
        </pc:picChg>
        <pc:picChg chg="del">
          <ac:chgData name="Alexandra Strapáková" userId="3b5c4904-fb7d-425c-83e3-160449c8b7b5" providerId="ADAL" clId="{AB2DD469-D6E4-449D-B0FE-189EE6EC95EC}" dt="2021-02-05T10:47:18.186" v="443" actId="478"/>
          <ac:picMkLst>
            <pc:docMk/>
            <pc:sldMk cId="3433383909" sldId="287"/>
            <ac:picMk id="11" creationId="{EA3E99A3-1D8A-42A9-86E8-99219E85FF74}"/>
          </ac:picMkLst>
        </pc:picChg>
        <pc:picChg chg="del">
          <ac:chgData name="Alexandra Strapáková" userId="3b5c4904-fb7d-425c-83e3-160449c8b7b5" providerId="ADAL" clId="{AB2DD469-D6E4-449D-B0FE-189EE6EC95EC}" dt="2021-02-05T10:47:16.794" v="440" actId="478"/>
          <ac:picMkLst>
            <pc:docMk/>
            <pc:sldMk cId="3433383909" sldId="287"/>
            <ac:picMk id="13" creationId="{5EC2970C-7B91-4EE8-90FB-C32155BB5C54}"/>
          </ac:picMkLst>
        </pc:picChg>
      </pc:sldChg>
    </pc:docChg>
  </pc:docChgLst>
  <pc:docChgLst>
    <pc:chgData name="Zuzana Sopková" userId="85a049e0-db51-4835-b727-2b2a0e5688c7" providerId="ADAL" clId="{99223076-0CA6-4B76-A923-6698C3C6A796}"/>
    <pc:docChg chg="undo custSel addSld delSld modSld">
      <pc:chgData name="Zuzana Sopková" userId="85a049e0-db51-4835-b727-2b2a0e5688c7" providerId="ADAL" clId="{99223076-0CA6-4B76-A923-6698C3C6A796}" dt="2021-02-04T12:02:23.374" v="385" actId="47"/>
      <pc:docMkLst>
        <pc:docMk/>
      </pc:docMkLst>
      <pc:sldChg chg="modSp mod">
        <pc:chgData name="Zuzana Sopková" userId="85a049e0-db51-4835-b727-2b2a0e5688c7" providerId="ADAL" clId="{99223076-0CA6-4B76-A923-6698C3C6A796}" dt="2021-02-04T11:19:48.820" v="8" actId="5793"/>
        <pc:sldMkLst>
          <pc:docMk/>
          <pc:sldMk cId="0" sldId="256"/>
        </pc:sldMkLst>
        <pc:spChg chg="mod">
          <ac:chgData name="Zuzana Sopková" userId="85a049e0-db51-4835-b727-2b2a0e5688c7" providerId="ADAL" clId="{99223076-0CA6-4B76-A923-6698C3C6A796}" dt="2021-02-04T11:19:48.820" v="8" actId="5793"/>
          <ac:spMkLst>
            <pc:docMk/>
            <pc:sldMk cId="0" sldId="256"/>
            <ac:spMk id="107" creationId="{00000000-0000-0000-0000-000000000000}"/>
          </ac:spMkLst>
        </pc:spChg>
      </pc:sldChg>
      <pc:sldChg chg="modSp mod">
        <pc:chgData name="Zuzana Sopková" userId="85a049e0-db51-4835-b727-2b2a0e5688c7" providerId="ADAL" clId="{99223076-0CA6-4B76-A923-6698C3C6A796}" dt="2021-02-04T11:49:30.050" v="16" actId="20577"/>
        <pc:sldMkLst>
          <pc:docMk/>
          <pc:sldMk cId="0" sldId="257"/>
        </pc:sldMkLst>
        <pc:spChg chg="mod">
          <ac:chgData name="Zuzana Sopková" userId="85a049e0-db51-4835-b727-2b2a0e5688c7" providerId="ADAL" clId="{99223076-0CA6-4B76-A923-6698C3C6A796}" dt="2021-02-04T11:49:30.050" v="16" actId="20577"/>
          <ac:spMkLst>
            <pc:docMk/>
            <pc:sldMk cId="0" sldId="257"/>
            <ac:spMk id="115" creationId="{00000000-0000-0000-0000-000000000000}"/>
          </ac:spMkLst>
        </pc:spChg>
      </pc:sldChg>
      <pc:sldChg chg="del modNotes">
        <pc:chgData name="Zuzana Sopková" userId="85a049e0-db51-4835-b727-2b2a0e5688c7" providerId="ADAL" clId="{99223076-0CA6-4B76-A923-6698C3C6A796}" dt="2021-02-04T11:53:45.418" v="172" actId="2696"/>
        <pc:sldMkLst>
          <pc:docMk/>
          <pc:sldMk cId="0" sldId="258"/>
        </pc:sldMkLst>
      </pc:sldChg>
      <pc:sldChg chg="add del">
        <pc:chgData name="Zuzana Sopková" userId="85a049e0-db51-4835-b727-2b2a0e5688c7" providerId="ADAL" clId="{99223076-0CA6-4B76-A923-6698C3C6A796}" dt="2021-02-04T12:02:18.194" v="384" actId="47"/>
        <pc:sldMkLst>
          <pc:docMk/>
          <pc:sldMk cId="3852980201" sldId="258"/>
        </pc:sldMkLst>
      </pc:sldChg>
      <pc:sldChg chg="modSp del mod modNotes">
        <pc:chgData name="Zuzana Sopková" userId="85a049e0-db51-4835-b727-2b2a0e5688c7" providerId="ADAL" clId="{99223076-0CA6-4B76-A923-6698C3C6A796}" dt="2021-02-04T11:53:41.655" v="171" actId="47"/>
        <pc:sldMkLst>
          <pc:docMk/>
          <pc:sldMk cId="0" sldId="259"/>
        </pc:sldMkLst>
        <pc:spChg chg="mod">
          <ac:chgData name="Zuzana Sopková" userId="85a049e0-db51-4835-b727-2b2a0e5688c7" providerId="ADAL" clId="{99223076-0CA6-4B76-A923-6698C3C6A796}" dt="2021-02-04T11:53:07.471" v="131" actId="20577"/>
          <ac:spMkLst>
            <pc:docMk/>
            <pc:sldMk cId="0" sldId="259"/>
            <ac:spMk id="133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3:17.340" v="132" actId="21"/>
          <ac:spMkLst>
            <pc:docMk/>
            <pc:sldMk cId="0" sldId="259"/>
            <ac:spMk id="134" creationId="{00000000-0000-0000-0000-000000000000}"/>
          </ac:spMkLst>
        </pc:spChg>
      </pc:sldChg>
      <pc:sldChg chg="modSp mod modNotes">
        <pc:chgData name="Zuzana Sopková" userId="85a049e0-db51-4835-b727-2b2a0e5688c7" providerId="ADAL" clId="{99223076-0CA6-4B76-A923-6698C3C6A796}" dt="2021-02-04T11:53:39.512" v="170" actId="20577"/>
        <pc:sldMkLst>
          <pc:docMk/>
          <pc:sldMk cId="0" sldId="260"/>
        </pc:sldMkLst>
        <pc:spChg chg="mod">
          <ac:chgData name="Zuzana Sopková" userId="85a049e0-db51-4835-b727-2b2a0e5688c7" providerId="ADAL" clId="{99223076-0CA6-4B76-A923-6698C3C6A796}" dt="2021-02-04T11:53:39.512" v="170" actId="20577"/>
          <ac:spMkLst>
            <pc:docMk/>
            <pc:sldMk cId="0" sldId="260"/>
            <ac:spMk id="141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3:32.279" v="134" actId="120"/>
          <ac:spMkLst>
            <pc:docMk/>
            <pc:sldMk cId="0" sldId="260"/>
            <ac:spMk id="142" creationId="{00000000-0000-0000-0000-000000000000}"/>
          </ac:spMkLst>
        </pc:spChg>
      </pc:sldChg>
      <pc:sldChg chg="add del modNotes">
        <pc:chgData name="Zuzana Sopková" userId="85a049e0-db51-4835-b727-2b2a0e5688c7" providerId="ADAL" clId="{99223076-0CA6-4B76-A923-6698C3C6A796}" dt="2021-02-04T12:01:56.222" v="365" actId="47"/>
        <pc:sldMkLst>
          <pc:docMk/>
          <pc:sldMk cId="0" sldId="261"/>
        </pc:sldMkLst>
      </pc:sldChg>
      <pc:sldChg chg="modNotes">
        <pc:chgData name="Zuzana Sopková" userId="85a049e0-db51-4835-b727-2b2a0e5688c7" providerId="ADAL" clId="{99223076-0CA6-4B76-A923-6698C3C6A796}" dt="2021-02-04T11:49:34.607" v="17"/>
        <pc:sldMkLst>
          <pc:docMk/>
          <pc:sldMk cId="0" sldId="262"/>
        </pc:sldMkLst>
      </pc:sldChg>
      <pc:sldChg chg="modSp add mod">
        <pc:chgData name="Zuzana Sopková" userId="85a049e0-db51-4835-b727-2b2a0e5688c7" providerId="ADAL" clId="{99223076-0CA6-4B76-A923-6698C3C6A796}" dt="2021-02-04T11:56:44.947" v="226" actId="1076"/>
        <pc:sldMkLst>
          <pc:docMk/>
          <pc:sldMk cId="375361383" sldId="263"/>
        </pc:sldMkLst>
        <pc:spChg chg="mod">
          <ac:chgData name="Zuzana Sopková" userId="85a049e0-db51-4835-b727-2b2a0e5688c7" providerId="ADAL" clId="{99223076-0CA6-4B76-A923-6698C3C6A796}" dt="2021-02-04T11:56:43.638" v="225" actId="20577"/>
          <ac:spMkLst>
            <pc:docMk/>
            <pc:sldMk cId="375361383" sldId="263"/>
            <ac:spMk id="175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6:35.997" v="212"/>
          <ac:spMkLst>
            <pc:docMk/>
            <pc:sldMk cId="375361383" sldId="263"/>
            <ac:spMk id="176" creationId="{00000000-0000-0000-0000-000000000000}"/>
          </ac:spMkLst>
        </pc:spChg>
        <pc:picChg chg="mod">
          <ac:chgData name="Zuzana Sopková" userId="85a049e0-db51-4835-b727-2b2a0e5688c7" providerId="ADAL" clId="{99223076-0CA6-4B76-A923-6698C3C6A796}" dt="2021-02-04T11:56:44.947" v="226" actId="1076"/>
          <ac:picMkLst>
            <pc:docMk/>
            <pc:sldMk cId="375361383" sldId="263"/>
            <ac:picMk id="174" creationId="{00000000-0000-0000-0000-000000000000}"/>
          </ac:picMkLst>
        </pc:picChg>
      </pc:sldChg>
      <pc:sldChg chg="del modNotes">
        <pc:chgData name="Zuzana Sopková" userId="85a049e0-db51-4835-b727-2b2a0e5688c7" providerId="ADAL" clId="{99223076-0CA6-4B76-A923-6698C3C6A796}" dt="2021-02-04T12:02:23.374" v="385" actId="47"/>
        <pc:sldMkLst>
          <pc:docMk/>
          <pc:sldMk cId="0" sldId="264"/>
        </pc:sldMkLst>
      </pc:sldChg>
      <pc:sldChg chg="del modNotes">
        <pc:chgData name="Zuzana Sopková" userId="85a049e0-db51-4835-b727-2b2a0e5688c7" providerId="ADAL" clId="{99223076-0CA6-4B76-A923-6698C3C6A796}" dt="2021-02-04T11:55:48.242" v="202" actId="47"/>
        <pc:sldMkLst>
          <pc:docMk/>
          <pc:sldMk cId="0" sldId="265"/>
        </pc:sldMkLst>
      </pc:sldChg>
      <pc:sldChg chg="del modNotes">
        <pc:chgData name="Zuzana Sopková" userId="85a049e0-db51-4835-b727-2b2a0e5688c7" providerId="ADAL" clId="{99223076-0CA6-4B76-A923-6698C3C6A796}" dt="2021-02-04T11:55:49.315" v="203" actId="47"/>
        <pc:sldMkLst>
          <pc:docMk/>
          <pc:sldMk cId="0" sldId="266"/>
        </pc:sldMkLst>
      </pc:sldChg>
      <pc:sldChg chg="modSp add mod">
        <pc:chgData name="Zuzana Sopková" userId="85a049e0-db51-4835-b727-2b2a0e5688c7" providerId="ADAL" clId="{99223076-0CA6-4B76-A923-6698C3C6A796}" dt="2021-02-04T11:50:14.764" v="43" actId="20577"/>
        <pc:sldMkLst>
          <pc:docMk/>
          <pc:sldMk cId="2630259549" sldId="268"/>
        </pc:sldMkLst>
        <pc:spChg chg="mod">
          <ac:chgData name="Zuzana Sopková" userId="85a049e0-db51-4835-b727-2b2a0e5688c7" providerId="ADAL" clId="{99223076-0CA6-4B76-A923-6698C3C6A796}" dt="2021-02-04T11:50:07.044" v="40" actId="20577"/>
          <ac:spMkLst>
            <pc:docMk/>
            <pc:sldMk cId="2630259549" sldId="268"/>
            <ac:spMk id="133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0:14.764" v="43" actId="20577"/>
          <ac:spMkLst>
            <pc:docMk/>
            <pc:sldMk cId="2630259549" sldId="268"/>
            <ac:spMk id="134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0:36.940" v="57" actId="20577"/>
        <pc:sldMkLst>
          <pc:docMk/>
          <pc:sldMk cId="1022961038" sldId="269"/>
        </pc:sldMkLst>
        <pc:spChg chg="mod">
          <ac:chgData name="Zuzana Sopková" userId="85a049e0-db51-4835-b727-2b2a0e5688c7" providerId="ADAL" clId="{99223076-0CA6-4B76-A923-6698C3C6A796}" dt="2021-02-04T11:50:36.940" v="57" actId="20577"/>
          <ac:spMkLst>
            <pc:docMk/>
            <pc:sldMk cId="1022961038" sldId="269"/>
            <ac:spMk id="115" creationId="{00000000-0000-0000-0000-000000000000}"/>
          </ac:spMkLst>
        </pc:spChg>
      </pc:sldChg>
      <pc:sldChg chg="modSp add del mod">
        <pc:chgData name="Zuzana Sopková" userId="85a049e0-db51-4835-b727-2b2a0e5688c7" providerId="ADAL" clId="{99223076-0CA6-4B76-A923-6698C3C6A796}" dt="2021-02-04T11:56:56.569" v="227" actId="47"/>
        <pc:sldMkLst>
          <pc:docMk/>
          <pc:sldMk cId="3039320862" sldId="270"/>
        </pc:sldMkLst>
        <pc:spChg chg="mod">
          <ac:chgData name="Zuzana Sopková" userId="85a049e0-db51-4835-b727-2b2a0e5688c7" providerId="ADAL" clId="{99223076-0CA6-4B76-A923-6698C3C6A796}" dt="2021-02-04T11:50:49.477" v="81" actId="20577"/>
          <ac:spMkLst>
            <pc:docMk/>
            <pc:sldMk cId="3039320862" sldId="270"/>
            <ac:spMk id="133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6:33.327" v="211" actId="21"/>
          <ac:spMkLst>
            <pc:docMk/>
            <pc:sldMk cId="3039320862" sldId="270"/>
            <ac:spMk id="134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2:29.818" v="106" actId="20577"/>
        <pc:sldMkLst>
          <pc:docMk/>
          <pc:sldMk cId="1549570164" sldId="271"/>
        </pc:sldMkLst>
        <pc:spChg chg="mod">
          <ac:chgData name="Zuzana Sopková" userId="85a049e0-db51-4835-b727-2b2a0e5688c7" providerId="ADAL" clId="{99223076-0CA6-4B76-A923-6698C3C6A796}" dt="2021-02-04T11:52:29.818" v="106" actId="20577"/>
          <ac:spMkLst>
            <pc:docMk/>
            <pc:sldMk cId="1549570164" sldId="271"/>
            <ac:spMk id="115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4:15.715" v="184" actId="20577"/>
        <pc:sldMkLst>
          <pc:docMk/>
          <pc:sldMk cId="2286541409" sldId="272"/>
        </pc:sldMkLst>
        <pc:spChg chg="mod">
          <ac:chgData name="Zuzana Sopková" userId="85a049e0-db51-4835-b727-2b2a0e5688c7" providerId="ADAL" clId="{99223076-0CA6-4B76-A923-6698C3C6A796}" dt="2021-02-04T11:54:15.715" v="184" actId="20577"/>
          <ac:spMkLst>
            <pc:docMk/>
            <pc:sldMk cId="2286541409" sldId="272"/>
            <ac:spMk id="115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4:34.332" v="193" actId="20577"/>
        <pc:sldMkLst>
          <pc:docMk/>
          <pc:sldMk cId="672562903" sldId="273"/>
        </pc:sldMkLst>
        <pc:spChg chg="mod">
          <ac:chgData name="Zuzana Sopková" userId="85a049e0-db51-4835-b727-2b2a0e5688c7" providerId="ADAL" clId="{99223076-0CA6-4B76-A923-6698C3C6A796}" dt="2021-02-04T11:54:34.332" v="193" actId="20577"/>
          <ac:spMkLst>
            <pc:docMk/>
            <pc:sldMk cId="672562903" sldId="273"/>
            <ac:spMk id="115" creationId="{00000000-0000-0000-0000-000000000000}"/>
          </ac:spMkLst>
        </pc:spChg>
      </pc:sldChg>
      <pc:sldChg chg="modSp add del mod">
        <pc:chgData name="Zuzana Sopková" userId="85a049e0-db51-4835-b727-2b2a0e5688c7" providerId="ADAL" clId="{99223076-0CA6-4B76-A923-6698C3C6A796}" dt="2021-02-04T11:59:56.194" v="354" actId="47"/>
        <pc:sldMkLst>
          <pc:docMk/>
          <pc:sldMk cId="191890644" sldId="274"/>
        </pc:sldMkLst>
        <pc:spChg chg="mod">
          <ac:chgData name="Zuzana Sopková" userId="85a049e0-db51-4835-b727-2b2a0e5688c7" providerId="ADAL" clId="{99223076-0CA6-4B76-A923-6698C3C6A796}" dt="2021-02-04T11:57:27.728" v="254" actId="20577"/>
          <ac:spMkLst>
            <pc:docMk/>
            <pc:sldMk cId="191890644" sldId="274"/>
            <ac:spMk id="141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9:49.436" v="352" actId="21"/>
          <ac:spMkLst>
            <pc:docMk/>
            <pc:sldMk cId="191890644" sldId="274"/>
            <ac:spMk id="142" creationId="{00000000-0000-0000-0000-000000000000}"/>
          </ac:spMkLst>
        </pc:spChg>
      </pc:sldChg>
      <pc:sldChg chg="add">
        <pc:chgData name="Zuzana Sopková" userId="85a049e0-db51-4835-b727-2b2a0e5688c7" providerId="ADAL" clId="{99223076-0CA6-4B76-A923-6698C3C6A796}" dt="2021-02-04T11:54:58.491" v="195"/>
        <pc:sldMkLst>
          <pc:docMk/>
          <pc:sldMk cId="2871443397" sldId="275"/>
        </pc:sldMkLst>
      </pc:sldChg>
      <pc:sldChg chg="add">
        <pc:chgData name="Zuzana Sopková" userId="85a049e0-db51-4835-b727-2b2a0e5688c7" providerId="ADAL" clId="{99223076-0CA6-4B76-A923-6698C3C6A796}" dt="2021-02-04T11:55:00.202" v="196"/>
        <pc:sldMkLst>
          <pc:docMk/>
          <pc:sldMk cId="3343830349" sldId="276"/>
        </pc:sldMkLst>
      </pc:sldChg>
      <pc:sldChg chg="add">
        <pc:chgData name="Zuzana Sopková" userId="85a049e0-db51-4835-b727-2b2a0e5688c7" providerId="ADAL" clId="{99223076-0CA6-4B76-A923-6698C3C6A796}" dt="2021-02-04T11:55:04.696" v="197"/>
        <pc:sldMkLst>
          <pc:docMk/>
          <pc:sldMk cId="2156545876" sldId="277"/>
        </pc:sldMkLst>
      </pc:sldChg>
      <pc:sldChg chg="add">
        <pc:chgData name="Zuzana Sopková" userId="85a049e0-db51-4835-b727-2b2a0e5688c7" providerId="ADAL" clId="{99223076-0CA6-4B76-A923-6698C3C6A796}" dt="2021-02-04T11:55:07.971" v="198"/>
        <pc:sldMkLst>
          <pc:docMk/>
          <pc:sldMk cId="985862073" sldId="278"/>
        </pc:sldMkLst>
      </pc:sldChg>
      <pc:sldChg chg="add">
        <pc:chgData name="Zuzana Sopková" userId="85a049e0-db51-4835-b727-2b2a0e5688c7" providerId="ADAL" clId="{99223076-0CA6-4B76-A923-6698C3C6A796}" dt="2021-02-04T11:55:39.705" v="201"/>
        <pc:sldMkLst>
          <pc:docMk/>
          <pc:sldMk cId="549154823" sldId="279"/>
        </pc:sldMkLst>
      </pc:sldChg>
      <pc:sldChg chg="add del">
        <pc:chgData name="Zuzana Sopková" userId="85a049e0-db51-4835-b727-2b2a0e5688c7" providerId="ADAL" clId="{99223076-0CA6-4B76-A923-6698C3C6A796}" dt="2021-02-04T11:55:37.030" v="200" actId="2696"/>
        <pc:sldMkLst>
          <pc:docMk/>
          <pc:sldMk cId="2323255937" sldId="279"/>
        </pc:sldMkLst>
      </pc:sldChg>
      <pc:sldChg chg="modSp add mod">
        <pc:chgData name="Zuzana Sopková" userId="85a049e0-db51-4835-b727-2b2a0e5688c7" providerId="ADAL" clId="{99223076-0CA6-4B76-A923-6698C3C6A796}" dt="2021-02-04T11:59:14.735" v="346" actId="21"/>
        <pc:sldMkLst>
          <pc:docMk/>
          <pc:sldMk cId="2743127131" sldId="280"/>
        </pc:sldMkLst>
        <pc:spChg chg="mod">
          <ac:chgData name="Zuzana Sopková" userId="85a049e0-db51-4835-b727-2b2a0e5688c7" providerId="ADAL" clId="{99223076-0CA6-4B76-A923-6698C3C6A796}" dt="2021-02-04T11:57:46.155" v="282" actId="20577"/>
          <ac:spMkLst>
            <pc:docMk/>
            <pc:sldMk cId="2743127131" sldId="280"/>
            <ac:spMk id="175" creationId="{00000000-0000-0000-0000-000000000000}"/>
          </ac:spMkLst>
        </pc:spChg>
        <pc:spChg chg="mod">
          <ac:chgData name="Zuzana Sopková" userId="85a049e0-db51-4835-b727-2b2a0e5688c7" providerId="ADAL" clId="{99223076-0CA6-4B76-A923-6698C3C6A796}" dt="2021-02-04T11:59:14.735" v="346" actId="21"/>
          <ac:spMkLst>
            <pc:docMk/>
            <pc:sldMk cId="2743127131" sldId="280"/>
            <ac:spMk id="176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9:28.784" v="350" actId="108"/>
        <pc:sldMkLst>
          <pc:docMk/>
          <pc:sldMk cId="1812083194" sldId="281"/>
        </pc:sldMkLst>
        <pc:spChg chg="mod">
          <ac:chgData name="Zuzana Sopková" userId="85a049e0-db51-4835-b727-2b2a0e5688c7" providerId="ADAL" clId="{99223076-0CA6-4B76-A923-6698C3C6A796}" dt="2021-02-04T11:59:28.784" v="350" actId="108"/>
          <ac:spMkLst>
            <pc:docMk/>
            <pc:sldMk cId="1812083194" sldId="281"/>
            <ac:spMk id="176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1:59:53.694" v="353"/>
        <pc:sldMkLst>
          <pc:docMk/>
          <pc:sldMk cId="2852476236" sldId="282"/>
        </pc:sldMkLst>
        <pc:spChg chg="mod">
          <ac:chgData name="Zuzana Sopková" userId="85a049e0-db51-4835-b727-2b2a0e5688c7" providerId="ADAL" clId="{99223076-0CA6-4B76-A923-6698C3C6A796}" dt="2021-02-04T11:59:53.694" v="353"/>
          <ac:spMkLst>
            <pc:docMk/>
            <pc:sldMk cId="2852476236" sldId="282"/>
            <ac:spMk id="176" creationId="{00000000-0000-0000-0000-000000000000}"/>
          </ac:spMkLst>
        </pc:spChg>
      </pc:sldChg>
      <pc:sldChg chg="add">
        <pc:chgData name="Zuzana Sopková" userId="85a049e0-db51-4835-b727-2b2a0e5688c7" providerId="ADAL" clId="{99223076-0CA6-4B76-A923-6698C3C6A796}" dt="2021-02-04T12:00:03.281" v="355"/>
        <pc:sldMkLst>
          <pc:docMk/>
          <pc:sldMk cId="4239435506" sldId="283"/>
        </pc:sldMkLst>
      </pc:sldChg>
      <pc:sldChg chg="add">
        <pc:chgData name="Zuzana Sopková" userId="85a049e0-db51-4835-b727-2b2a0e5688c7" providerId="ADAL" clId="{99223076-0CA6-4B76-A923-6698C3C6A796}" dt="2021-02-04T12:00:05.062" v="356"/>
        <pc:sldMkLst>
          <pc:docMk/>
          <pc:sldMk cId="532902631" sldId="284"/>
        </pc:sldMkLst>
      </pc:sldChg>
      <pc:sldChg chg="modSp add mod">
        <pc:chgData name="Zuzana Sopková" userId="85a049e0-db51-4835-b727-2b2a0e5688c7" providerId="ADAL" clId="{99223076-0CA6-4B76-A923-6698C3C6A796}" dt="2021-02-04T12:01:24.818" v="364" actId="20577"/>
        <pc:sldMkLst>
          <pc:docMk/>
          <pc:sldMk cId="2787231849" sldId="285"/>
        </pc:sldMkLst>
        <pc:spChg chg="mod">
          <ac:chgData name="Zuzana Sopková" userId="85a049e0-db51-4835-b727-2b2a0e5688c7" providerId="ADAL" clId="{99223076-0CA6-4B76-A923-6698C3C6A796}" dt="2021-02-04T12:01:24.818" v="364" actId="20577"/>
          <ac:spMkLst>
            <pc:docMk/>
            <pc:sldMk cId="2787231849" sldId="285"/>
            <ac:spMk id="142" creationId="{00000000-0000-0000-0000-000000000000}"/>
          </ac:spMkLst>
        </pc:spChg>
      </pc:sldChg>
      <pc:sldChg chg="modSp add mod">
        <pc:chgData name="Zuzana Sopková" userId="85a049e0-db51-4835-b727-2b2a0e5688c7" providerId="ADAL" clId="{99223076-0CA6-4B76-A923-6698C3C6A796}" dt="2021-02-04T12:02:15.546" v="383" actId="20577"/>
        <pc:sldMkLst>
          <pc:docMk/>
          <pc:sldMk cId="3686921316" sldId="286"/>
        </pc:sldMkLst>
        <pc:spChg chg="mod">
          <ac:chgData name="Zuzana Sopková" userId="85a049e0-db51-4835-b727-2b2a0e5688c7" providerId="ADAL" clId="{99223076-0CA6-4B76-A923-6698C3C6A796}" dt="2021-02-04T12:02:15.546" v="383" actId="20577"/>
          <ac:spMkLst>
            <pc:docMk/>
            <pc:sldMk cId="3686921316" sldId="286"/>
            <ac:spMk id="125" creationId="{00000000-0000-0000-0000-000000000000}"/>
          </ac:spMkLst>
        </pc:spChg>
      </pc:sldChg>
    </pc:docChg>
  </pc:docChgLst>
  <pc:docChgLst>
    <pc:chgData name="Zuzana Sopková" userId="85a049e0-db51-4835-b727-2b2a0e5688c7" providerId="ADAL" clId="{0DD1C6AA-89C0-4327-8B76-7E84B16CE4EA}"/>
    <pc:docChg chg="undo custSel addSld delSld modSld">
      <pc:chgData name="Zuzana Sopková" userId="85a049e0-db51-4835-b727-2b2a0e5688c7" providerId="ADAL" clId="{0DD1C6AA-89C0-4327-8B76-7E84B16CE4EA}" dt="2021-02-15T13:54:33.869" v="327" actId="20577"/>
      <pc:docMkLst>
        <pc:docMk/>
      </pc:docMkLst>
      <pc:sldChg chg="modSp mod">
        <pc:chgData name="Zuzana Sopková" userId="85a049e0-db51-4835-b727-2b2a0e5688c7" providerId="ADAL" clId="{0DD1C6AA-89C0-4327-8B76-7E84B16CE4EA}" dt="2021-02-15T13:54:33.869" v="327" actId="20577"/>
        <pc:sldMkLst>
          <pc:docMk/>
          <pc:sldMk cId="0" sldId="256"/>
        </pc:sldMkLst>
        <pc:spChg chg="mod">
          <ac:chgData name="Zuzana Sopková" userId="85a049e0-db51-4835-b727-2b2a0e5688c7" providerId="ADAL" clId="{0DD1C6AA-89C0-4327-8B76-7E84B16CE4EA}" dt="2021-02-15T13:11:59.039" v="6" actId="20577"/>
          <ac:spMkLst>
            <pc:docMk/>
            <pc:sldMk cId="0" sldId="256"/>
            <ac:spMk id="105" creationId="{00000000-0000-0000-0000-000000000000}"/>
          </ac:spMkLst>
        </pc:spChg>
        <pc:spChg chg="mod">
          <ac:chgData name="Zuzana Sopková" userId="85a049e0-db51-4835-b727-2b2a0e5688c7" providerId="ADAL" clId="{0DD1C6AA-89C0-4327-8B76-7E84B16CE4EA}" dt="2021-02-15T13:54:33.869" v="327" actId="20577"/>
          <ac:spMkLst>
            <pc:docMk/>
            <pc:sldMk cId="0" sldId="256"/>
            <ac:spMk id="106" creationId="{00000000-0000-0000-0000-000000000000}"/>
          </ac:spMkLst>
        </pc:spChg>
      </pc:sldChg>
      <pc:sldChg chg="addSp delSp modSp mod">
        <pc:chgData name="Zuzana Sopková" userId="85a049e0-db51-4835-b727-2b2a0e5688c7" providerId="ADAL" clId="{0DD1C6AA-89C0-4327-8B76-7E84B16CE4EA}" dt="2021-02-15T13:50:41.378" v="308" actId="14100"/>
        <pc:sldMkLst>
          <pc:docMk/>
          <pc:sldMk cId="0" sldId="260"/>
        </pc:sldMkLst>
        <pc:spChg chg="mod">
          <ac:chgData name="Zuzana Sopková" userId="85a049e0-db51-4835-b727-2b2a0e5688c7" providerId="ADAL" clId="{0DD1C6AA-89C0-4327-8B76-7E84B16CE4EA}" dt="2021-02-15T13:49:57.198" v="307" actId="1076"/>
          <ac:spMkLst>
            <pc:docMk/>
            <pc:sldMk cId="0" sldId="260"/>
            <ac:spMk id="141" creationId="{00000000-0000-0000-0000-000000000000}"/>
          </ac:spMkLst>
        </pc:spChg>
        <pc:spChg chg="mod">
          <ac:chgData name="Zuzana Sopková" userId="85a049e0-db51-4835-b727-2b2a0e5688c7" providerId="ADAL" clId="{0DD1C6AA-89C0-4327-8B76-7E84B16CE4EA}" dt="2021-02-15T13:49:56.448" v="306" actId="120"/>
          <ac:spMkLst>
            <pc:docMk/>
            <pc:sldMk cId="0" sldId="260"/>
            <ac:spMk id="142" creationId="{00000000-0000-0000-0000-000000000000}"/>
          </ac:spMkLst>
        </pc:spChg>
        <pc:picChg chg="del">
          <ac:chgData name="Zuzana Sopková" userId="85a049e0-db51-4835-b727-2b2a0e5688c7" providerId="ADAL" clId="{0DD1C6AA-89C0-4327-8B76-7E84B16CE4EA}" dt="2021-02-15T13:19:42.920" v="29" actId="21"/>
          <ac:picMkLst>
            <pc:docMk/>
            <pc:sldMk cId="0" sldId="260"/>
            <ac:picMk id="3" creationId="{A6D7CF95-2798-4A19-A1E4-0EC199E2F6BC}"/>
          </ac:picMkLst>
        </pc:picChg>
        <pc:picChg chg="add del mod">
          <ac:chgData name="Zuzana Sopková" userId="85a049e0-db51-4835-b727-2b2a0e5688c7" providerId="ADAL" clId="{0DD1C6AA-89C0-4327-8B76-7E84B16CE4EA}" dt="2021-02-15T13:27:02.634" v="45" actId="478"/>
          <ac:picMkLst>
            <pc:docMk/>
            <pc:sldMk cId="0" sldId="260"/>
            <ac:picMk id="4" creationId="{4D4CDCE9-1F7C-4DAF-82C7-1807B39B1B9B}"/>
          </ac:picMkLst>
        </pc:picChg>
        <pc:picChg chg="add del mod">
          <ac:chgData name="Zuzana Sopková" userId="85a049e0-db51-4835-b727-2b2a0e5688c7" providerId="ADAL" clId="{0DD1C6AA-89C0-4327-8B76-7E84B16CE4EA}" dt="2021-02-15T13:26:57.063" v="42" actId="21"/>
          <ac:picMkLst>
            <pc:docMk/>
            <pc:sldMk cId="0" sldId="260"/>
            <ac:picMk id="9" creationId="{56B4CE66-B24D-4F2E-BA17-3A3292F73535}"/>
          </ac:picMkLst>
        </pc:picChg>
        <pc:picChg chg="add mod">
          <ac:chgData name="Zuzana Sopková" userId="85a049e0-db51-4835-b727-2b2a0e5688c7" providerId="ADAL" clId="{0DD1C6AA-89C0-4327-8B76-7E84B16CE4EA}" dt="2021-02-15T13:28:47.854" v="71" actId="1076"/>
          <ac:picMkLst>
            <pc:docMk/>
            <pc:sldMk cId="0" sldId="260"/>
            <ac:picMk id="10" creationId="{819265FA-D47D-4DCE-832A-C48AAD828B66}"/>
          </ac:picMkLst>
        </pc:picChg>
        <pc:picChg chg="add mod">
          <ac:chgData name="Zuzana Sopková" userId="85a049e0-db51-4835-b727-2b2a0e5688c7" providerId="ADAL" clId="{0DD1C6AA-89C0-4327-8B76-7E84B16CE4EA}" dt="2021-02-15T13:50:41.378" v="308" actId="14100"/>
          <ac:picMkLst>
            <pc:docMk/>
            <pc:sldMk cId="0" sldId="260"/>
            <ac:picMk id="11" creationId="{E8D65D18-B14E-415E-A600-4CBF173071EA}"/>
          </ac:picMkLst>
        </pc:picChg>
      </pc:sldChg>
      <pc:sldChg chg="addSp delSp modSp mod">
        <pc:chgData name="Zuzana Sopková" userId="85a049e0-db51-4835-b727-2b2a0e5688c7" providerId="ADAL" clId="{0DD1C6AA-89C0-4327-8B76-7E84B16CE4EA}" dt="2021-02-15T13:54:00.951" v="319" actId="21"/>
        <pc:sldMkLst>
          <pc:docMk/>
          <pc:sldMk cId="375361383" sldId="263"/>
        </pc:sldMkLst>
        <pc:spChg chg="mod">
          <ac:chgData name="Zuzana Sopková" userId="85a049e0-db51-4835-b727-2b2a0e5688c7" providerId="ADAL" clId="{0DD1C6AA-89C0-4327-8B76-7E84B16CE4EA}" dt="2021-02-15T13:49:09.013" v="294" actId="113"/>
          <ac:spMkLst>
            <pc:docMk/>
            <pc:sldMk cId="375361383" sldId="263"/>
            <ac:spMk id="176" creationId="{00000000-0000-0000-0000-000000000000}"/>
          </ac:spMkLst>
        </pc:spChg>
        <pc:picChg chg="add del">
          <ac:chgData name="Zuzana Sopková" userId="85a049e0-db51-4835-b727-2b2a0e5688c7" providerId="ADAL" clId="{0DD1C6AA-89C0-4327-8B76-7E84B16CE4EA}" dt="2021-02-15T13:54:00.951" v="319" actId="21"/>
          <ac:picMkLst>
            <pc:docMk/>
            <pc:sldMk cId="375361383" sldId="263"/>
            <ac:picMk id="3" creationId="{10648EAC-75EB-4BA0-BC2C-C2557703314A}"/>
          </ac:picMkLst>
        </pc:picChg>
        <pc:picChg chg="del mod">
          <ac:chgData name="Zuzana Sopková" userId="85a049e0-db51-4835-b727-2b2a0e5688c7" providerId="ADAL" clId="{0DD1C6AA-89C0-4327-8B76-7E84B16CE4EA}" dt="2021-02-15T13:19:54.719" v="32" actId="21"/>
          <ac:picMkLst>
            <pc:docMk/>
            <pc:sldMk cId="375361383" sldId="263"/>
            <ac:picMk id="7" creationId="{81FEA56C-B5F3-4D07-AD29-4641BE476B97}"/>
          </ac:picMkLst>
        </pc:picChg>
        <pc:picChg chg="add mod">
          <ac:chgData name="Zuzana Sopková" userId="85a049e0-db51-4835-b727-2b2a0e5688c7" providerId="ADAL" clId="{0DD1C6AA-89C0-4327-8B76-7E84B16CE4EA}" dt="2021-02-15T13:53:59.167" v="318"/>
          <ac:picMkLst>
            <pc:docMk/>
            <pc:sldMk cId="375361383" sldId="263"/>
            <ac:picMk id="9" creationId="{E0F94462-D8C7-44A4-9C1A-FEF2216DF3C3}"/>
          </ac:picMkLst>
        </pc:picChg>
      </pc:sldChg>
      <pc:sldChg chg="addSp delSp modSp mod">
        <pc:chgData name="Zuzana Sopková" userId="85a049e0-db51-4835-b727-2b2a0e5688c7" providerId="ADAL" clId="{0DD1C6AA-89C0-4327-8B76-7E84B16CE4EA}" dt="2021-02-15T13:54:10.933" v="324" actId="1076"/>
        <pc:sldMkLst>
          <pc:docMk/>
          <pc:sldMk cId="2630259549" sldId="268"/>
        </pc:sldMkLst>
        <pc:spChg chg="mod">
          <ac:chgData name="Zuzana Sopková" userId="85a049e0-db51-4835-b727-2b2a0e5688c7" providerId="ADAL" clId="{0DD1C6AA-89C0-4327-8B76-7E84B16CE4EA}" dt="2021-02-15T13:47:54.682" v="293" actId="20577"/>
          <ac:spMkLst>
            <pc:docMk/>
            <pc:sldMk cId="2630259549" sldId="268"/>
            <ac:spMk id="134" creationId="{00000000-0000-0000-0000-000000000000}"/>
          </ac:spMkLst>
        </pc:spChg>
        <pc:picChg chg="del">
          <ac:chgData name="Zuzana Sopková" userId="85a049e0-db51-4835-b727-2b2a0e5688c7" providerId="ADAL" clId="{0DD1C6AA-89C0-4327-8B76-7E84B16CE4EA}" dt="2021-02-15T13:53:56.841" v="317" actId="21"/>
          <ac:picMkLst>
            <pc:docMk/>
            <pc:sldMk cId="2630259549" sldId="268"/>
            <ac:picMk id="3" creationId="{355F9A7D-9CA9-453D-98E0-6F51F939D4FB}"/>
          </ac:picMkLst>
        </pc:picChg>
        <pc:picChg chg="add mod">
          <ac:chgData name="Zuzana Sopková" userId="85a049e0-db51-4835-b727-2b2a0e5688c7" providerId="ADAL" clId="{0DD1C6AA-89C0-4327-8B76-7E84B16CE4EA}" dt="2021-02-15T13:54:10.933" v="324" actId="1076"/>
          <ac:picMkLst>
            <pc:docMk/>
            <pc:sldMk cId="2630259549" sldId="268"/>
            <ac:picMk id="8" creationId="{8485DEC8-111B-4932-8B16-879131BA5F81}"/>
          </ac:picMkLst>
        </pc:picChg>
      </pc:sldChg>
      <pc:sldChg chg="addSp delSp modSp add del mod">
        <pc:chgData name="Zuzana Sopková" userId="85a049e0-db51-4835-b727-2b2a0e5688c7" providerId="ADAL" clId="{0DD1C6AA-89C0-4327-8B76-7E84B16CE4EA}" dt="2021-02-15T13:35:00.502" v="174" actId="47"/>
        <pc:sldMkLst>
          <pc:docMk/>
          <pc:sldMk cId="441100809" sldId="277"/>
        </pc:sldMkLst>
        <pc:picChg chg="add del mod">
          <ac:chgData name="Zuzana Sopková" userId="85a049e0-db51-4835-b727-2b2a0e5688c7" providerId="ADAL" clId="{0DD1C6AA-89C0-4327-8B76-7E84B16CE4EA}" dt="2021-02-15T13:33:45.939" v="169" actId="478"/>
          <ac:picMkLst>
            <pc:docMk/>
            <pc:sldMk cId="441100809" sldId="277"/>
            <ac:picMk id="9" creationId="{65F94B9C-91D7-45C1-B875-596B3E4FC767}"/>
          </ac:picMkLst>
        </pc:picChg>
        <pc:picChg chg="del">
          <ac:chgData name="Zuzana Sopková" userId="85a049e0-db51-4835-b727-2b2a0e5688c7" providerId="ADAL" clId="{0DD1C6AA-89C0-4327-8B76-7E84B16CE4EA}" dt="2021-02-15T13:33:09.837" v="157" actId="21"/>
          <ac:picMkLst>
            <pc:docMk/>
            <pc:sldMk cId="441100809" sldId="277"/>
            <ac:picMk id="10" creationId="{01B2B8AC-B8D5-413B-9F2A-5F9EE6C93EF9}"/>
          </ac:picMkLst>
        </pc:picChg>
        <pc:picChg chg="del">
          <ac:chgData name="Zuzana Sopková" userId="85a049e0-db51-4835-b727-2b2a0e5688c7" providerId="ADAL" clId="{0DD1C6AA-89C0-4327-8B76-7E84B16CE4EA}" dt="2021-02-15T13:34:32.353" v="171" actId="21"/>
          <ac:picMkLst>
            <pc:docMk/>
            <pc:sldMk cId="441100809" sldId="277"/>
            <ac:picMk id="183" creationId="{00000000-0000-0000-0000-000000000000}"/>
          </ac:picMkLst>
        </pc:picChg>
      </pc:sldChg>
      <pc:sldChg chg="addSp delSp modSp del mod">
        <pc:chgData name="Zuzana Sopková" userId="85a049e0-db51-4835-b727-2b2a0e5688c7" providerId="ADAL" clId="{0DD1C6AA-89C0-4327-8B76-7E84B16CE4EA}" dt="2021-02-15T13:32:43.607" v="152" actId="2696"/>
        <pc:sldMkLst>
          <pc:docMk/>
          <pc:sldMk cId="2156545876" sldId="277"/>
        </pc:sldMkLst>
        <pc:picChg chg="add del mod">
          <ac:chgData name="Zuzana Sopková" userId="85a049e0-db51-4835-b727-2b2a0e5688c7" providerId="ADAL" clId="{0DD1C6AA-89C0-4327-8B76-7E84B16CE4EA}" dt="2021-02-15T13:31:54.407" v="142" actId="478"/>
          <ac:picMkLst>
            <pc:docMk/>
            <pc:sldMk cId="2156545876" sldId="277"/>
            <ac:picMk id="9" creationId="{2D7C217A-EB8F-4141-A9A2-80E570B90F42}"/>
          </ac:picMkLst>
        </pc:picChg>
        <pc:picChg chg="add mod">
          <ac:chgData name="Zuzana Sopková" userId="85a049e0-db51-4835-b727-2b2a0e5688c7" providerId="ADAL" clId="{0DD1C6AA-89C0-4327-8B76-7E84B16CE4EA}" dt="2021-02-15T13:32:33.165" v="150" actId="1076"/>
          <ac:picMkLst>
            <pc:docMk/>
            <pc:sldMk cId="2156545876" sldId="277"/>
            <ac:picMk id="10" creationId="{01B2B8AC-B8D5-413B-9F2A-5F9EE6C93EF9}"/>
          </ac:picMkLst>
        </pc:picChg>
        <pc:picChg chg="del mod">
          <ac:chgData name="Zuzana Sopková" userId="85a049e0-db51-4835-b727-2b2a0e5688c7" providerId="ADAL" clId="{0DD1C6AA-89C0-4327-8B76-7E84B16CE4EA}" dt="2021-02-15T13:31:55.763" v="143" actId="478"/>
          <ac:picMkLst>
            <pc:docMk/>
            <pc:sldMk cId="2156545876" sldId="277"/>
            <ac:picMk id="182" creationId="{00000000-0000-0000-0000-000000000000}"/>
          </ac:picMkLst>
        </pc:picChg>
      </pc:sldChg>
      <pc:sldChg chg="delSp modSp add mod">
        <pc:chgData name="Zuzana Sopková" userId="85a049e0-db51-4835-b727-2b2a0e5688c7" providerId="ADAL" clId="{0DD1C6AA-89C0-4327-8B76-7E84B16CE4EA}" dt="2021-02-15T13:42:26.697" v="284" actId="113"/>
        <pc:sldMkLst>
          <pc:docMk/>
          <pc:sldMk cId="1402351393" sldId="280"/>
        </pc:sldMkLst>
        <pc:spChg chg="mod">
          <ac:chgData name="Zuzana Sopková" userId="85a049e0-db51-4835-b727-2b2a0e5688c7" providerId="ADAL" clId="{0DD1C6AA-89C0-4327-8B76-7E84B16CE4EA}" dt="2021-02-15T13:42:26.697" v="284" actId="113"/>
          <ac:spMkLst>
            <pc:docMk/>
            <pc:sldMk cId="1402351393" sldId="280"/>
            <ac:spMk id="176" creationId="{00000000-0000-0000-0000-000000000000}"/>
          </ac:spMkLst>
        </pc:spChg>
        <pc:picChg chg="del">
          <ac:chgData name="Zuzana Sopková" userId="85a049e0-db51-4835-b727-2b2a0e5688c7" providerId="ADAL" clId="{0DD1C6AA-89C0-4327-8B76-7E84B16CE4EA}" dt="2021-02-15T13:40:47.385" v="263" actId="21"/>
          <ac:picMkLst>
            <pc:docMk/>
            <pc:sldMk cId="1402351393" sldId="280"/>
            <ac:picMk id="4" creationId="{57775EE2-D5C0-49DE-B021-682D9DF3FA5D}"/>
          </ac:picMkLst>
        </pc:picChg>
        <pc:picChg chg="del">
          <ac:chgData name="Zuzana Sopková" userId="85a049e0-db51-4835-b727-2b2a0e5688c7" providerId="ADAL" clId="{0DD1C6AA-89C0-4327-8B76-7E84B16CE4EA}" dt="2021-02-15T13:40:35.259" v="258" actId="21"/>
          <ac:picMkLst>
            <pc:docMk/>
            <pc:sldMk cId="1402351393" sldId="280"/>
            <ac:picMk id="7" creationId="{B0A29764-6353-42A2-AF75-7D8BE53AF6DC}"/>
          </ac:picMkLst>
        </pc:picChg>
        <pc:picChg chg="del">
          <ac:chgData name="Zuzana Sopková" userId="85a049e0-db51-4835-b727-2b2a0e5688c7" providerId="ADAL" clId="{0DD1C6AA-89C0-4327-8B76-7E84B16CE4EA}" dt="2021-02-15T13:41:11.224" v="271" actId="478"/>
          <ac:picMkLst>
            <pc:docMk/>
            <pc:sldMk cId="1402351393" sldId="280"/>
            <ac:picMk id="9" creationId="{A91C942E-7997-4E8F-A01C-9FBA6C6A2E93}"/>
          </ac:picMkLst>
        </pc:picChg>
        <pc:picChg chg="mod">
          <ac:chgData name="Zuzana Sopková" userId="85a049e0-db51-4835-b727-2b2a0e5688c7" providerId="ADAL" clId="{0DD1C6AA-89C0-4327-8B76-7E84B16CE4EA}" dt="2021-02-15T13:41:13.994" v="272" actId="1076"/>
          <ac:picMkLst>
            <pc:docMk/>
            <pc:sldMk cId="1402351393" sldId="280"/>
            <ac:picMk id="10" creationId="{3A4F00D5-EB1F-43E4-B466-84C51C174FB0}"/>
          </ac:picMkLst>
        </pc:picChg>
        <pc:picChg chg="del">
          <ac:chgData name="Zuzana Sopková" userId="85a049e0-db51-4835-b727-2b2a0e5688c7" providerId="ADAL" clId="{0DD1C6AA-89C0-4327-8B76-7E84B16CE4EA}" dt="2021-02-15T13:40:21.364" v="252" actId="21"/>
          <ac:picMkLst>
            <pc:docMk/>
            <pc:sldMk cId="1402351393" sldId="280"/>
            <ac:picMk id="11" creationId="{F07F3C0D-88D5-4493-9526-1794793EB96E}"/>
          </ac:picMkLst>
        </pc:picChg>
      </pc:sldChg>
      <pc:sldChg chg="addSp modSp del mod">
        <pc:chgData name="Zuzana Sopková" userId="85a049e0-db51-4835-b727-2b2a0e5688c7" providerId="ADAL" clId="{0DD1C6AA-89C0-4327-8B76-7E84B16CE4EA}" dt="2021-02-15T13:39:40.822" v="240" actId="2696"/>
        <pc:sldMkLst>
          <pc:docMk/>
          <pc:sldMk cId="2743127131" sldId="280"/>
        </pc:sldMkLst>
        <pc:spChg chg="mod">
          <ac:chgData name="Zuzana Sopková" userId="85a049e0-db51-4835-b727-2b2a0e5688c7" providerId="ADAL" clId="{0DD1C6AA-89C0-4327-8B76-7E84B16CE4EA}" dt="2021-02-15T13:36:41.265" v="188" actId="123"/>
          <ac:spMkLst>
            <pc:docMk/>
            <pc:sldMk cId="2743127131" sldId="280"/>
            <ac:spMk id="176" creationId="{00000000-0000-0000-0000-000000000000}"/>
          </ac:spMkLst>
        </pc:spChg>
        <pc:picChg chg="add mod">
          <ac:chgData name="Zuzana Sopková" userId="85a049e0-db51-4835-b727-2b2a0e5688c7" providerId="ADAL" clId="{0DD1C6AA-89C0-4327-8B76-7E84B16CE4EA}" dt="2021-02-15T13:31:35.084" v="138"/>
          <ac:picMkLst>
            <pc:docMk/>
            <pc:sldMk cId="2743127131" sldId="280"/>
            <ac:picMk id="10" creationId="{3A4F00D5-EB1F-43E4-B466-84C51C174FB0}"/>
          </ac:picMkLst>
        </pc:picChg>
        <pc:picChg chg="add mod">
          <ac:chgData name="Zuzana Sopková" userId="85a049e0-db51-4835-b727-2b2a0e5688c7" providerId="ADAL" clId="{0DD1C6AA-89C0-4327-8B76-7E84B16CE4EA}" dt="2021-02-15T13:31:46.250" v="140"/>
          <ac:picMkLst>
            <pc:docMk/>
            <pc:sldMk cId="2743127131" sldId="280"/>
            <ac:picMk id="11" creationId="{F07F3C0D-88D5-4493-9526-1794793EB96E}"/>
          </ac:picMkLst>
        </pc:picChg>
      </pc:sldChg>
      <pc:sldChg chg="addSp delSp modSp mod">
        <pc:chgData name="Zuzana Sopková" userId="85a049e0-db51-4835-b727-2b2a0e5688c7" providerId="ADAL" clId="{0DD1C6AA-89C0-4327-8B76-7E84B16CE4EA}" dt="2021-02-15T13:33:30.304" v="165" actId="1076"/>
        <pc:sldMkLst>
          <pc:docMk/>
          <pc:sldMk cId="2852476236" sldId="282"/>
        </pc:sldMkLst>
        <pc:spChg chg="mod">
          <ac:chgData name="Zuzana Sopková" userId="85a049e0-db51-4835-b727-2b2a0e5688c7" providerId="ADAL" clId="{0DD1C6AA-89C0-4327-8B76-7E84B16CE4EA}" dt="2021-02-15T13:30:40.509" v="125" actId="20577"/>
          <ac:spMkLst>
            <pc:docMk/>
            <pc:sldMk cId="2852476236" sldId="282"/>
            <ac:spMk id="176" creationId="{00000000-0000-0000-0000-000000000000}"/>
          </ac:spMkLst>
        </pc:spChg>
        <pc:picChg chg="del">
          <ac:chgData name="Zuzana Sopková" userId="85a049e0-db51-4835-b727-2b2a0e5688c7" providerId="ADAL" clId="{0DD1C6AA-89C0-4327-8B76-7E84B16CE4EA}" dt="2021-02-15T13:29:17.924" v="75" actId="478"/>
          <ac:picMkLst>
            <pc:docMk/>
            <pc:sldMk cId="2852476236" sldId="282"/>
            <ac:picMk id="7" creationId="{5B5F927E-0C21-42A1-B2E6-5A4EA2E4FDB8}"/>
          </ac:picMkLst>
        </pc:picChg>
        <pc:picChg chg="add del mod">
          <ac:chgData name="Zuzana Sopková" userId="85a049e0-db51-4835-b727-2b2a0e5688c7" providerId="ADAL" clId="{0DD1C6AA-89C0-4327-8B76-7E84B16CE4EA}" dt="2021-02-15T13:33:12.774" v="158" actId="478"/>
          <ac:picMkLst>
            <pc:docMk/>
            <pc:sldMk cId="2852476236" sldId="282"/>
            <ac:picMk id="8" creationId="{92873713-7A16-4915-BC69-FB93B07CE772}"/>
          </ac:picMkLst>
        </pc:picChg>
        <pc:picChg chg="add mod">
          <ac:chgData name="Zuzana Sopková" userId="85a049e0-db51-4835-b727-2b2a0e5688c7" providerId="ADAL" clId="{0DD1C6AA-89C0-4327-8B76-7E84B16CE4EA}" dt="2021-02-15T13:33:30.304" v="165" actId="1076"/>
          <ac:picMkLst>
            <pc:docMk/>
            <pc:sldMk cId="2852476236" sldId="282"/>
            <ac:picMk id="9" creationId="{FB584B36-1F05-4CCE-98EA-1ADD6B82DABF}"/>
          </ac:picMkLst>
        </pc:picChg>
        <pc:picChg chg="add mod">
          <ac:chgData name="Zuzana Sopková" userId="85a049e0-db51-4835-b727-2b2a0e5688c7" providerId="ADAL" clId="{0DD1C6AA-89C0-4327-8B76-7E84B16CE4EA}" dt="2021-02-15T13:33:21.085" v="162" actId="1076"/>
          <ac:picMkLst>
            <pc:docMk/>
            <pc:sldMk cId="2852476236" sldId="282"/>
            <ac:picMk id="10" creationId="{DE0AD5E5-6BCA-486F-8023-1B09C0166861}"/>
          </ac:picMkLst>
        </pc:picChg>
        <pc:picChg chg="del mod">
          <ac:chgData name="Zuzana Sopková" userId="85a049e0-db51-4835-b727-2b2a0e5688c7" providerId="ADAL" clId="{0DD1C6AA-89C0-4327-8B76-7E84B16CE4EA}" dt="2021-02-15T13:32:54.060" v="155" actId="21"/>
          <ac:picMkLst>
            <pc:docMk/>
            <pc:sldMk cId="2852476236" sldId="282"/>
            <ac:picMk id="15" creationId="{ABBCEF28-72D5-4D19-A467-482B39392FFC}"/>
          </ac:picMkLst>
        </pc:picChg>
      </pc:sldChg>
      <pc:sldChg chg="addSp delSp modSp mod">
        <pc:chgData name="Zuzana Sopková" userId="85a049e0-db51-4835-b727-2b2a0e5688c7" providerId="ADAL" clId="{0DD1C6AA-89C0-4327-8B76-7E84B16CE4EA}" dt="2021-02-15T13:42:06.906" v="283" actId="113"/>
        <pc:sldMkLst>
          <pc:docMk/>
          <pc:sldMk cId="2787231849" sldId="285"/>
        </pc:sldMkLst>
        <pc:spChg chg="mod">
          <ac:chgData name="Zuzana Sopková" userId="85a049e0-db51-4835-b727-2b2a0e5688c7" providerId="ADAL" clId="{0DD1C6AA-89C0-4327-8B76-7E84B16CE4EA}" dt="2021-02-15T13:42:06.906" v="283" actId="113"/>
          <ac:spMkLst>
            <pc:docMk/>
            <pc:sldMk cId="2787231849" sldId="285"/>
            <ac:spMk id="142" creationId="{00000000-0000-0000-0000-000000000000}"/>
          </ac:spMkLst>
        </pc:spChg>
        <pc:picChg chg="del">
          <ac:chgData name="Zuzana Sopková" userId="85a049e0-db51-4835-b727-2b2a0e5688c7" providerId="ADAL" clId="{0DD1C6AA-89C0-4327-8B76-7E84B16CE4EA}" dt="2021-02-15T13:39:29.776" v="237" actId="478"/>
          <ac:picMkLst>
            <pc:docMk/>
            <pc:sldMk cId="2787231849" sldId="285"/>
            <ac:picMk id="4" creationId="{9E097296-E05A-4FDD-9D44-190ECF70B828}"/>
          </ac:picMkLst>
        </pc:picChg>
        <pc:picChg chg="del">
          <ac:chgData name="Zuzana Sopková" userId="85a049e0-db51-4835-b727-2b2a0e5688c7" providerId="ADAL" clId="{0DD1C6AA-89C0-4327-8B76-7E84B16CE4EA}" dt="2021-02-15T13:39:31.062" v="238" actId="478"/>
          <ac:picMkLst>
            <pc:docMk/>
            <pc:sldMk cId="2787231849" sldId="285"/>
            <ac:picMk id="8" creationId="{A8EDD373-2307-48E4-9570-FCCA3D45FFD4}"/>
          </ac:picMkLst>
        </pc:picChg>
        <pc:picChg chg="add mod">
          <ac:chgData name="Zuzana Sopková" userId="85a049e0-db51-4835-b727-2b2a0e5688c7" providerId="ADAL" clId="{0DD1C6AA-89C0-4327-8B76-7E84B16CE4EA}" dt="2021-02-15T13:39:32.873" v="239" actId="1076"/>
          <ac:picMkLst>
            <pc:docMk/>
            <pc:sldMk cId="2787231849" sldId="285"/>
            <ac:picMk id="10" creationId="{61F501EE-6F7B-4359-84BB-E73192407C7E}"/>
          </ac:picMkLst>
        </pc:picChg>
        <pc:picChg chg="del">
          <ac:chgData name="Zuzana Sopková" userId="85a049e0-db51-4835-b727-2b2a0e5688c7" providerId="ADAL" clId="{0DD1C6AA-89C0-4327-8B76-7E84B16CE4EA}" dt="2021-02-15T13:39:18.602" v="233" actId="21"/>
          <ac:picMkLst>
            <pc:docMk/>
            <pc:sldMk cId="2787231849" sldId="285"/>
            <ac:picMk id="11" creationId="{EA3E99A3-1D8A-42A9-86E8-99219E85FF74}"/>
          </ac:picMkLst>
        </pc:picChg>
        <pc:picChg chg="del">
          <ac:chgData name="Zuzana Sopková" userId="85a049e0-db51-4835-b727-2b2a0e5688c7" providerId="ADAL" clId="{0DD1C6AA-89C0-4327-8B76-7E84B16CE4EA}" dt="2021-02-15T13:39:04.869" v="229" actId="21"/>
          <ac:picMkLst>
            <pc:docMk/>
            <pc:sldMk cId="2787231849" sldId="285"/>
            <ac:picMk id="13" creationId="{5EC2970C-7B91-4EE8-90FB-C32155BB5C54}"/>
          </ac:picMkLst>
        </pc:picChg>
      </pc:sldChg>
      <pc:sldChg chg="del">
        <pc:chgData name="Zuzana Sopková" userId="85a049e0-db51-4835-b727-2b2a0e5688c7" providerId="ADAL" clId="{0DD1C6AA-89C0-4327-8B76-7E84B16CE4EA}" dt="2021-02-15T13:38:06.900" v="212" actId="47"/>
        <pc:sldMkLst>
          <pc:docMk/>
          <pc:sldMk cId="3433383909" sldId="287"/>
        </pc:sldMkLst>
      </pc:sldChg>
      <pc:sldChg chg="addSp delSp modSp new del mod">
        <pc:chgData name="Zuzana Sopková" userId="85a049e0-db51-4835-b727-2b2a0e5688c7" providerId="ADAL" clId="{0DD1C6AA-89C0-4327-8B76-7E84B16CE4EA}" dt="2021-02-15T13:33:55.492" v="170" actId="47"/>
        <pc:sldMkLst>
          <pc:docMk/>
          <pc:sldMk cId="617793962" sldId="288"/>
        </pc:sldMkLst>
        <pc:picChg chg="add mod">
          <ac:chgData name="Zuzana Sopková" userId="85a049e0-db51-4835-b727-2b2a0e5688c7" providerId="ADAL" clId="{0DD1C6AA-89C0-4327-8B76-7E84B16CE4EA}" dt="2021-02-15T13:19:47.973" v="31" actId="1076"/>
          <ac:picMkLst>
            <pc:docMk/>
            <pc:sldMk cId="617793962" sldId="288"/>
            <ac:picMk id="3" creationId="{86FECFF7-464B-4DE1-9544-E5C76777A70B}"/>
          </ac:picMkLst>
        </pc:picChg>
        <pc:picChg chg="add del mod">
          <ac:chgData name="Zuzana Sopková" userId="85a049e0-db51-4835-b727-2b2a0e5688c7" providerId="ADAL" clId="{0DD1C6AA-89C0-4327-8B76-7E84B16CE4EA}" dt="2021-02-15T13:32:26.266" v="147" actId="21"/>
          <ac:picMkLst>
            <pc:docMk/>
            <pc:sldMk cId="617793962" sldId="288"/>
            <ac:picMk id="4" creationId="{D5FB5F64-30FE-42B4-9C87-85BC573417A4}"/>
          </ac:picMkLst>
        </pc:picChg>
      </pc:sldChg>
      <pc:sldChg chg="addSp delSp modSp add mod">
        <pc:chgData name="Zuzana Sopková" userId="85a049e0-db51-4835-b727-2b2a0e5688c7" providerId="ADAL" clId="{0DD1C6AA-89C0-4327-8B76-7E84B16CE4EA}" dt="2021-02-15T13:51:21.175" v="310" actId="20577"/>
        <pc:sldMkLst>
          <pc:docMk/>
          <pc:sldMk cId="3976916451" sldId="288"/>
        </pc:sldMkLst>
        <pc:spChg chg="mod">
          <ac:chgData name="Zuzana Sopková" userId="85a049e0-db51-4835-b727-2b2a0e5688c7" providerId="ADAL" clId="{0DD1C6AA-89C0-4327-8B76-7E84B16CE4EA}" dt="2021-02-15T13:51:21.175" v="310" actId="20577"/>
          <ac:spMkLst>
            <pc:docMk/>
            <pc:sldMk cId="3976916451" sldId="288"/>
            <ac:spMk id="176" creationId="{00000000-0000-0000-0000-000000000000}"/>
          </ac:spMkLst>
        </pc:spChg>
        <pc:picChg chg="del">
          <ac:chgData name="Zuzana Sopková" userId="85a049e0-db51-4835-b727-2b2a0e5688c7" providerId="ADAL" clId="{0DD1C6AA-89C0-4327-8B76-7E84B16CE4EA}" dt="2021-02-15T13:36:53.068" v="194" actId="478"/>
          <ac:picMkLst>
            <pc:docMk/>
            <pc:sldMk cId="3976916451" sldId="288"/>
            <ac:picMk id="4" creationId="{57775EE2-D5C0-49DE-B021-682D9DF3FA5D}"/>
          </ac:picMkLst>
        </pc:picChg>
        <pc:picChg chg="del">
          <ac:chgData name="Zuzana Sopková" userId="85a049e0-db51-4835-b727-2b2a0e5688c7" providerId="ADAL" clId="{0DD1C6AA-89C0-4327-8B76-7E84B16CE4EA}" dt="2021-02-15T13:36:51.689" v="193" actId="478"/>
          <ac:picMkLst>
            <pc:docMk/>
            <pc:sldMk cId="3976916451" sldId="288"/>
            <ac:picMk id="7" creationId="{B0A29764-6353-42A2-AF75-7D8BE53AF6DC}"/>
          </ac:picMkLst>
        </pc:picChg>
        <pc:picChg chg="mod">
          <ac:chgData name="Zuzana Sopková" userId="85a049e0-db51-4835-b727-2b2a0e5688c7" providerId="ADAL" clId="{0DD1C6AA-89C0-4327-8B76-7E84B16CE4EA}" dt="2021-02-15T13:37:52.250" v="207" actId="1076"/>
          <ac:picMkLst>
            <pc:docMk/>
            <pc:sldMk cId="3976916451" sldId="288"/>
            <ac:picMk id="9" creationId="{A91C942E-7997-4E8F-A01C-9FBA6C6A2E93}"/>
          </ac:picMkLst>
        </pc:picChg>
        <pc:picChg chg="del mod">
          <ac:chgData name="Zuzana Sopková" userId="85a049e0-db51-4835-b727-2b2a0e5688c7" providerId="ADAL" clId="{0DD1C6AA-89C0-4327-8B76-7E84B16CE4EA}" dt="2021-02-15T13:36:49.419" v="192" actId="478"/>
          <ac:picMkLst>
            <pc:docMk/>
            <pc:sldMk cId="3976916451" sldId="288"/>
            <ac:picMk id="10" creationId="{3A4F00D5-EB1F-43E4-B466-84C51C174FB0}"/>
          </ac:picMkLst>
        </pc:picChg>
        <pc:picChg chg="del">
          <ac:chgData name="Zuzana Sopková" userId="85a049e0-db51-4835-b727-2b2a0e5688c7" providerId="ADAL" clId="{0DD1C6AA-89C0-4327-8B76-7E84B16CE4EA}" dt="2021-02-15T13:36:47.916" v="190" actId="478"/>
          <ac:picMkLst>
            <pc:docMk/>
            <pc:sldMk cId="3976916451" sldId="288"/>
            <ac:picMk id="11" creationId="{F07F3C0D-88D5-4493-9526-1794793EB96E}"/>
          </ac:picMkLst>
        </pc:picChg>
        <pc:picChg chg="add mod">
          <ac:chgData name="Zuzana Sopková" userId="85a049e0-db51-4835-b727-2b2a0e5688c7" providerId="ADAL" clId="{0DD1C6AA-89C0-4327-8B76-7E84B16CE4EA}" dt="2021-02-15T13:37:56.307" v="209" actId="1076"/>
          <ac:picMkLst>
            <pc:docMk/>
            <pc:sldMk cId="3976916451" sldId="288"/>
            <ac:picMk id="12" creationId="{BA5DB94B-8312-4A30-870D-CFEE77DB8E3B}"/>
          </ac:picMkLst>
        </pc:picChg>
        <pc:picChg chg="add mod">
          <ac:chgData name="Zuzana Sopková" userId="85a049e0-db51-4835-b727-2b2a0e5688c7" providerId="ADAL" clId="{0DD1C6AA-89C0-4327-8B76-7E84B16CE4EA}" dt="2021-02-15T13:38:00.320" v="211" actId="1076"/>
          <ac:picMkLst>
            <pc:docMk/>
            <pc:sldMk cId="3976916451" sldId="288"/>
            <ac:picMk id="13" creationId="{247B41CC-9FCD-44A0-96DA-967D403D3B20}"/>
          </ac:picMkLst>
        </pc:picChg>
      </pc:sldChg>
      <pc:sldChg chg="addSp delSp modSp add mod">
        <pc:chgData name="Zuzana Sopková" userId="85a049e0-db51-4835-b727-2b2a0e5688c7" providerId="ADAL" clId="{0DD1C6AA-89C0-4327-8B76-7E84B16CE4EA}" dt="2021-02-15T13:39:24.941" v="236" actId="14100"/>
        <pc:sldMkLst>
          <pc:docMk/>
          <pc:sldMk cId="325498769" sldId="289"/>
        </pc:sldMkLst>
        <pc:picChg chg="del">
          <ac:chgData name="Zuzana Sopková" userId="85a049e0-db51-4835-b727-2b2a0e5688c7" providerId="ADAL" clId="{0DD1C6AA-89C0-4327-8B76-7E84B16CE4EA}" dt="2021-02-15T13:38:22.900" v="214" actId="478"/>
          <ac:picMkLst>
            <pc:docMk/>
            <pc:sldMk cId="325498769" sldId="289"/>
            <ac:picMk id="3" creationId="{88294500-4CC4-40A4-9FB0-14780C5EB0F9}"/>
          </ac:picMkLst>
        </pc:picChg>
        <pc:picChg chg="del">
          <ac:chgData name="Zuzana Sopková" userId="85a049e0-db51-4835-b727-2b2a0e5688c7" providerId="ADAL" clId="{0DD1C6AA-89C0-4327-8B76-7E84B16CE4EA}" dt="2021-02-15T13:38:24.843" v="216" actId="478"/>
          <ac:picMkLst>
            <pc:docMk/>
            <pc:sldMk cId="325498769" sldId="289"/>
            <ac:picMk id="9" creationId="{5F7E3552-35C5-4C89-850D-B2E841EACF86}"/>
          </ac:picMkLst>
        </pc:picChg>
        <pc:picChg chg="add mod">
          <ac:chgData name="Zuzana Sopková" userId="85a049e0-db51-4835-b727-2b2a0e5688c7" providerId="ADAL" clId="{0DD1C6AA-89C0-4327-8B76-7E84B16CE4EA}" dt="2021-02-15T13:38:39.756" v="222" actId="1076"/>
          <ac:picMkLst>
            <pc:docMk/>
            <pc:sldMk cId="325498769" sldId="289"/>
            <ac:picMk id="10" creationId="{FFF03E39-5F5A-4AC7-B5DC-98E993AD0C2D}"/>
          </ac:picMkLst>
        </pc:picChg>
        <pc:picChg chg="del">
          <ac:chgData name="Zuzana Sopková" userId="85a049e0-db51-4835-b727-2b2a0e5688c7" providerId="ADAL" clId="{0DD1C6AA-89C0-4327-8B76-7E84B16CE4EA}" dt="2021-02-15T13:38:25.664" v="217" actId="478"/>
          <ac:picMkLst>
            <pc:docMk/>
            <pc:sldMk cId="325498769" sldId="289"/>
            <ac:picMk id="11" creationId="{A3F154D9-23AB-45FF-950D-E8050B2A349F}"/>
          </ac:picMkLst>
        </pc:picChg>
        <pc:picChg chg="add mod">
          <ac:chgData name="Zuzana Sopková" userId="85a049e0-db51-4835-b727-2b2a0e5688c7" providerId="ADAL" clId="{0DD1C6AA-89C0-4327-8B76-7E84B16CE4EA}" dt="2021-02-15T13:38:58.233" v="228" actId="1076"/>
          <ac:picMkLst>
            <pc:docMk/>
            <pc:sldMk cId="325498769" sldId="289"/>
            <ac:picMk id="12" creationId="{28EF5EAA-6B1D-46C0-BE7B-F6D9227BBD68}"/>
          </ac:picMkLst>
        </pc:picChg>
        <pc:picChg chg="add mod">
          <ac:chgData name="Zuzana Sopková" userId="85a049e0-db51-4835-b727-2b2a0e5688c7" providerId="ADAL" clId="{0DD1C6AA-89C0-4327-8B76-7E84B16CE4EA}" dt="2021-02-15T13:39:13.885" v="232" actId="1076"/>
          <ac:picMkLst>
            <pc:docMk/>
            <pc:sldMk cId="325498769" sldId="289"/>
            <ac:picMk id="13" creationId="{B8BCEC8C-F852-4C65-BF3F-34A25B9BC04F}"/>
          </ac:picMkLst>
        </pc:picChg>
        <pc:picChg chg="add mod">
          <ac:chgData name="Zuzana Sopková" userId="85a049e0-db51-4835-b727-2b2a0e5688c7" providerId="ADAL" clId="{0DD1C6AA-89C0-4327-8B76-7E84B16CE4EA}" dt="2021-02-15T13:39:24.941" v="236" actId="14100"/>
          <ac:picMkLst>
            <pc:docMk/>
            <pc:sldMk cId="325498769" sldId="289"/>
            <ac:picMk id="14" creationId="{CB703916-8BAB-4709-BF62-1986B0BA8C1F}"/>
          </ac:picMkLst>
        </pc:picChg>
        <pc:picChg chg="del">
          <ac:chgData name="Zuzana Sopková" userId="85a049e0-db51-4835-b727-2b2a0e5688c7" providerId="ADAL" clId="{0DD1C6AA-89C0-4327-8B76-7E84B16CE4EA}" dt="2021-02-15T13:38:23.955" v="215" actId="478"/>
          <ac:picMkLst>
            <pc:docMk/>
            <pc:sldMk cId="325498769" sldId="289"/>
            <ac:picMk id="19" creationId="{4870E907-D08C-4BC4-8724-525184D53DFC}"/>
          </ac:picMkLst>
        </pc:picChg>
      </pc:sldChg>
      <pc:sldChg chg="delSp modSp add del mod">
        <pc:chgData name="Zuzana Sopková" userId="85a049e0-db51-4835-b727-2b2a0e5688c7" providerId="ADAL" clId="{0DD1C6AA-89C0-4327-8B76-7E84B16CE4EA}" dt="2021-02-15T13:32:36.828" v="151" actId="47"/>
        <pc:sldMkLst>
          <pc:docMk/>
          <pc:sldMk cId="431669805" sldId="289"/>
        </pc:sldMkLst>
        <pc:picChg chg="del mod">
          <ac:chgData name="Zuzana Sopková" userId="85a049e0-db51-4835-b727-2b2a0e5688c7" providerId="ADAL" clId="{0DD1C6AA-89C0-4327-8B76-7E84B16CE4EA}" dt="2021-02-15T13:31:24.934" v="137" actId="21"/>
          <ac:picMkLst>
            <pc:docMk/>
            <pc:sldMk cId="431669805" sldId="289"/>
            <ac:picMk id="9" creationId="{2D7C217A-EB8F-4141-A9A2-80E570B90F42}"/>
          </ac:picMkLst>
        </pc:picChg>
        <pc:picChg chg="del">
          <ac:chgData name="Zuzana Sopková" userId="85a049e0-db51-4835-b727-2b2a0e5688c7" providerId="ADAL" clId="{0DD1C6AA-89C0-4327-8B76-7E84B16CE4EA}" dt="2021-02-15T13:31:41.312" v="139" actId="21"/>
          <ac:picMkLst>
            <pc:docMk/>
            <pc:sldMk cId="431669805" sldId="289"/>
            <ac:picMk id="182" creationId="{00000000-0000-0000-0000-000000000000}"/>
          </ac:picMkLst>
        </pc:picChg>
      </pc:sldChg>
      <pc:sldChg chg="addSp delSp modSp add mod">
        <pc:chgData name="Zuzana Sopková" userId="85a049e0-db51-4835-b727-2b2a0e5688c7" providerId="ADAL" clId="{0DD1C6AA-89C0-4327-8B76-7E84B16CE4EA}" dt="2021-02-15T13:52:39.492" v="315" actId="1076"/>
        <pc:sldMkLst>
          <pc:docMk/>
          <pc:sldMk cId="3034663338" sldId="290"/>
        </pc:sldMkLst>
        <pc:spChg chg="add del mod">
          <ac:chgData name="Zuzana Sopková" userId="85a049e0-db51-4835-b727-2b2a0e5688c7" providerId="ADAL" clId="{0DD1C6AA-89C0-4327-8B76-7E84B16CE4EA}" dt="2021-02-15T13:52:34.107" v="312" actId="478"/>
          <ac:spMkLst>
            <pc:docMk/>
            <pc:sldMk cId="3034663338" sldId="290"/>
            <ac:spMk id="9" creationId="{A7A5EAB7-12C2-471F-937B-CDB8D3B633DD}"/>
          </ac:spMkLst>
        </pc:spChg>
        <pc:spChg chg="mod">
          <ac:chgData name="Zuzana Sopková" userId="85a049e0-db51-4835-b727-2b2a0e5688c7" providerId="ADAL" clId="{0DD1C6AA-89C0-4327-8B76-7E84B16CE4EA}" dt="2021-02-15T13:52:35.603" v="313" actId="1076"/>
          <ac:spMkLst>
            <pc:docMk/>
            <pc:sldMk cId="3034663338" sldId="290"/>
            <ac:spMk id="175" creationId="{00000000-0000-0000-0000-000000000000}"/>
          </ac:spMkLst>
        </pc:spChg>
        <pc:picChg chg="del">
          <ac:chgData name="Zuzana Sopková" userId="85a049e0-db51-4835-b727-2b2a0e5688c7" providerId="ADAL" clId="{0DD1C6AA-89C0-4327-8B76-7E84B16CE4EA}" dt="2021-02-15T13:40:15.024" v="248" actId="478"/>
          <ac:picMkLst>
            <pc:docMk/>
            <pc:sldMk cId="3034663338" sldId="290"/>
            <ac:picMk id="10" creationId="{FFF03E39-5F5A-4AC7-B5DC-98E993AD0C2D}"/>
          </ac:picMkLst>
        </pc:picChg>
        <pc:picChg chg="add mod">
          <ac:chgData name="Zuzana Sopková" userId="85a049e0-db51-4835-b727-2b2a0e5688c7" providerId="ADAL" clId="{0DD1C6AA-89C0-4327-8B76-7E84B16CE4EA}" dt="2021-02-15T13:41:00.594" v="268" actId="14100"/>
          <ac:picMkLst>
            <pc:docMk/>
            <pc:sldMk cId="3034663338" sldId="290"/>
            <ac:picMk id="11" creationId="{2C98BC6A-33ED-433A-AFD4-D3AB5BD11FFF}"/>
          </ac:picMkLst>
        </pc:picChg>
        <pc:picChg chg="del">
          <ac:chgData name="Zuzana Sopková" userId="85a049e0-db51-4835-b727-2b2a0e5688c7" providerId="ADAL" clId="{0DD1C6AA-89C0-4327-8B76-7E84B16CE4EA}" dt="2021-02-15T13:40:15.947" v="249" actId="478"/>
          <ac:picMkLst>
            <pc:docMk/>
            <pc:sldMk cId="3034663338" sldId="290"/>
            <ac:picMk id="12" creationId="{28EF5EAA-6B1D-46C0-BE7B-F6D9227BBD68}"/>
          </ac:picMkLst>
        </pc:picChg>
        <pc:picChg chg="del">
          <ac:chgData name="Zuzana Sopková" userId="85a049e0-db51-4835-b727-2b2a0e5688c7" providerId="ADAL" clId="{0DD1C6AA-89C0-4327-8B76-7E84B16CE4EA}" dt="2021-02-15T13:40:16.786" v="250" actId="478"/>
          <ac:picMkLst>
            <pc:docMk/>
            <pc:sldMk cId="3034663338" sldId="290"/>
            <ac:picMk id="13" creationId="{B8BCEC8C-F852-4C65-BF3F-34A25B9BC04F}"/>
          </ac:picMkLst>
        </pc:picChg>
        <pc:picChg chg="del">
          <ac:chgData name="Zuzana Sopková" userId="85a049e0-db51-4835-b727-2b2a0e5688c7" providerId="ADAL" clId="{0DD1C6AA-89C0-4327-8B76-7E84B16CE4EA}" dt="2021-02-15T13:40:18.317" v="251" actId="478"/>
          <ac:picMkLst>
            <pc:docMk/>
            <pc:sldMk cId="3034663338" sldId="290"/>
            <ac:picMk id="14" creationId="{CB703916-8BAB-4709-BF62-1986B0BA8C1F}"/>
          </ac:picMkLst>
        </pc:picChg>
        <pc:picChg chg="add mod">
          <ac:chgData name="Zuzana Sopková" userId="85a049e0-db51-4835-b727-2b2a0e5688c7" providerId="ADAL" clId="{0DD1C6AA-89C0-4327-8B76-7E84B16CE4EA}" dt="2021-02-15T13:41:02.322" v="269" actId="1076"/>
          <ac:picMkLst>
            <pc:docMk/>
            <pc:sldMk cId="3034663338" sldId="290"/>
            <ac:picMk id="15" creationId="{25373F98-8885-4E09-9EDE-03FA5F9D483F}"/>
          </ac:picMkLst>
        </pc:picChg>
        <pc:picChg chg="add mod">
          <ac:chgData name="Zuzana Sopková" userId="85a049e0-db51-4835-b727-2b2a0e5688c7" providerId="ADAL" clId="{0DD1C6AA-89C0-4327-8B76-7E84B16CE4EA}" dt="2021-02-15T13:52:39.492" v="315" actId="1076"/>
          <ac:picMkLst>
            <pc:docMk/>
            <pc:sldMk cId="3034663338" sldId="290"/>
            <ac:picMk id="16" creationId="{E59F82CA-00E3-4745-BECB-167524C7847A}"/>
          </ac:picMkLst>
        </pc:picChg>
      </pc:sldChg>
      <pc:sldMasterChg chg="delSldLayout">
        <pc:chgData name="Zuzana Sopková" userId="85a049e0-db51-4835-b727-2b2a0e5688c7" providerId="ADAL" clId="{0DD1C6AA-89C0-4327-8B76-7E84B16CE4EA}" dt="2021-02-15T13:35:00.502" v="174" actId="47"/>
        <pc:sldMasterMkLst>
          <pc:docMk/>
          <pc:sldMasterMk cId="0" sldId="2147483672"/>
        </pc:sldMasterMkLst>
        <pc:sldLayoutChg chg="del">
          <pc:chgData name="Zuzana Sopková" userId="85a049e0-db51-4835-b727-2b2a0e5688c7" providerId="ADAL" clId="{0DD1C6AA-89C0-4327-8B76-7E84B16CE4EA}" dt="2021-02-15T13:32:43.607" v="152" actId="2696"/>
          <pc:sldLayoutMkLst>
            <pc:docMk/>
            <pc:sldMasterMk cId="0" sldId="2147483672"/>
            <pc:sldLayoutMk cId="0" sldId="2147483662"/>
          </pc:sldLayoutMkLst>
        </pc:sldLayoutChg>
        <pc:sldLayoutChg chg="del">
          <pc:chgData name="Zuzana Sopková" userId="85a049e0-db51-4835-b727-2b2a0e5688c7" providerId="ADAL" clId="{0DD1C6AA-89C0-4327-8B76-7E84B16CE4EA}" dt="2021-02-15T13:35:00.502" v="174" actId="47"/>
          <pc:sldLayoutMkLst>
            <pc:docMk/>
            <pc:sldMasterMk cId="0" sldId="2147483672"/>
            <pc:sldLayoutMk cId="4205846146" sldId="2147483673"/>
          </pc:sldLayoutMkLst>
        </pc:sldLayoutChg>
      </pc:sldMasterChg>
    </pc:docChg>
  </pc:docChgLst>
  <pc:docChgLst>
    <pc:chgData name="Alexandra Strapáková" userId="3b5c4904-fb7d-425c-83e3-160449c8b7b5" providerId="ADAL" clId="{660781D6-E6D5-47D4-B5C5-38CD888D34F7}"/>
    <pc:docChg chg="undo custSel addSld delSld modSld">
      <pc:chgData name="Alexandra Strapáková" userId="3b5c4904-fb7d-425c-83e3-160449c8b7b5" providerId="ADAL" clId="{660781D6-E6D5-47D4-B5C5-38CD888D34F7}" dt="2021-02-04T15:50:23.127" v="616" actId="1076"/>
      <pc:docMkLst>
        <pc:docMk/>
      </pc:docMkLst>
      <pc:sldChg chg="modSp mod">
        <pc:chgData name="Alexandra Strapáková" userId="3b5c4904-fb7d-425c-83e3-160449c8b7b5" providerId="ADAL" clId="{660781D6-E6D5-47D4-B5C5-38CD888D34F7}" dt="2021-02-04T14:44:52.154" v="235" actId="20577"/>
        <pc:sldMkLst>
          <pc:docMk/>
          <pc:sldMk cId="0" sldId="256"/>
        </pc:sldMkLst>
        <pc:spChg chg="mod">
          <ac:chgData name="Alexandra Strapáková" userId="3b5c4904-fb7d-425c-83e3-160449c8b7b5" providerId="ADAL" clId="{660781D6-E6D5-47D4-B5C5-38CD888D34F7}" dt="2021-02-04T14:44:52.154" v="235" actId="20577"/>
          <ac:spMkLst>
            <pc:docMk/>
            <pc:sldMk cId="0" sldId="256"/>
            <ac:spMk id="105" creationId="{00000000-0000-0000-0000-000000000000}"/>
          </ac:spMkLst>
        </pc:spChg>
        <pc:spChg chg="mod">
          <ac:chgData name="Alexandra Strapáková" userId="3b5c4904-fb7d-425c-83e3-160449c8b7b5" providerId="ADAL" clId="{660781D6-E6D5-47D4-B5C5-38CD888D34F7}" dt="2021-02-04T14:38:22.796" v="186" actId="14100"/>
          <ac:spMkLst>
            <pc:docMk/>
            <pc:sldMk cId="0" sldId="256"/>
            <ac:spMk id="106" creationId="{00000000-0000-0000-0000-000000000000}"/>
          </ac:spMkLst>
        </pc:spChg>
      </pc:sldChg>
      <pc:sldChg chg="delSp modSp mod">
        <pc:chgData name="Alexandra Strapáková" userId="3b5c4904-fb7d-425c-83e3-160449c8b7b5" providerId="ADAL" clId="{660781D6-E6D5-47D4-B5C5-38CD888D34F7}" dt="2021-02-04T14:47:35.485" v="281" actId="1076"/>
        <pc:sldMkLst>
          <pc:docMk/>
          <pc:sldMk cId="0" sldId="260"/>
        </pc:sldMkLst>
        <pc:spChg chg="mod">
          <ac:chgData name="Alexandra Strapáková" userId="3b5c4904-fb7d-425c-83e3-160449c8b7b5" providerId="ADAL" clId="{660781D6-E6D5-47D4-B5C5-38CD888D34F7}" dt="2021-02-04T14:47:35.485" v="281" actId="1076"/>
          <ac:spMkLst>
            <pc:docMk/>
            <pc:sldMk cId="0" sldId="260"/>
            <ac:spMk id="142" creationId="{00000000-0000-0000-0000-000000000000}"/>
          </ac:spMkLst>
        </pc:spChg>
        <pc:picChg chg="del mod">
          <ac:chgData name="Alexandra Strapáková" userId="3b5c4904-fb7d-425c-83e3-160449c8b7b5" providerId="ADAL" clId="{660781D6-E6D5-47D4-B5C5-38CD888D34F7}" dt="2021-02-04T14:46:55.041" v="272" actId="478"/>
          <ac:picMkLst>
            <pc:docMk/>
            <pc:sldMk cId="0" sldId="260"/>
            <ac:picMk id="143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5:44:47.508" v="580" actId="47"/>
        <pc:sldMkLst>
          <pc:docMk/>
          <pc:sldMk cId="0" sldId="262"/>
        </pc:sldMkLst>
      </pc:sldChg>
      <pc:sldChg chg="addSp delSp modSp add del mod">
        <pc:chgData name="Alexandra Strapáková" userId="3b5c4904-fb7d-425c-83e3-160449c8b7b5" providerId="ADAL" clId="{660781D6-E6D5-47D4-B5C5-38CD888D34F7}" dt="2021-02-04T15:45:00.795" v="581" actId="478"/>
        <pc:sldMkLst>
          <pc:docMk/>
          <pc:sldMk cId="375361383" sldId="263"/>
        </pc:sldMkLst>
        <pc:spChg chg="mod">
          <ac:chgData name="Alexandra Strapáková" userId="3b5c4904-fb7d-425c-83e3-160449c8b7b5" providerId="ADAL" clId="{660781D6-E6D5-47D4-B5C5-38CD888D34F7}" dt="2021-02-04T14:40:17.080" v="219" actId="20577"/>
          <ac:spMkLst>
            <pc:docMk/>
            <pc:sldMk cId="375361383" sldId="263"/>
            <ac:spMk id="176" creationId="{00000000-0000-0000-0000-000000000000}"/>
          </ac:spMkLst>
        </pc:spChg>
        <pc:picChg chg="add del mod">
          <ac:chgData name="Alexandra Strapáková" userId="3b5c4904-fb7d-425c-83e3-160449c8b7b5" providerId="ADAL" clId="{660781D6-E6D5-47D4-B5C5-38CD888D34F7}" dt="2021-02-04T15:45:00.795" v="581" actId="478"/>
          <ac:picMkLst>
            <pc:docMk/>
            <pc:sldMk cId="375361383" sldId="263"/>
            <ac:picMk id="8" creationId="{5BF1DEAA-FBA1-43C6-B08F-F9FC4F0925DB}"/>
          </ac:picMkLst>
        </pc:picChg>
        <pc:picChg chg="del mod">
          <ac:chgData name="Alexandra Strapáková" userId="3b5c4904-fb7d-425c-83e3-160449c8b7b5" providerId="ADAL" clId="{660781D6-E6D5-47D4-B5C5-38CD888D34F7}" dt="2021-02-04T14:39:53.184" v="215" actId="478"/>
          <ac:picMkLst>
            <pc:docMk/>
            <pc:sldMk cId="375361383" sldId="263"/>
            <ac:picMk id="174" creationId="{00000000-0000-0000-0000-000000000000}"/>
          </ac:picMkLst>
        </pc:picChg>
        <pc:picChg chg="add del mod">
          <ac:chgData name="Alexandra Strapáková" userId="3b5c4904-fb7d-425c-83e3-160449c8b7b5" providerId="ADAL" clId="{660781D6-E6D5-47D4-B5C5-38CD888D34F7}" dt="2021-02-04T14:44:07.566" v="233" actId="478"/>
          <ac:picMkLst>
            <pc:docMk/>
            <pc:sldMk cId="375361383" sldId="263"/>
            <ac:picMk id="1026" creationId="{16A0F3FF-88B1-48DD-95E4-FD83020FDE23}"/>
          </ac:picMkLst>
        </pc:picChg>
      </pc:sldChg>
      <pc:sldChg chg="addSp delSp modSp mod">
        <pc:chgData name="Alexandra Strapáková" userId="3b5c4904-fb7d-425c-83e3-160449c8b7b5" providerId="ADAL" clId="{660781D6-E6D5-47D4-B5C5-38CD888D34F7}" dt="2021-02-04T15:43:29.355" v="576" actId="113"/>
        <pc:sldMkLst>
          <pc:docMk/>
          <pc:sldMk cId="2630259549" sldId="268"/>
        </pc:sldMkLst>
        <pc:spChg chg="mod">
          <ac:chgData name="Alexandra Strapáková" userId="3b5c4904-fb7d-425c-83e3-160449c8b7b5" providerId="ADAL" clId="{660781D6-E6D5-47D4-B5C5-38CD888D34F7}" dt="2021-02-04T15:43:29.355" v="576" actId="113"/>
          <ac:spMkLst>
            <pc:docMk/>
            <pc:sldMk cId="2630259549" sldId="268"/>
            <ac:spMk id="134" creationId="{00000000-0000-0000-0000-000000000000}"/>
          </ac:spMkLst>
        </pc:spChg>
        <pc:picChg chg="add del mod">
          <ac:chgData name="Alexandra Strapáková" userId="3b5c4904-fb7d-425c-83e3-160449c8b7b5" providerId="ADAL" clId="{660781D6-E6D5-47D4-B5C5-38CD888D34F7}" dt="2021-02-04T15:35:51.778" v="470" actId="478"/>
          <ac:picMkLst>
            <pc:docMk/>
            <pc:sldMk cId="2630259549" sldId="268"/>
            <ac:picMk id="7" creationId="{B211153F-62FB-4DC5-8B17-09119FAC1DB3}"/>
          </ac:picMkLst>
        </pc:picChg>
      </pc:sldChg>
      <pc:sldChg chg="del">
        <pc:chgData name="Alexandra Strapáková" userId="3b5c4904-fb7d-425c-83e3-160449c8b7b5" providerId="ADAL" clId="{660781D6-E6D5-47D4-B5C5-38CD888D34F7}" dt="2021-02-04T15:44:46.390" v="579" actId="47"/>
        <pc:sldMkLst>
          <pc:docMk/>
          <pc:sldMk cId="2871443397" sldId="275"/>
        </pc:sldMkLst>
      </pc:sldChg>
      <pc:sldChg chg="del">
        <pc:chgData name="Alexandra Strapáková" userId="3b5c4904-fb7d-425c-83e3-160449c8b7b5" providerId="ADAL" clId="{660781D6-E6D5-47D4-B5C5-38CD888D34F7}" dt="2021-02-04T15:36:19.871" v="473" actId="47"/>
        <pc:sldMkLst>
          <pc:docMk/>
          <pc:sldMk cId="3343830349" sldId="276"/>
        </pc:sldMkLst>
      </pc:sldChg>
      <pc:sldChg chg="addSp delSp modSp mod">
        <pc:chgData name="Alexandra Strapáková" userId="3b5c4904-fb7d-425c-83e3-160449c8b7b5" providerId="ADAL" clId="{660781D6-E6D5-47D4-B5C5-38CD888D34F7}" dt="2021-02-04T15:26:20.927" v="405" actId="1076"/>
        <pc:sldMkLst>
          <pc:docMk/>
          <pc:sldMk cId="2156545876" sldId="277"/>
        </pc:sldMkLst>
        <pc:picChg chg="add del mod">
          <ac:chgData name="Alexandra Strapáková" userId="3b5c4904-fb7d-425c-83e3-160449c8b7b5" providerId="ADAL" clId="{660781D6-E6D5-47D4-B5C5-38CD888D34F7}" dt="2021-02-04T15:12:13.037" v="383" actId="478"/>
          <ac:picMkLst>
            <pc:docMk/>
            <pc:sldMk cId="2156545876" sldId="277"/>
            <ac:picMk id="3" creationId="{64CBC4AB-31F7-4C70-A3FE-97EDF6966767}"/>
          </ac:picMkLst>
        </pc:picChg>
        <pc:picChg chg="add del mod modCrop">
          <ac:chgData name="Alexandra Strapáková" userId="3b5c4904-fb7d-425c-83e3-160449c8b7b5" providerId="ADAL" clId="{660781D6-E6D5-47D4-B5C5-38CD888D34F7}" dt="2021-02-04T15:26:20.927" v="405" actId="1076"/>
          <ac:picMkLst>
            <pc:docMk/>
            <pc:sldMk cId="2156545876" sldId="277"/>
            <ac:picMk id="182" creationId="{00000000-0000-0000-0000-000000000000}"/>
          </ac:picMkLst>
        </pc:picChg>
        <pc:picChg chg="mod modCrop">
          <ac:chgData name="Alexandra Strapáková" userId="3b5c4904-fb7d-425c-83e3-160449c8b7b5" providerId="ADAL" clId="{660781D6-E6D5-47D4-B5C5-38CD888D34F7}" dt="2021-02-04T15:26:10.847" v="404" actId="14100"/>
          <ac:picMkLst>
            <pc:docMk/>
            <pc:sldMk cId="2156545876" sldId="277"/>
            <ac:picMk id="183" creationId="{00000000-0000-0000-0000-000000000000}"/>
          </ac:picMkLst>
        </pc:picChg>
        <pc:picChg chg="mod modCrop">
          <ac:chgData name="Alexandra Strapáková" userId="3b5c4904-fb7d-425c-83e3-160449c8b7b5" providerId="ADAL" clId="{660781D6-E6D5-47D4-B5C5-38CD888D34F7}" dt="2021-02-04T15:24:40.950" v="397" actId="14100"/>
          <ac:picMkLst>
            <pc:docMk/>
            <pc:sldMk cId="2156545876" sldId="277"/>
            <ac:picMk id="184" creationId="{00000000-0000-0000-0000-000000000000}"/>
          </ac:picMkLst>
        </pc:picChg>
      </pc:sldChg>
      <pc:sldChg chg="modSp del mod">
        <pc:chgData name="Alexandra Strapáková" userId="3b5c4904-fb7d-425c-83e3-160449c8b7b5" providerId="ADAL" clId="{660781D6-E6D5-47D4-B5C5-38CD888D34F7}" dt="2021-02-04T15:36:00.092" v="472" actId="47"/>
        <pc:sldMkLst>
          <pc:docMk/>
          <pc:sldMk cId="985862073" sldId="278"/>
        </pc:sldMkLst>
        <pc:picChg chg="mod">
          <ac:chgData name="Alexandra Strapáková" userId="3b5c4904-fb7d-425c-83e3-160449c8b7b5" providerId="ADAL" clId="{660781D6-E6D5-47D4-B5C5-38CD888D34F7}" dt="2021-02-04T14:41:22.082" v="226" actId="1076"/>
          <ac:picMkLst>
            <pc:docMk/>
            <pc:sldMk cId="985862073" sldId="278"/>
            <ac:picMk id="183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4:39:20.100" v="197" actId="47"/>
        <pc:sldMkLst>
          <pc:docMk/>
          <pc:sldMk cId="549154823" sldId="279"/>
        </pc:sldMkLst>
      </pc:sldChg>
      <pc:sldChg chg="addSp delSp modSp mod">
        <pc:chgData name="Alexandra Strapáková" userId="3b5c4904-fb7d-425c-83e3-160449c8b7b5" providerId="ADAL" clId="{660781D6-E6D5-47D4-B5C5-38CD888D34F7}" dt="2021-02-04T15:40:16.879" v="528" actId="1076"/>
        <pc:sldMkLst>
          <pc:docMk/>
          <pc:sldMk cId="2743127131" sldId="280"/>
        </pc:sldMkLst>
        <pc:spChg chg="mod">
          <ac:chgData name="Alexandra Strapáková" userId="3b5c4904-fb7d-425c-83e3-160449c8b7b5" providerId="ADAL" clId="{660781D6-E6D5-47D4-B5C5-38CD888D34F7}" dt="2021-02-04T15:40:00.040" v="521" actId="1076"/>
          <ac:spMkLst>
            <pc:docMk/>
            <pc:sldMk cId="2743127131" sldId="280"/>
            <ac:spMk id="176" creationId="{00000000-0000-0000-0000-000000000000}"/>
          </ac:spMkLst>
        </pc:spChg>
        <pc:picChg chg="add mod">
          <ac:chgData name="Alexandra Strapáková" userId="3b5c4904-fb7d-425c-83e3-160449c8b7b5" providerId="ADAL" clId="{660781D6-E6D5-47D4-B5C5-38CD888D34F7}" dt="2021-02-04T15:40:13.079" v="526" actId="1076"/>
          <ac:picMkLst>
            <pc:docMk/>
            <pc:sldMk cId="2743127131" sldId="280"/>
            <ac:picMk id="3" creationId="{B18D0789-B249-4395-8B3B-FEAC08E5E88B}"/>
          </ac:picMkLst>
        </pc:picChg>
        <pc:picChg chg="add mod">
          <ac:chgData name="Alexandra Strapáková" userId="3b5c4904-fb7d-425c-83e3-160449c8b7b5" providerId="ADAL" clId="{660781D6-E6D5-47D4-B5C5-38CD888D34F7}" dt="2021-02-04T15:40:16.879" v="528" actId="1076"/>
          <ac:picMkLst>
            <pc:docMk/>
            <pc:sldMk cId="2743127131" sldId="280"/>
            <ac:picMk id="5" creationId="{FD001167-E7AA-4B8F-9769-1BF8AC73930B}"/>
          </ac:picMkLst>
        </pc:picChg>
        <pc:picChg chg="del">
          <ac:chgData name="Alexandra Strapáková" userId="3b5c4904-fb7d-425c-83e3-160449c8b7b5" providerId="ADAL" clId="{660781D6-E6D5-47D4-B5C5-38CD888D34F7}" dt="2021-02-04T14:48:52.895" v="323" actId="478"/>
          <ac:picMkLst>
            <pc:docMk/>
            <pc:sldMk cId="2743127131" sldId="280"/>
            <ac:picMk id="174" creationId="{00000000-0000-0000-0000-000000000000}"/>
          </ac:picMkLst>
        </pc:picChg>
      </pc:sldChg>
      <pc:sldChg chg="addSp delSp modSp mod">
        <pc:chgData name="Alexandra Strapáková" userId="3b5c4904-fb7d-425c-83e3-160449c8b7b5" providerId="ADAL" clId="{660781D6-E6D5-47D4-B5C5-38CD888D34F7}" dt="2021-02-04T15:40:24.375" v="529" actId="1076"/>
        <pc:sldMkLst>
          <pc:docMk/>
          <pc:sldMk cId="1812083194" sldId="281"/>
        </pc:sldMkLst>
        <pc:spChg chg="mod">
          <ac:chgData name="Alexandra Strapáková" userId="3b5c4904-fb7d-425c-83e3-160449c8b7b5" providerId="ADAL" clId="{660781D6-E6D5-47D4-B5C5-38CD888D34F7}" dt="2021-02-04T15:33:41.710" v="441" actId="20577"/>
          <ac:spMkLst>
            <pc:docMk/>
            <pc:sldMk cId="1812083194" sldId="281"/>
            <ac:spMk id="176" creationId="{00000000-0000-0000-0000-000000000000}"/>
          </ac:spMkLst>
        </pc:spChg>
        <pc:picChg chg="add mod">
          <ac:chgData name="Alexandra Strapáková" userId="3b5c4904-fb7d-425c-83e3-160449c8b7b5" providerId="ADAL" clId="{660781D6-E6D5-47D4-B5C5-38CD888D34F7}" dt="2021-02-04T15:35:30.461" v="469" actId="1076"/>
          <ac:picMkLst>
            <pc:docMk/>
            <pc:sldMk cId="1812083194" sldId="281"/>
            <ac:picMk id="3" creationId="{69FBA287-F69D-4F61-B9E6-52029CB945EA}"/>
          </ac:picMkLst>
        </pc:picChg>
        <pc:picChg chg="add mod">
          <ac:chgData name="Alexandra Strapáková" userId="3b5c4904-fb7d-425c-83e3-160449c8b7b5" providerId="ADAL" clId="{660781D6-E6D5-47D4-B5C5-38CD888D34F7}" dt="2021-02-04T15:39:46.927" v="519" actId="1076"/>
          <ac:picMkLst>
            <pc:docMk/>
            <pc:sldMk cId="1812083194" sldId="281"/>
            <ac:picMk id="5" creationId="{A19A88C4-13C5-447F-9903-D1BE0984F753}"/>
          </ac:picMkLst>
        </pc:picChg>
        <pc:picChg chg="add del mod modCrop">
          <ac:chgData name="Alexandra Strapáková" userId="3b5c4904-fb7d-425c-83e3-160449c8b7b5" providerId="ADAL" clId="{660781D6-E6D5-47D4-B5C5-38CD888D34F7}" dt="2021-02-04T15:38:01.693" v="503" actId="478"/>
          <ac:picMkLst>
            <pc:docMk/>
            <pc:sldMk cId="1812083194" sldId="281"/>
            <ac:picMk id="7" creationId="{2383A4FE-4F59-4D37-98D5-B68BFC300012}"/>
          </ac:picMkLst>
        </pc:picChg>
        <pc:picChg chg="add mod modCrop">
          <ac:chgData name="Alexandra Strapáková" userId="3b5c4904-fb7d-425c-83e3-160449c8b7b5" providerId="ADAL" clId="{660781D6-E6D5-47D4-B5C5-38CD888D34F7}" dt="2021-02-04T15:40:24.375" v="529" actId="1076"/>
          <ac:picMkLst>
            <pc:docMk/>
            <pc:sldMk cId="1812083194" sldId="281"/>
            <ac:picMk id="9" creationId="{FB76D9B3-37E2-4F97-94F9-582D4D3E9A1D}"/>
          </ac:picMkLst>
        </pc:picChg>
        <pc:picChg chg="add mod modCrop">
          <ac:chgData name="Alexandra Strapáková" userId="3b5c4904-fb7d-425c-83e3-160449c8b7b5" providerId="ADAL" clId="{660781D6-E6D5-47D4-B5C5-38CD888D34F7}" dt="2021-02-04T15:39:44.591" v="518" actId="1076"/>
          <ac:picMkLst>
            <pc:docMk/>
            <pc:sldMk cId="1812083194" sldId="281"/>
            <ac:picMk id="11" creationId="{F84FA1C1-5D71-4E39-A039-9F0DBDCEF9CC}"/>
          </ac:picMkLst>
        </pc:picChg>
        <pc:picChg chg="add mod">
          <ac:chgData name="Alexandra Strapáková" userId="3b5c4904-fb7d-425c-83e3-160449c8b7b5" providerId="ADAL" clId="{660781D6-E6D5-47D4-B5C5-38CD888D34F7}" dt="2021-02-04T15:39:40.487" v="517" actId="1076"/>
          <ac:picMkLst>
            <pc:docMk/>
            <pc:sldMk cId="1812083194" sldId="281"/>
            <ac:picMk id="15" creationId="{21330473-9923-4612-8CDB-87044429515D}"/>
          </ac:picMkLst>
        </pc:picChg>
        <pc:picChg chg="del">
          <ac:chgData name="Alexandra Strapáková" userId="3b5c4904-fb7d-425c-83e3-160449c8b7b5" providerId="ADAL" clId="{660781D6-E6D5-47D4-B5C5-38CD888D34F7}" dt="2021-02-04T14:49:31.187" v="333" actId="478"/>
          <ac:picMkLst>
            <pc:docMk/>
            <pc:sldMk cId="1812083194" sldId="281"/>
            <ac:picMk id="174" creationId="{00000000-0000-0000-0000-000000000000}"/>
          </ac:picMkLst>
        </pc:picChg>
      </pc:sldChg>
      <pc:sldChg chg="delSp modSp mod">
        <pc:chgData name="Alexandra Strapáková" userId="3b5c4904-fb7d-425c-83e3-160449c8b7b5" providerId="ADAL" clId="{660781D6-E6D5-47D4-B5C5-38CD888D34F7}" dt="2021-02-04T15:42:17.192" v="568" actId="1076"/>
        <pc:sldMkLst>
          <pc:docMk/>
          <pc:sldMk cId="2852476236" sldId="282"/>
        </pc:sldMkLst>
        <pc:spChg chg="mod">
          <ac:chgData name="Alexandra Strapáková" userId="3b5c4904-fb7d-425c-83e3-160449c8b7b5" providerId="ADAL" clId="{660781D6-E6D5-47D4-B5C5-38CD888D34F7}" dt="2021-02-04T15:42:17.192" v="568" actId="1076"/>
          <ac:spMkLst>
            <pc:docMk/>
            <pc:sldMk cId="2852476236" sldId="282"/>
            <ac:spMk id="176" creationId="{00000000-0000-0000-0000-000000000000}"/>
          </ac:spMkLst>
        </pc:spChg>
        <pc:picChg chg="del">
          <ac:chgData name="Alexandra Strapáková" userId="3b5c4904-fb7d-425c-83e3-160449c8b7b5" providerId="ADAL" clId="{660781D6-E6D5-47D4-B5C5-38CD888D34F7}" dt="2021-02-04T14:47:40.463" v="282" actId="478"/>
          <ac:picMkLst>
            <pc:docMk/>
            <pc:sldMk cId="2852476236" sldId="282"/>
            <ac:picMk id="174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4:48:21.219" v="313" actId="47"/>
        <pc:sldMkLst>
          <pc:docMk/>
          <pc:sldMk cId="4239435506" sldId="283"/>
        </pc:sldMkLst>
      </pc:sldChg>
      <pc:sldChg chg="del">
        <pc:chgData name="Alexandra Strapáková" userId="3b5c4904-fb7d-425c-83e3-160449c8b7b5" providerId="ADAL" clId="{660781D6-E6D5-47D4-B5C5-38CD888D34F7}" dt="2021-02-04T14:48:55.324" v="324" actId="47"/>
        <pc:sldMkLst>
          <pc:docMk/>
          <pc:sldMk cId="532902631" sldId="284"/>
        </pc:sldMkLst>
      </pc:sldChg>
      <pc:sldChg chg="addSp delSp modSp mod">
        <pc:chgData name="Alexandra Strapáková" userId="3b5c4904-fb7d-425c-83e3-160449c8b7b5" providerId="ADAL" clId="{660781D6-E6D5-47D4-B5C5-38CD888D34F7}" dt="2021-02-04T15:50:23.127" v="616" actId="1076"/>
        <pc:sldMkLst>
          <pc:docMk/>
          <pc:sldMk cId="2787231849" sldId="285"/>
        </pc:sldMkLst>
        <pc:spChg chg="mod">
          <ac:chgData name="Alexandra Strapáková" userId="3b5c4904-fb7d-425c-83e3-160449c8b7b5" providerId="ADAL" clId="{660781D6-E6D5-47D4-B5C5-38CD888D34F7}" dt="2021-02-04T15:41:03.078" v="545" actId="20577"/>
          <ac:spMkLst>
            <pc:docMk/>
            <pc:sldMk cId="2787231849" sldId="285"/>
            <ac:spMk id="141" creationId="{00000000-0000-0000-0000-000000000000}"/>
          </ac:spMkLst>
        </pc:spChg>
        <pc:spChg chg="mod">
          <ac:chgData name="Alexandra Strapáková" userId="3b5c4904-fb7d-425c-83e3-160449c8b7b5" providerId="ADAL" clId="{660781D6-E6D5-47D4-B5C5-38CD888D34F7}" dt="2021-02-04T15:45:29.831" v="585" actId="14100"/>
          <ac:spMkLst>
            <pc:docMk/>
            <pc:sldMk cId="2787231849" sldId="285"/>
            <ac:spMk id="142" creationId="{00000000-0000-0000-0000-000000000000}"/>
          </ac:spMkLst>
        </pc:spChg>
        <pc:picChg chg="add mod modCrop">
          <ac:chgData name="Alexandra Strapáková" userId="3b5c4904-fb7d-425c-83e3-160449c8b7b5" providerId="ADAL" clId="{660781D6-E6D5-47D4-B5C5-38CD888D34F7}" dt="2021-02-04T15:50:21.208" v="615" actId="1076"/>
          <ac:picMkLst>
            <pc:docMk/>
            <pc:sldMk cId="2787231849" sldId="285"/>
            <ac:picMk id="3" creationId="{41DBBB28-2F44-4044-928E-0DD91EE46A00}"/>
          </ac:picMkLst>
        </pc:picChg>
        <pc:picChg chg="add mod">
          <ac:chgData name="Alexandra Strapáková" userId="3b5c4904-fb7d-425c-83e3-160449c8b7b5" providerId="ADAL" clId="{660781D6-E6D5-47D4-B5C5-38CD888D34F7}" dt="2021-02-04T15:50:23.127" v="616" actId="1076"/>
          <ac:picMkLst>
            <pc:docMk/>
            <pc:sldMk cId="2787231849" sldId="285"/>
            <ac:picMk id="5" creationId="{CE98147A-293F-48EC-BECA-4AE16263C863}"/>
          </ac:picMkLst>
        </pc:picChg>
        <pc:picChg chg="add mod modCrop">
          <ac:chgData name="Alexandra Strapáková" userId="3b5c4904-fb7d-425c-83e3-160449c8b7b5" providerId="ADAL" clId="{660781D6-E6D5-47D4-B5C5-38CD888D34F7}" dt="2021-02-04T15:50:15.577" v="614" actId="1076"/>
          <ac:picMkLst>
            <pc:docMk/>
            <pc:sldMk cId="2787231849" sldId="285"/>
            <ac:picMk id="7" creationId="{640038C5-ECAF-4FF5-BC23-E2D1E8D90F5B}"/>
          </ac:picMkLst>
        </pc:picChg>
        <pc:picChg chg="add mod">
          <ac:chgData name="Alexandra Strapáková" userId="3b5c4904-fb7d-425c-83e3-160449c8b7b5" providerId="ADAL" clId="{660781D6-E6D5-47D4-B5C5-38CD888D34F7}" dt="2021-02-04T15:50:14.064" v="613" actId="1076"/>
          <ac:picMkLst>
            <pc:docMk/>
            <pc:sldMk cId="2787231849" sldId="285"/>
            <ac:picMk id="9" creationId="{EDD9C555-8370-4992-9CAE-BE713B7E5C86}"/>
          </ac:picMkLst>
        </pc:picChg>
        <pc:picChg chg="del">
          <ac:chgData name="Alexandra Strapáková" userId="3b5c4904-fb7d-425c-83e3-160449c8b7b5" providerId="ADAL" clId="{660781D6-E6D5-47D4-B5C5-38CD888D34F7}" dt="2021-02-04T15:41:57.655" v="565" actId="478"/>
          <ac:picMkLst>
            <pc:docMk/>
            <pc:sldMk cId="2787231849" sldId="285"/>
            <ac:picMk id="143" creationId="{00000000-0000-0000-0000-000000000000}"/>
          </ac:picMkLst>
        </pc:picChg>
      </pc:sldChg>
      <pc:sldChg chg="del">
        <pc:chgData name="Alexandra Strapáková" userId="3b5c4904-fb7d-425c-83e3-160449c8b7b5" providerId="ADAL" clId="{660781D6-E6D5-47D4-B5C5-38CD888D34F7}" dt="2021-02-04T15:42:05.416" v="567" actId="47"/>
        <pc:sldMkLst>
          <pc:docMk/>
          <pc:sldMk cId="3686921316" sldId="286"/>
        </pc:sldMkLst>
      </pc:sldChg>
      <pc:sldMasterChg chg="delSldLayout">
        <pc:chgData name="Alexandra Strapáková" userId="3b5c4904-fb7d-425c-83e3-160449c8b7b5" providerId="ADAL" clId="{660781D6-E6D5-47D4-B5C5-38CD888D34F7}" dt="2021-02-04T15:44:47.508" v="580" actId="47"/>
        <pc:sldMasterMkLst>
          <pc:docMk/>
          <pc:sldMasterMk cId="0" sldId="2147483672"/>
        </pc:sldMasterMkLst>
        <pc:sldLayoutChg chg="del">
          <pc:chgData name="Alexandra Strapáková" userId="3b5c4904-fb7d-425c-83e3-160449c8b7b5" providerId="ADAL" clId="{660781D6-E6D5-47D4-B5C5-38CD888D34F7}" dt="2021-02-04T15:44:47.508" v="580" actId="47"/>
          <pc:sldLayoutMkLst>
            <pc:docMk/>
            <pc:sldMasterMk cId="0" sldId="2147483672"/>
            <pc:sldLayoutMk cId="0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64bab45ea_3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64bab45ea_3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0802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780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3596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842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4271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8451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986011c50_3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7986011c50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1722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725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618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710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396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986011c50_3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7986011c50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82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986011c50_0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7986011c50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89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831200" y="2949667"/>
            <a:ext cx="22721700" cy="52359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31200" y="8405933"/>
            <a:ext cx="22721700" cy="34689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Čisté – pozadie pre obrázok na celú plochu">
  <p:cSld name="Box 2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pink line">
  <p:cSld name="Dark pink lin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" name="Google Shape;53;p1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ck line">
  <p:cSld name="Black 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" name="Google Shape;61;p17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ue BG">
  <p:cSld name="Blue BG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A4D8E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4" name="Google Shape;64;p18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173F35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5" name="Google Shape;65;p18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173F35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 cover 1">
  <p:cSld name="Back cover_1">
    <p:bg>
      <p:bgPr>
        <a:solidFill>
          <a:srgbClr val="0000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46223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68;p19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9" name="Google Shape;69;p19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0" name="Google Shape;70;p19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875" y="801725"/>
            <a:ext cx="5374276" cy="8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150" y="4273175"/>
            <a:ext cx="17120877" cy="777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 cover">
  <p:cSld name="Back cover_2">
    <p:bg>
      <p:bgPr>
        <a:solidFill>
          <a:srgbClr val="00000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46223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" name="Google Shape;74;p20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5" name="Google Shape;75;p20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6" name="Google Shape;76;p20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875" y="801724"/>
            <a:ext cx="4327275" cy="6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600" y="2909853"/>
            <a:ext cx="18158473" cy="9337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pink BG">
  <p:cSld name="Dark pink BG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0" name="Google Shape;80;p21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FFBF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1" name="Google Shape;81;p21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FBF3F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ellow BG / 2 columns">
  <p:cSld name="Yellow BG / 2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84;p22"/>
          <p:cNvCxnSpPr/>
          <p:nvPr/>
        </p:nvCxnSpPr>
        <p:spPr>
          <a:xfrm>
            <a:off x="948867" y="12706463"/>
            <a:ext cx="108693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5" name="Google Shape;85;p22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6" name="Google Shape;86;p22"/>
          <p:cNvCxnSpPr/>
          <p:nvPr/>
        </p:nvCxnSpPr>
        <p:spPr>
          <a:xfrm>
            <a:off x="12560900" y="12706463"/>
            <a:ext cx="108693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31200" y="5735600"/>
            <a:ext cx="22721700" cy="2244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ellow GB / 1 column">
  <p:cSld name="Yellow GB / 1 colum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/>
          <p:nvPr/>
        </p:nvSpPr>
        <p:spPr>
          <a:xfrm>
            <a:off x="-61897" y="-88983"/>
            <a:ext cx="24507900" cy="13893900"/>
          </a:xfrm>
          <a:prstGeom prst="rect">
            <a:avLst/>
          </a:prstGeom>
          <a:solidFill>
            <a:srgbClr val="FFB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9" name="Google Shape;89;p23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0" name="Google Shape;90;p23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y BG / Dark pink line">
  <p:cSld name="Grey BG / Dark pink lin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/>
          <p:nvPr/>
        </p:nvSpPr>
        <p:spPr>
          <a:xfrm>
            <a:off x="-108447" y="-74018"/>
            <a:ext cx="24600900" cy="13863900"/>
          </a:xfrm>
          <a:prstGeom prst="rect">
            <a:avLst/>
          </a:prstGeom>
          <a:solidFill>
            <a:srgbClr val="D9E1E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93;p24"/>
          <p:cNvSpPr txBox="1"/>
          <p:nvPr/>
        </p:nvSpPr>
        <p:spPr>
          <a:xfrm>
            <a:off x="9567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7D2348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4" name="Google Shape;94;p24"/>
          <p:cNvCxnSpPr/>
          <p:nvPr/>
        </p:nvCxnSpPr>
        <p:spPr>
          <a:xfrm>
            <a:off x="948867" y="12706463"/>
            <a:ext cx="22486200" cy="0"/>
          </a:xfrm>
          <a:prstGeom prst="straightConnector1">
            <a:avLst/>
          </a:prstGeom>
          <a:noFill/>
          <a:ln w="12700" cap="flat" cmpd="sng">
            <a:solidFill>
              <a:srgbClr val="7D2348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ox 2">
  <p:cSld name="Box 2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/>
        </p:nvSpPr>
        <p:spPr>
          <a:xfrm>
            <a:off x="956733" y="12954679"/>
            <a:ext cx="48375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7" name="Google Shape;97;p25"/>
          <p:cNvCxnSpPr/>
          <p:nvPr/>
        </p:nvCxnSpPr>
        <p:spPr>
          <a:xfrm>
            <a:off x="948867" y="12706463"/>
            <a:ext cx="224865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98" name="Google Shape;98;p25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732" y="8690819"/>
            <a:ext cx="7122934" cy="342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5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30532" y="8690819"/>
            <a:ext cx="7122934" cy="342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 descr="Obráz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01331" y="8690819"/>
            <a:ext cx="7122934" cy="342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831200" y="3705600"/>
            <a:ext cx="7488000" cy="8478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307333" y="1200400"/>
            <a:ext cx="16980900" cy="10908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2192000" y="-333"/>
            <a:ext cx="12192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708000" y="3288467"/>
            <a:ext cx="10787100" cy="39528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708000" y="7474867"/>
            <a:ext cx="10787100" cy="32937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3172000" y="1930867"/>
            <a:ext cx="10232100" cy="98535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1200" y="11281533"/>
            <a:ext cx="15996900" cy="1613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marL="914400" lvl="1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2pPr>
            <a:lvl3pPr marL="1371600" lvl="2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3pPr>
            <a:lvl4pPr marL="1828800" lvl="3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4pPr>
            <a:lvl5pPr marL="2286000" lvl="4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5pPr>
            <a:lvl6pPr marL="2743200" lvl="5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6pPr>
            <a:lvl7pPr marL="3200400" lvl="6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7pPr>
            <a:lvl8pPr marL="3657600" lvl="7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8pPr>
            <a:lvl9pPr marL="4114800" lvl="8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r">
              <a:buNone/>
              <a:defRPr sz="2700">
                <a:solidFill>
                  <a:schemeClr val="dk2"/>
                </a:solidFill>
              </a:defRPr>
            </a:lvl1pPr>
            <a:lvl2pPr lvl="1" algn="r">
              <a:buNone/>
              <a:defRPr sz="2700">
                <a:solidFill>
                  <a:schemeClr val="dk2"/>
                </a:solidFill>
              </a:defRPr>
            </a:lvl2pPr>
            <a:lvl3pPr lvl="2" algn="r">
              <a:buNone/>
              <a:defRPr sz="2700">
                <a:solidFill>
                  <a:schemeClr val="dk2"/>
                </a:solidFill>
              </a:defRPr>
            </a:lvl3pPr>
            <a:lvl4pPr lvl="3" algn="r">
              <a:buNone/>
              <a:defRPr sz="2700">
                <a:solidFill>
                  <a:schemeClr val="dk2"/>
                </a:solidFill>
              </a:defRPr>
            </a:lvl4pPr>
            <a:lvl5pPr lvl="4" algn="r">
              <a:buNone/>
              <a:defRPr sz="2700">
                <a:solidFill>
                  <a:schemeClr val="dk2"/>
                </a:solidFill>
              </a:defRPr>
            </a:lvl5pPr>
            <a:lvl6pPr lvl="5" algn="r">
              <a:buNone/>
              <a:defRPr sz="2700">
                <a:solidFill>
                  <a:schemeClr val="dk2"/>
                </a:solidFill>
              </a:defRPr>
            </a:lvl6pPr>
            <a:lvl7pPr lvl="6" algn="r">
              <a:buNone/>
              <a:defRPr sz="2700">
                <a:solidFill>
                  <a:schemeClr val="dk2"/>
                </a:solidFill>
              </a:defRPr>
            </a:lvl7pPr>
            <a:lvl8pPr lvl="7" algn="r">
              <a:buNone/>
              <a:defRPr sz="2700">
                <a:solidFill>
                  <a:schemeClr val="dk2"/>
                </a:solidFill>
              </a:defRPr>
            </a:lvl8pPr>
            <a:lvl9pPr lvl="8" algn="r">
              <a:buNone/>
              <a:defRPr sz="27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/>
        </p:nvSpPr>
        <p:spPr>
          <a:xfrm>
            <a:off x="6980100" y="9593637"/>
            <a:ext cx="15900000" cy="2004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6000"/>
              <a:buFont typeface="Arial"/>
              <a:buNone/>
            </a:pPr>
            <a:endParaRPr lang="sk-SK" sz="5400" dirty="0">
              <a:solidFill>
                <a:srgbClr val="46223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6000"/>
              <a:buFont typeface="Arial"/>
              <a:buNone/>
            </a:pPr>
            <a:endParaRPr sz="800" dirty="0">
              <a:solidFill>
                <a:srgbClr val="4622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26"/>
          <p:cNvSpPr txBox="1"/>
          <p:nvPr/>
        </p:nvSpPr>
        <p:spPr>
          <a:xfrm>
            <a:off x="7237275" y="4220875"/>
            <a:ext cx="15900000" cy="399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F35"/>
              </a:buClr>
              <a:buSzPts val="14000"/>
              <a:buFont typeface="Arial"/>
              <a:buNone/>
            </a:pPr>
            <a:br>
              <a:rPr lang="sk-SK" sz="11000" b="1" i="0" u="none" strike="noStrike" cap="none" dirty="0">
                <a:solidFill>
                  <a:srgbClr val="46223D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sk-SK" sz="11000" b="1" i="0" u="none" strike="noStrike" cap="none" dirty="0">
                <a:solidFill>
                  <a:srgbClr val="46223D"/>
                </a:solidFill>
                <a:latin typeface="Roboto"/>
                <a:ea typeface="Roboto"/>
                <a:cs typeface="Roboto"/>
                <a:sym typeface="Roboto"/>
              </a:rPr>
              <a:t>Lepší </a:t>
            </a:r>
            <a:r>
              <a:rPr lang="sk-SK" sz="11000" b="1" i="0" u="none" strike="noStrike" cap="none">
                <a:solidFill>
                  <a:srgbClr val="46223D"/>
                </a:solidFill>
                <a:latin typeface="Roboto"/>
                <a:ea typeface="Roboto"/>
                <a:cs typeface="Roboto"/>
                <a:sym typeface="Roboto"/>
              </a:rPr>
              <a:t>svet sa začína </a:t>
            </a:r>
            <a:r>
              <a:rPr lang="sk-SK" sz="11000" b="1" i="0" u="none" strike="noStrike" cap="none" dirty="0">
                <a:solidFill>
                  <a:srgbClr val="46223D"/>
                </a:solidFill>
                <a:latin typeface="Roboto"/>
                <a:ea typeface="Roboto"/>
                <a:cs typeface="Roboto"/>
                <a:sym typeface="Roboto"/>
              </a:rPr>
              <a:t>doma</a:t>
            </a:r>
            <a:endParaRPr sz="11000" dirty="0">
              <a:solidFill>
                <a:srgbClr val="4622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26"/>
          <p:cNvSpPr txBox="1"/>
          <p:nvPr/>
        </p:nvSpPr>
        <p:spPr>
          <a:xfrm>
            <a:off x="6309333" y="12979904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sk-SK" sz="2000" i="0" u="none" strike="noStrike" cap="none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Február </a:t>
            </a:r>
            <a:r>
              <a:rPr lang="en-US" sz="2000" i="0" u="none" strike="noStrike" cap="none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Obrázok 2" descr="Obrázok, na ktorom je strom, osoba, vonkajšie, stôl&#10;&#10;Automaticky generovaný popis">
            <a:extLst>
              <a:ext uri="{FF2B5EF4-FFF2-40B4-BE49-F238E27FC236}">
                <a16:creationId xmlns:a16="http://schemas.microsoft.com/office/drawing/2014/main" id="{88294500-4CC4-40A4-9FB0-14780C5EB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99" y="2230132"/>
            <a:ext cx="7295827" cy="4863884"/>
          </a:xfrm>
          <a:prstGeom prst="rect">
            <a:avLst/>
          </a:prstGeom>
        </p:spPr>
      </p:pic>
      <p:pic>
        <p:nvPicPr>
          <p:cNvPr id="9" name="Obrázok 8" descr="Obrázok, na ktorom je osoba&#10;&#10;Automaticky generovaný popis">
            <a:extLst>
              <a:ext uri="{FF2B5EF4-FFF2-40B4-BE49-F238E27FC236}">
                <a16:creationId xmlns:a16="http://schemas.microsoft.com/office/drawing/2014/main" id="{5F7E3552-35C5-4C89-850D-B2E841EAC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0669" y="7441790"/>
            <a:ext cx="7295825" cy="4863884"/>
          </a:xfrm>
          <a:prstGeom prst="rect">
            <a:avLst/>
          </a:prstGeom>
        </p:spPr>
      </p:pic>
      <p:pic>
        <p:nvPicPr>
          <p:cNvPr id="11" name="Obrázok 10" descr="Obrázok, na ktorom je osoba, strop&#10;&#10;Automaticky generovaný popis">
            <a:extLst>
              <a:ext uri="{FF2B5EF4-FFF2-40B4-BE49-F238E27FC236}">
                <a16:creationId xmlns:a16="http://schemas.microsoft.com/office/drawing/2014/main" id="{A3F154D9-23AB-45FF-950D-E8050B2A3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899" y="7441790"/>
            <a:ext cx="7295826" cy="4863884"/>
          </a:xfrm>
          <a:prstGeom prst="rect">
            <a:avLst/>
          </a:prstGeom>
        </p:spPr>
      </p:pic>
      <p:pic>
        <p:nvPicPr>
          <p:cNvPr id="19" name="Obrázok 18" descr="Obrázok, na ktorom je osoba, vonkajšie&#10;&#10;Automaticky generovaný popis">
            <a:extLst>
              <a:ext uri="{FF2B5EF4-FFF2-40B4-BE49-F238E27FC236}">
                <a16:creationId xmlns:a16="http://schemas.microsoft.com/office/drawing/2014/main" id="{4870E907-D08C-4BC4-8724-525184D53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0669" y="2230132"/>
            <a:ext cx="7295827" cy="48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8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FFF03E39-5F5A-4AC7-B5DC-98E993AD0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849"/>
          <a:stretch/>
        </p:blipFill>
        <p:spPr>
          <a:xfrm>
            <a:off x="1885951" y="2586567"/>
            <a:ext cx="6220820" cy="9538051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8EF5EAA-6B1D-46C0-BE7B-F6D9227BB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973" y="2787143"/>
            <a:ext cx="6772054" cy="9136897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8BCEC8C-F852-4C65-BF3F-34A25B9BC0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82"/>
          <a:stretch/>
        </p:blipFill>
        <p:spPr>
          <a:xfrm>
            <a:off x="16059166" y="2787143"/>
            <a:ext cx="7772383" cy="562511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CB703916-8BAB-4709-BF62-1986B0BA8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9700">
            <a:off x="17008991" y="8735924"/>
            <a:ext cx="4481861" cy="348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937292" y="4499128"/>
            <a:ext cx="10449900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just"/>
            <a:r>
              <a:rPr lang="sk-SK" sz="3500" dirty="0">
                <a:latin typeface="Roboto"/>
                <a:ea typeface="Roboto"/>
              </a:rPr>
              <a:t>V druhej fáze sme prizvali </a:t>
            </a:r>
            <a:r>
              <a:rPr lang="sk-SK" sz="3500" dirty="0" err="1">
                <a:latin typeface="Roboto"/>
                <a:ea typeface="Roboto"/>
              </a:rPr>
              <a:t>Influencerov</a:t>
            </a:r>
            <a:r>
              <a:rPr lang="sk-SK" sz="3500" dirty="0">
                <a:latin typeface="Roboto"/>
                <a:ea typeface="Roboto"/>
              </a:rPr>
              <a:t>. Prijali našu dvojtýždňovú výzvu a za pomoci aplikácie a IKEA výrobkov si osvojovali udržateľnú domácnosť. Svoje skúsenosti zdieľali na sociálnych sieťach. 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A91C942E-7997-4E8F-A01C-9FBA6C6A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38" y="4182740"/>
            <a:ext cx="12846514" cy="441095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BA5DB94B-8312-4A30-870D-CFEE77DB8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6525" y="7310447"/>
            <a:ext cx="8306833" cy="6028483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247B41CC-9FCD-44A0-96DA-967D403D3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6525" y="1075939"/>
            <a:ext cx="8306833" cy="59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16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814200" y="4499128"/>
            <a:ext cx="10449900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just"/>
            <a:r>
              <a:rPr lang="sk-SK" sz="3500" dirty="0">
                <a:latin typeface="Roboto"/>
                <a:ea typeface="Roboto"/>
              </a:rPr>
              <a:t>Interná kampaň s podtitulom </a:t>
            </a:r>
            <a:r>
              <a:rPr lang="sk-SK" sz="3500" dirty="0" err="1">
                <a:latin typeface="Roboto"/>
                <a:ea typeface="Roboto"/>
              </a:rPr>
              <a:t>There</a:t>
            </a:r>
            <a:r>
              <a:rPr lang="sk-SK" sz="3500" dirty="0">
                <a:latin typeface="Roboto"/>
                <a:ea typeface="Roboto"/>
              </a:rPr>
              <a:t> </a:t>
            </a:r>
            <a:r>
              <a:rPr lang="sk-SK" sz="3500" dirty="0" err="1">
                <a:latin typeface="Roboto"/>
                <a:ea typeface="Roboto"/>
              </a:rPr>
              <a:t>is</a:t>
            </a:r>
            <a:r>
              <a:rPr lang="sk-SK" sz="3500" dirty="0">
                <a:latin typeface="Roboto"/>
                <a:ea typeface="Roboto"/>
              </a:rPr>
              <a:t> no </a:t>
            </a:r>
            <a:r>
              <a:rPr lang="sk-SK" sz="3500" dirty="0" err="1">
                <a:latin typeface="Roboto"/>
                <a:ea typeface="Roboto"/>
              </a:rPr>
              <a:t>planet</a:t>
            </a:r>
            <a:r>
              <a:rPr lang="sk-SK" sz="3500" dirty="0">
                <a:latin typeface="Roboto"/>
                <a:ea typeface="Roboto"/>
              </a:rPr>
              <a:t> B komunikovala hravou formou náš udržateľný odkaz. V úvode sme vytvorili súťažnú aktiváciu naviazanú na aplikáciu.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Pokračovali sme  hlavnou časťou </a:t>
            </a:r>
            <a:r>
              <a:rPr lang="sk-SK" sz="3500" b="1" dirty="0">
                <a:latin typeface="Roboto"/>
                <a:ea typeface="Roboto"/>
              </a:rPr>
              <a:t>– edukáciou, kde kľúčovú úlohu zohralo 100 ambasádorov v radoch zamestnancov. </a:t>
            </a:r>
            <a:r>
              <a:rPr lang="sk-SK" sz="3500" dirty="0">
                <a:latin typeface="Roboto"/>
                <a:ea typeface="Roboto"/>
              </a:rPr>
              <a:t>Obdržali výrobky IKEA na ich testovanie a využívanie s cieľom vytvárať udržateľnejšiu domácnosť. </a:t>
            </a:r>
          </a:p>
          <a:p>
            <a:pPr algn="just"/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3A4F00D5-EB1F-43E4-B466-84C51C17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789" y="1461723"/>
            <a:ext cx="7829549" cy="115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1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501310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" name="Google Shape;182;p34">
            <a:extLst>
              <a:ext uri="{FF2B5EF4-FFF2-40B4-BE49-F238E27FC236}">
                <a16:creationId xmlns:a16="http://schemas.microsoft.com/office/drawing/2014/main" id="{2C98BC6A-33ED-433A-AFD4-D3AB5BD11FFF}"/>
              </a:ext>
            </a:extLst>
          </p:cNvPr>
          <p:cNvPicPr preferRelativeResize="0"/>
          <p:nvPr/>
        </p:nvPicPr>
        <p:blipFill>
          <a:blip r:embed="rId3"/>
          <a:srcRect l="4490" r="4490"/>
          <a:stretch/>
        </p:blipFill>
        <p:spPr>
          <a:xfrm>
            <a:off x="685800" y="2512139"/>
            <a:ext cx="6563821" cy="9711938"/>
          </a:xfrm>
          <a:prstGeom prst="rect">
            <a:avLst/>
          </a:prstGeom>
          <a:noFill/>
          <a:ln>
            <a:noFill/>
          </a:ln>
          <a:effectLst>
            <a:outerShdw blurRad="228600" dist="1714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25373F98-8885-4E09-9EDE-03FA5F9D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230" y="2512139"/>
            <a:ext cx="6916363" cy="10042782"/>
          </a:xfrm>
          <a:prstGeom prst="rect">
            <a:avLst/>
          </a:prstGeom>
        </p:spPr>
      </p:pic>
      <p:pic>
        <p:nvPicPr>
          <p:cNvPr id="16" name="Obrázok 15" descr="Obrázok, na ktorom je text&#10;&#10;Automaticky generovaný popis">
            <a:extLst>
              <a:ext uri="{FF2B5EF4-FFF2-40B4-BE49-F238E27FC236}">
                <a16:creationId xmlns:a16="http://schemas.microsoft.com/office/drawing/2014/main" id="{E59F82CA-00E3-4745-BECB-167524C78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133" y="2431789"/>
            <a:ext cx="6916362" cy="98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6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Výsledky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62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/>
        </p:nvSpPr>
        <p:spPr>
          <a:xfrm>
            <a:off x="937292" y="758485"/>
            <a:ext cx="159000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Výsledky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937292" y="3228381"/>
            <a:ext cx="12743539" cy="8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sk-SK" sz="3500" dirty="0">
                <a:latin typeface="Roboto"/>
                <a:ea typeface="Roboto"/>
              </a:rPr>
              <a:t>Kampaň Lepší svet sa začína doma pomohla verejnosti aj IKEA zamestnancom nájsť si cestu k udržateľnejšej domácnosti.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Posilnila postavenie spoločnosti ako lídra v podpore trvalej udržateľnosti </a:t>
            </a:r>
            <a:r>
              <a:rPr lang="sk-SK" sz="3500" b="1" dirty="0">
                <a:latin typeface="Roboto"/>
                <a:ea typeface="Roboto"/>
              </a:rPr>
              <a:t>Vďaka celoročným ambasádorom v radoch IKEA, ktorí testujú jej výrobky, získava spoločnosť cennú spätnú väzbu od zamestnancov.</a:t>
            </a:r>
            <a:r>
              <a:rPr lang="sk-SK" sz="3500" dirty="0">
                <a:latin typeface="Roboto"/>
                <a:ea typeface="Roboto"/>
              </a:rPr>
              <a:t> </a:t>
            </a:r>
          </a:p>
          <a:p>
            <a:pPr algn="just"/>
            <a:endParaRPr lang="sk-SK" sz="3500" b="1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Kampaň priniesla mediálny zásah v podobe 9 459 400. V médiách a na sociálnych sieťach </a:t>
            </a:r>
            <a:r>
              <a:rPr lang="sk-SK" sz="3500" b="1" dirty="0" err="1">
                <a:latin typeface="Roboto"/>
                <a:ea typeface="Roboto"/>
              </a:rPr>
              <a:t>influencerov</a:t>
            </a:r>
            <a:r>
              <a:rPr lang="sk-SK" sz="3500" b="1" dirty="0">
                <a:latin typeface="Roboto"/>
                <a:ea typeface="Roboto"/>
              </a:rPr>
              <a:t> sme sa počas kampane objavili 109-krát</a:t>
            </a:r>
            <a:r>
              <a:rPr lang="sk-SK" sz="3500" dirty="0">
                <a:latin typeface="Roboto"/>
                <a:ea typeface="Roboto"/>
              </a:rPr>
              <a:t>, zásah na sociálnych sieťach predstavoval 1,21 milióna, </a:t>
            </a:r>
            <a:r>
              <a:rPr lang="sk-SK" sz="3500" dirty="0" err="1">
                <a:latin typeface="Roboto"/>
                <a:ea typeface="Roboto"/>
              </a:rPr>
              <a:t>views</a:t>
            </a:r>
            <a:r>
              <a:rPr lang="sk-SK" sz="3500" dirty="0">
                <a:latin typeface="Roboto"/>
                <a:ea typeface="Roboto"/>
              </a:rPr>
              <a:t> 443 732.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V rámci publicity sme získali AVE vo výške 26 625 eur.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r>
              <a:rPr lang="sk-SK" sz="3500" dirty="0">
                <a:latin typeface="Roboto"/>
                <a:ea typeface="Roboto"/>
              </a:rPr>
              <a:t> </a:t>
            </a:r>
          </a:p>
        </p:txBody>
      </p:sp>
      <p:sp>
        <p:nvSpPr>
          <p:cNvPr id="144" name="Google Shape;144;p30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10" name="Google Shape;183;p34">
            <a:extLst>
              <a:ext uri="{FF2B5EF4-FFF2-40B4-BE49-F238E27FC236}">
                <a16:creationId xmlns:a16="http://schemas.microsoft.com/office/drawing/2014/main" id="{61F501EE-6F7B-4359-84BB-E73192407C7E}"/>
              </a:ext>
            </a:extLst>
          </p:cNvPr>
          <p:cNvPicPr preferRelativeResize="0"/>
          <p:nvPr/>
        </p:nvPicPr>
        <p:blipFill rotWithShape="1">
          <a:blip r:embed="rId3"/>
          <a:srcRect l="3675"/>
          <a:stretch/>
        </p:blipFill>
        <p:spPr>
          <a:xfrm>
            <a:off x="15217950" y="2384319"/>
            <a:ext cx="5874988" cy="9433429"/>
          </a:xfrm>
          <a:prstGeom prst="rect">
            <a:avLst/>
          </a:prstGeom>
          <a:noFill/>
          <a:ln>
            <a:noFill/>
          </a:ln>
          <a:effectLst>
            <a:outerShdw blurRad="228600" dist="171450" dir="5400000" algn="bl" rotWithShape="0">
              <a:srgbClr val="000000">
                <a:alpha val="2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231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46223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4" name="Google Shape;224;p3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E3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5" name="Google Shape;225;p3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26" name="Google Shape;226;p37" descr="Obráz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325" y="1010894"/>
            <a:ext cx="5619750" cy="8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7"/>
          <p:cNvSpPr txBox="1"/>
          <p:nvPr/>
        </p:nvSpPr>
        <p:spPr>
          <a:xfrm>
            <a:off x="947419" y="8001361"/>
            <a:ext cx="8575742" cy="413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8E303"/>
              </a:buClr>
              <a:buSzPts val="3000"/>
              <a:buFont typeface="Arial"/>
              <a:buNone/>
            </a:pP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Mlynské Nivy 48</a:t>
            </a:r>
            <a:b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821 09 Bratislava, Slovakia</a:t>
            </a:r>
            <a:b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T	+421 2 4342 2978</a:t>
            </a:r>
            <a:b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i="0" u="none" strike="noStrike" cap="none">
                <a:solidFill>
                  <a:srgbClr val="F8E303"/>
                </a:solidFill>
                <a:latin typeface="Roboto"/>
                <a:ea typeface="Roboto"/>
                <a:cs typeface="Roboto"/>
                <a:sym typeface="Roboto"/>
              </a:rPr>
              <a:t>E	seesame@seesame.com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Zhrnutie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937292" y="373721"/>
            <a:ext cx="15899908" cy="311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Zhrnutie kampane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9"/>
          <p:cNvSpPr txBox="1"/>
          <p:nvPr/>
        </p:nvSpPr>
        <p:spPr>
          <a:xfrm>
            <a:off x="937292" y="3091302"/>
            <a:ext cx="12849046" cy="7533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sk-SK" sz="3500" dirty="0">
                <a:latin typeface="Roboto"/>
                <a:ea typeface="Roboto"/>
              </a:rPr>
              <a:t>V rámci kampane Lepší svet sa začína doma sme pripravili rozsiahlu internú a externú kampaň, v ktorej sme sa zamerali predovšetkým na plytvanie potravinami a inšpiratívne zmeny s cenovo dostupným, recyklovateľným a energeticky účinným dizajnom výrobkov IKEA.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Predstavili sme IKEA udržateľnú stratégiu a povzbudili ľudí k malým zmenám v našich domácnostiam, ktoré znamenajú veľkú pomoc pre planétu. </a:t>
            </a:r>
            <a:r>
              <a:rPr lang="sk-SK" sz="3500" b="1" dirty="0">
                <a:latin typeface="Roboto"/>
                <a:ea typeface="Roboto"/>
              </a:rPr>
              <a:t>Kampaň sme postavili na zážitkoch, dátach, lokálnom spracovaní, idei na mieru a uveriteľných ambasádoroch. </a:t>
            </a:r>
            <a:r>
              <a:rPr lang="sk-SK" sz="3500" dirty="0">
                <a:latin typeface="Roboto"/>
                <a:ea typeface="Roboto"/>
              </a:rPr>
              <a:t>To všetko sme prepojili s  IKEA aplikáciou </a:t>
            </a:r>
            <a:r>
              <a:rPr lang="sk-SK" sz="3500" dirty="0" err="1">
                <a:latin typeface="Roboto"/>
                <a:ea typeface="Roboto"/>
              </a:rPr>
              <a:t>Better</a:t>
            </a:r>
            <a:r>
              <a:rPr lang="sk-SK" sz="3500" dirty="0">
                <a:latin typeface="Roboto"/>
                <a:ea typeface="Roboto"/>
              </a:rPr>
              <a:t> </a:t>
            </a:r>
            <a:r>
              <a:rPr lang="sk-SK" sz="3500" dirty="0" err="1">
                <a:latin typeface="Roboto"/>
                <a:ea typeface="Roboto"/>
              </a:rPr>
              <a:t>Living</a:t>
            </a:r>
            <a:r>
              <a:rPr lang="sk-SK" sz="3500" dirty="0">
                <a:latin typeface="Roboto"/>
                <a:ea typeface="Roboto"/>
              </a:rPr>
              <a:t>. </a:t>
            </a:r>
          </a:p>
        </p:txBody>
      </p:sp>
      <p:sp>
        <p:nvSpPr>
          <p:cNvPr id="135" name="Google Shape;135;p29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485DEC8-111B-4932-8B16-879131BA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900" y="373721"/>
            <a:ext cx="6000750" cy="121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5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Výzva a ciele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6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i="0" u="none" strike="noStrike" cap="none" dirty="0">
                <a:latin typeface="Roboto"/>
                <a:ea typeface="Roboto"/>
                <a:cs typeface="Roboto"/>
                <a:sym typeface="Roboto"/>
              </a:rPr>
              <a:t>Výzva a ciele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1158692" y="3879535"/>
            <a:ext cx="11695662" cy="74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Planéta je náš jediný domov, aj preto chce IKEA celosvetovo inšpirovať a umožniť viac než 1 miliarde ľudí do roku 2030 žiť lepší a udržateľnejší život v medziach planéty.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V kontexte toho bolo našou úlohou pripraviť lokálnu internú a externú kampaň, v rámci ktorej IKEA predstaví svoju udržateľnú stratégiu. </a:t>
            </a:r>
            <a:r>
              <a:rPr lang="sk-SK" sz="3500" dirty="0">
                <a:latin typeface="Roboto"/>
                <a:ea typeface="Roboto"/>
              </a:rPr>
              <a:t>Cieľom bolo realizovať kampaň tak, aby oslovila čo najväčší počet zákazníkov i zamestnancov a ukázala im, aké je ľahké, a dokonca ekonomicky výhodné, viesť udržateľnú domácnosť.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b="1" dirty="0">
                <a:latin typeface="Roboto"/>
                <a:ea typeface="Roboto"/>
              </a:rPr>
              <a:t>Súčasťou kampane bolo motivovať Slovákov k osvojeniu si nových zvykov i prostredníctvom IKEA výrobkov.</a:t>
            </a:r>
          </a:p>
          <a:p>
            <a:endParaRPr lang="sk-SK" sz="3500" dirty="0">
              <a:latin typeface="Roboto"/>
              <a:ea typeface="Roboto"/>
            </a:endParaRPr>
          </a:p>
        </p:txBody>
      </p:sp>
      <p:pic>
        <p:nvPicPr>
          <p:cNvPr id="9" name="Obrázok 8" descr="Obrázok, na ktorom je stôl, jedálenský stôl&#10;&#10;Automaticky generovaný popis">
            <a:extLst>
              <a:ext uri="{FF2B5EF4-FFF2-40B4-BE49-F238E27FC236}">
                <a16:creationId xmlns:a16="http://schemas.microsoft.com/office/drawing/2014/main" id="{E0F94462-D8C7-44A4-9C1A-FEF2216DF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04"/>
          <a:stretch/>
        </p:blipFill>
        <p:spPr>
          <a:xfrm>
            <a:off x="14797895" y="2917275"/>
            <a:ext cx="8253600" cy="88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Stratégia a plán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7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/>
        </p:nvSpPr>
        <p:spPr>
          <a:xfrm>
            <a:off x="937292" y="501310"/>
            <a:ext cx="159000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Stratégia a plán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30"/>
          <p:cNvSpPr txBox="1"/>
          <p:nvPr/>
        </p:nvSpPr>
        <p:spPr>
          <a:xfrm>
            <a:off x="761446" y="2595335"/>
            <a:ext cx="11254708" cy="8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sk-SK" sz="3500" dirty="0">
                <a:latin typeface="Roboto"/>
                <a:ea typeface="Roboto"/>
              </a:rPr>
              <a:t>Stratégia kampane bola založená na pilieroch:</a:t>
            </a:r>
          </a:p>
          <a:p>
            <a:r>
              <a:rPr lang="sk-SK" sz="3500" dirty="0">
                <a:latin typeface="Roboto"/>
                <a:ea typeface="Roboto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k-SK" sz="3500" dirty="0">
                <a:latin typeface="Roboto"/>
                <a:ea typeface="Roboto"/>
              </a:rPr>
              <a:t>Zážitkové podujatie – </a:t>
            </a:r>
            <a:r>
              <a:rPr lang="sk-SK" sz="3500" b="1" dirty="0">
                <a:latin typeface="Roboto"/>
                <a:ea typeface="Roboto"/>
              </a:rPr>
              <a:t>mediálne stretnutie s atraktívnym workshopom, sprostredkovaným formou </a:t>
            </a:r>
            <a:r>
              <a:rPr lang="sk-SK" sz="3500" b="1" dirty="0" err="1">
                <a:latin typeface="Roboto"/>
                <a:ea typeface="Roboto"/>
              </a:rPr>
              <a:t>live</a:t>
            </a:r>
            <a:r>
              <a:rPr lang="sk-SK" sz="3500" b="1" dirty="0">
                <a:latin typeface="Roboto"/>
                <a:ea typeface="Roboto"/>
              </a:rPr>
              <a:t> streamu i samotným spotrebiteľom </a:t>
            </a:r>
          </a:p>
          <a:p>
            <a:pPr lvl="0"/>
            <a:endParaRPr lang="sk-SK" sz="3500" b="1" dirty="0">
              <a:latin typeface="Roboto"/>
              <a:ea typeface="Roboto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k-SK" sz="3500" dirty="0">
                <a:latin typeface="Roboto"/>
                <a:ea typeface="Roboto"/>
              </a:rPr>
              <a:t>Autenticita – zdieľanie skúseností prostredníctvom </a:t>
            </a:r>
            <a:r>
              <a:rPr lang="sk-SK" sz="3500" dirty="0" err="1">
                <a:latin typeface="Roboto"/>
                <a:ea typeface="Roboto"/>
              </a:rPr>
              <a:t>influencerov</a:t>
            </a:r>
            <a:r>
              <a:rPr lang="sk-SK" sz="3500" dirty="0">
                <a:latin typeface="Roboto"/>
                <a:ea typeface="Roboto"/>
              </a:rPr>
              <a:t> a zamestnancov</a:t>
            </a:r>
          </a:p>
          <a:p>
            <a:pPr lvl="0"/>
            <a:endParaRPr lang="sk-SK" sz="3500" dirty="0">
              <a:latin typeface="Roboto"/>
              <a:ea typeface="Roboto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k-SK" sz="3500" dirty="0">
                <a:latin typeface="Roboto"/>
                <a:ea typeface="Roboto"/>
              </a:rPr>
              <a:t>Silný partner – skúsenosti a </a:t>
            </a:r>
            <a:r>
              <a:rPr lang="sk-SK" sz="3500" dirty="0" err="1">
                <a:latin typeface="Roboto"/>
                <a:ea typeface="Roboto"/>
              </a:rPr>
              <a:t>rohovory</a:t>
            </a:r>
            <a:r>
              <a:rPr lang="sk-SK" sz="3500" dirty="0">
                <a:latin typeface="Roboto"/>
                <a:ea typeface="Roboto"/>
              </a:rPr>
              <a:t> s partnerskou NGO</a:t>
            </a:r>
          </a:p>
          <a:p>
            <a:pPr lvl="0"/>
            <a:endParaRPr lang="sk-SK" sz="3500" dirty="0">
              <a:latin typeface="Roboto"/>
              <a:ea typeface="Roboto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k-SK" sz="3500" b="1" dirty="0">
                <a:latin typeface="Roboto"/>
                <a:ea typeface="Roboto"/>
              </a:rPr>
              <a:t>Interná kampaň na mieru – náš koncept prebral celý región. </a:t>
            </a:r>
            <a:r>
              <a:rPr lang="sk-SK" sz="3500" dirty="0">
                <a:latin typeface="Roboto"/>
                <a:ea typeface="Roboto"/>
              </a:rPr>
              <a:t>Presvedčili sme klienta pre založenie „</a:t>
            </a:r>
            <a:r>
              <a:rPr lang="sk-SK" sz="3500" dirty="0" err="1">
                <a:latin typeface="Roboto"/>
                <a:ea typeface="Roboto"/>
              </a:rPr>
              <a:t>Green</a:t>
            </a:r>
            <a:r>
              <a:rPr lang="sk-SK" sz="3500" dirty="0">
                <a:latin typeface="Roboto"/>
                <a:ea typeface="Roboto"/>
              </a:rPr>
              <a:t> teamu“. Našli sme ambasádorov v radoch zamestnancov. Testovali IKEA udržateľné výrobky a svoje skúsenosti zdieľali v rámci komunikácie kampane v OD IKEA</a:t>
            </a:r>
          </a:p>
        </p:txBody>
      </p:sp>
      <p:sp>
        <p:nvSpPr>
          <p:cNvPr id="144" name="Google Shape;144;p30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0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pic>
        <p:nvPicPr>
          <p:cNvPr id="10" name="Google Shape;182;p34">
            <a:extLst>
              <a:ext uri="{FF2B5EF4-FFF2-40B4-BE49-F238E27FC236}">
                <a16:creationId xmlns:a16="http://schemas.microsoft.com/office/drawing/2014/main" id="{819265FA-D47D-4DCE-832A-C48AAD828B66}"/>
              </a:ext>
            </a:extLst>
          </p:cNvPr>
          <p:cNvPicPr preferRelativeResize="0"/>
          <p:nvPr/>
        </p:nvPicPr>
        <p:blipFill>
          <a:blip r:embed="rId3"/>
          <a:srcRect l="4490" r="4490"/>
          <a:stretch/>
        </p:blipFill>
        <p:spPr>
          <a:xfrm>
            <a:off x="18041098" y="377070"/>
            <a:ext cx="5791429" cy="8898410"/>
          </a:xfrm>
          <a:prstGeom prst="rect">
            <a:avLst/>
          </a:prstGeom>
          <a:noFill/>
          <a:ln>
            <a:noFill/>
          </a:ln>
          <a:effectLst>
            <a:outerShdw blurRad="228600" dist="1714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E8D65D18-B14E-415E-A600-4CBF17307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0709" y="3686175"/>
            <a:ext cx="6504590" cy="92848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-61897" y="-88983"/>
            <a:ext cx="24507794" cy="13893966"/>
          </a:xfrm>
          <a:prstGeom prst="rect">
            <a:avLst/>
          </a:prstGeom>
          <a:solidFill>
            <a:srgbClr val="7D234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Helvetica Neue Light"/>
              <a:buNone/>
            </a:pPr>
            <a:endParaRPr sz="4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3" name="Google Shape;113;p27"/>
          <p:cNvCxnSpPr/>
          <p:nvPr/>
        </p:nvCxnSpPr>
        <p:spPr>
          <a:xfrm>
            <a:off x="948867" y="12706463"/>
            <a:ext cx="22486266" cy="1"/>
          </a:xfrm>
          <a:prstGeom prst="straightConnector1">
            <a:avLst/>
          </a:prstGeom>
          <a:noFill/>
          <a:ln w="12700" cap="flat" cmpd="sng">
            <a:solidFill>
              <a:srgbClr val="F8E3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4" name="Google Shape;114;p27"/>
          <p:cNvSpPr txBox="1"/>
          <p:nvPr/>
        </p:nvSpPr>
        <p:spPr>
          <a:xfrm>
            <a:off x="9567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seesame.com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937300" y="758475"/>
            <a:ext cx="22434000" cy="6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14000"/>
              <a:buFont typeface="Arial"/>
              <a:buNone/>
            </a:pPr>
            <a:r>
              <a:rPr lang="sk-SK" sz="17000" b="1" dirty="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Realizácia</a:t>
            </a:r>
            <a:endParaRPr sz="17000" b="1" dirty="0"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6570133" y="12954679"/>
            <a:ext cx="4837427" cy="38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F3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8E300"/>
                </a:solidFill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solidFill>
                <a:srgbClr val="F8E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r>
              <a:rPr lang="en-US" sz="2000" b="0" i="0" u="none" strike="noStrike" cap="none">
                <a:solidFill>
                  <a:srgbClr val="F8E303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>
              <a:solidFill>
                <a:srgbClr val="F8E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41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/>
        </p:nvSpPr>
        <p:spPr>
          <a:xfrm>
            <a:off x="6570133" y="12954679"/>
            <a:ext cx="48375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Komunikácia so zmyslom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3"/>
          <p:cNvSpPr txBox="1"/>
          <p:nvPr/>
        </p:nvSpPr>
        <p:spPr>
          <a:xfrm>
            <a:off x="23051495" y="12957930"/>
            <a:ext cx="430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937292" y="758485"/>
            <a:ext cx="10892700" cy="5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2348"/>
              </a:buClr>
              <a:buSzPts val="8000"/>
              <a:buFont typeface="Arial"/>
              <a:buNone/>
            </a:pPr>
            <a:r>
              <a:rPr lang="sk-SK" sz="8000" b="1" dirty="0">
                <a:latin typeface="Roboto"/>
                <a:ea typeface="Roboto"/>
                <a:cs typeface="Roboto"/>
                <a:sym typeface="Roboto"/>
              </a:rPr>
              <a:t>Realizácia</a:t>
            </a:r>
            <a:endParaRPr lang="sk-SK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33"/>
          <p:cNvSpPr txBox="1"/>
          <p:nvPr/>
        </p:nvSpPr>
        <p:spPr>
          <a:xfrm>
            <a:off x="937292" y="3571875"/>
            <a:ext cx="10892700" cy="8072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just"/>
            <a:r>
              <a:rPr lang="sk-SK" sz="3500" dirty="0">
                <a:latin typeface="Roboto"/>
                <a:ea typeface="Roboto"/>
              </a:rPr>
              <a:t>Kampaň Lepší svet sa začína doma sme komunikovali verejnosti aj zamestnancom. V prvej fáze sme sa venovali téme plytvania jedla a aplikácii IKEA </a:t>
            </a:r>
            <a:r>
              <a:rPr lang="sk-SK" sz="3500" dirty="0" err="1">
                <a:latin typeface="Roboto"/>
                <a:ea typeface="Roboto"/>
              </a:rPr>
              <a:t>Better</a:t>
            </a:r>
            <a:r>
              <a:rPr lang="sk-SK" sz="3500" dirty="0">
                <a:latin typeface="Roboto"/>
                <a:ea typeface="Roboto"/>
              </a:rPr>
              <a:t> </a:t>
            </a:r>
            <a:r>
              <a:rPr lang="sk-SK" sz="3500" dirty="0" err="1">
                <a:latin typeface="Roboto"/>
                <a:ea typeface="Roboto"/>
              </a:rPr>
              <a:t>Living</a:t>
            </a:r>
            <a:r>
              <a:rPr lang="sk-SK" sz="3500" dirty="0">
                <a:latin typeface="Roboto"/>
                <a:ea typeface="Roboto"/>
              </a:rPr>
              <a:t>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Odštartovali sme ju zážitkovým stretnutím s médiami a </a:t>
            </a:r>
            <a:r>
              <a:rPr lang="sk-SK" sz="3500" dirty="0" err="1">
                <a:latin typeface="Roboto"/>
                <a:ea typeface="Roboto"/>
              </a:rPr>
              <a:t>influencermi</a:t>
            </a:r>
            <a:r>
              <a:rPr lang="sk-SK" sz="3500" dirty="0">
                <a:latin typeface="Roboto"/>
                <a:ea typeface="Roboto"/>
              </a:rPr>
              <a:t>, ktorého súčasťou bol </a:t>
            </a:r>
            <a:r>
              <a:rPr lang="sk-SK" sz="3500" dirty="0" err="1">
                <a:latin typeface="Roboto"/>
                <a:ea typeface="Roboto"/>
              </a:rPr>
              <a:t>live</a:t>
            </a:r>
            <a:r>
              <a:rPr lang="sk-SK" sz="3500" dirty="0">
                <a:latin typeface="Roboto"/>
                <a:ea typeface="Roboto"/>
              </a:rPr>
              <a:t> stream kuchárskej šou – varenia zo zvyškov – na IKEA Facebook stránke. Podujatie sme postavili na skúsenostiach partnera z neziskového sektora, obšírnych dátach klienta a na zážitkovom varení pod vedením skúseného kuchára. </a:t>
            </a:r>
          </a:p>
          <a:p>
            <a:pPr algn="just"/>
            <a:endParaRPr lang="sk-SK" sz="3500" dirty="0">
              <a:latin typeface="Roboto"/>
              <a:ea typeface="Roboto"/>
            </a:endParaRPr>
          </a:p>
          <a:p>
            <a:pPr algn="just"/>
            <a:r>
              <a:rPr lang="sk-SK" sz="3500" dirty="0">
                <a:latin typeface="Roboto"/>
                <a:ea typeface="Roboto"/>
              </a:rPr>
              <a:t>To si spolu s nami vychutnali aj samotní spotrebitelia, v pohodlí domova. Zaujali sme médiá a získali publicitu. 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FB584B36-1F05-4CCE-98EA-1ADD6B82D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135" y="758485"/>
            <a:ext cx="9298808" cy="481364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DE0AD5E5-6BCA-486F-8023-1B09C0166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60" r="5587"/>
          <a:stretch/>
        </p:blipFill>
        <p:spPr>
          <a:xfrm>
            <a:off x="12813695" y="5899499"/>
            <a:ext cx="9189689" cy="75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762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706</Words>
  <Application>Microsoft Office PowerPoint</Application>
  <PresentationFormat>Vlastná</PresentationFormat>
  <Paragraphs>92</Paragraphs>
  <Slides>17</Slides>
  <Notes>17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4" baseType="lpstr">
      <vt:lpstr>Symbol</vt:lpstr>
      <vt:lpstr>Helvetica Neue Light</vt:lpstr>
      <vt:lpstr>Roboto</vt:lpstr>
      <vt:lpstr>Arial</vt:lpstr>
      <vt:lpstr>Merriweather Sans</vt:lpstr>
      <vt:lpstr>Times New Roman</vt:lpstr>
      <vt:lpstr>Simple Light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cp:lastModifiedBy>Zuzana Sopková</cp:lastModifiedBy>
  <cp:revision>1</cp:revision>
  <dcterms:modified xsi:type="dcterms:W3CDTF">2021-02-15T13:54:35Z</dcterms:modified>
</cp:coreProperties>
</file>