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68" r:id="rId4"/>
    <p:sldId id="269" r:id="rId5"/>
    <p:sldId id="263" r:id="rId6"/>
    <p:sldId id="271" r:id="rId7"/>
    <p:sldId id="260" r:id="rId8"/>
    <p:sldId id="272" r:id="rId9"/>
    <p:sldId id="282" r:id="rId10"/>
    <p:sldId id="289" r:id="rId11"/>
    <p:sldId id="291" r:id="rId12"/>
    <p:sldId id="280" r:id="rId13"/>
    <p:sldId id="277" r:id="rId14"/>
    <p:sldId id="292" r:id="rId15"/>
    <p:sldId id="286" r:id="rId16"/>
    <p:sldId id="288" r:id="rId17"/>
    <p:sldId id="273" r:id="rId18"/>
    <p:sldId id="285" r:id="rId19"/>
    <p:sldId id="267" r:id="rId20"/>
  </p:sldIdLst>
  <p:sldSz cx="24384000" cy="13716000"/>
  <p:notesSz cx="6858000" cy="9144000"/>
  <p:embeddedFontLst>
    <p:embeddedFont>
      <p:font typeface="Helvetica Neue Light" panose="020B0604020202020204" charset="0"/>
      <p:regular r:id="rId22"/>
      <p:bold r:id="rId23"/>
      <p:italic r:id="rId24"/>
      <p:boldItalic r:id="rId25"/>
    </p:embeddedFont>
    <p:embeddedFont>
      <p:font typeface="Merriweather Sans" panose="020B0604020202020204" charset="-18"/>
      <p:regular r:id="rId26"/>
      <p:bold r:id="rId27"/>
      <p:italic r:id="rId28"/>
      <p:boldItalic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632">
          <p15:clr>
            <a:srgbClr val="9AA0A6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D9A8E-0153-444F-914F-5280693557D1}" v="24" dt="2021-02-15T14:17:59.076"/>
  </p1510:revLst>
</p1510:revInfo>
</file>

<file path=ppt/tableStyles.xml><?xml version="1.0" encoding="utf-8"?>
<a:tblStyleLst xmlns:a="http://schemas.openxmlformats.org/drawingml/2006/main" def="{D94F4075-F508-41C6-AAE4-9A9A19BD19FA}">
  <a:tblStyle styleId="{D94F4075-F508-41C6-AAE4-9A9A19BD19FA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1E0DA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1DAD0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01710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>
        <p:guide orient="horz" pos="763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Strapáková" userId="3b5c4904-fb7d-425c-83e3-160449c8b7b5" providerId="ADAL" clId="{AB2DD469-D6E4-449D-B0FE-189EE6EC95EC}"/>
    <pc:docChg chg="undo redo custSel addSld delSld modSld">
      <pc:chgData name="Alexandra Strapáková" userId="3b5c4904-fb7d-425c-83e3-160449c8b7b5" providerId="ADAL" clId="{AB2DD469-D6E4-449D-B0FE-189EE6EC95EC}" dt="2021-02-04T17:09:59.803" v="374" actId="1076"/>
      <pc:docMkLst>
        <pc:docMk/>
      </pc:docMkLst>
      <pc:sldChg chg="modSp mod">
        <pc:chgData name="Alexandra Strapáková" userId="3b5c4904-fb7d-425c-83e3-160449c8b7b5" providerId="ADAL" clId="{AB2DD469-D6E4-449D-B0FE-189EE6EC95EC}" dt="2021-02-04T15:55:24.486" v="26" actId="20577"/>
        <pc:sldMkLst>
          <pc:docMk/>
          <pc:sldMk cId="0" sldId="256"/>
        </pc:sldMkLst>
        <pc:spChg chg="mod">
          <ac:chgData name="Alexandra Strapáková" userId="3b5c4904-fb7d-425c-83e3-160449c8b7b5" providerId="ADAL" clId="{AB2DD469-D6E4-449D-B0FE-189EE6EC95EC}" dt="2021-02-04T15:55:24.486" v="26" actId="20577"/>
          <ac:spMkLst>
            <pc:docMk/>
            <pc:sldMk cId="0" sldId="256"/>
            <ac:spMk id="105" creationId="{00000000-0000-0000-0000-000000000000}"/>
          </ac:spMkLst>
        </pc:spChg>
        <pc:spChg chg="mod">
          <ac:chgData name="Alexandra Strapáková" userId="3b5c4904-fb7d-425c-83e3-160449c8b7b5" providerId="ADAL" clId="{AB2DD469-D6E4-449D-B0FE-189EE6EC95EC}" dt="2021-02-04T15:55:19.276" v="23" actId="20577"/>
          <ac:spMkLst>
            <pc:docMk/>
            <pc:sldMk cId="0" sldId="256"/>
            <ac:spMk id="106" creationId="{00000000-0000-0000-0000-000000000000}"/>
          </ac:spMkLst>
        </pc:spChg>
      </pc:sldChg>
      <pc:sldChg chg="modSp mod">
        <pc:chgData name="Alexandra Strapáková" userId="3b5c4904-fb7d-425c-83e3-160449c8b7b5" providerId="ADAL" clId="{AB2DD469-D6E4-449D-B0FE-189EE6EC95EC}" dt="2021-02-04T16:48:26.752" v="306" actId="20577"/>
        <pc:sldMkLst>
          <pc:docMk/>
          <pc:sldMk cId="0" sldId="260"/>
        </pc:sldMkLst>
        <pc:spChg chg="mod">
          <ac:chgData name="Alexandra Strapáková" userId="3b5c4904-fb7d-425c-83e3-160449c8b7b5" providerId="ADAL" clId="{AB2DD469-D6E4-449D-B0FE-189EE6EC95EC}" dt="2021-02-04T16:48:26.752" v="306" actId="20577"/>
          <ac:spMkLst>
            <pc:docMk/>
            <pc:sldMk cId="0" sldId="260"/>
            <ac:spMk id="142" creationId="{00000000-0000-0000-0000-000000000000}"/>
          </ac:spMkLst>
        </pc:spChg>
      </pc:sldChg>
      <pc:sldChg chg="modSp mod">
        <pc:chgData name="Alexandra Strapáková" userId="3b5c4904-fb7d-425c-83e3-160449c8b7b5" providerId="ADAL" clId="{AB2DD469-D6E4-449D-B0FE-189EE6EC95EC}" dt="2021-02-04T16:00:41.454" v="67" actId="14100"/>
        <pc:sldMkLst>
          <pc:docMk/>
          <pc:sldMk cId="375361383" sldId="263"/>
        </pc:sldMkLst>
        <pc:spChg chg="mod">
          <ac:chgData name="Alexandra Strapáková" userId="3b5c4904-fb7d-425c-83e3-160449c8b7b5" providerId="ADAL" clId="{AB2DD469-D6E4-449D-B0FE-189EE6EC95EC}" dt="2021-02-04T16:00:41.454" v="67" actId="14100"/>
          <ac:spMkLst>
            <pc:docMk/>
            <pc:sldMk cId="375361383" sldId="263"/>
            <ac:spMk id="176" creationId="{00000000-0000-0000-0000-000000000000}"/>
          </ac:spMkLst>
        </pc:spChg>
      </pc:sldChg>
      <pc:sldChg chg="modSp mod">
        <pc:chgData name="Alexandra Strapáková" userId="3b5c4904-fb7d-425c-83e3-160449c8b7b5" providerId="ADAL" clId="{AB2DD469-D6E4-449D-B0FE-189EE6EC95EC}" dt="2021-02-04T15:59:11.737" v="64" actId="113"/>
        <pc:sldMkLst>
          <pc:docMk/>
          <pc:sldMk cId="2630259549" sldId="268"/>
        </pc:sldMkLst>
        <pc:spChg chg="mod">
          <ac:chgData name="Alexandra Strapáková" userId="3b5c4904-fb7d-425c-83e3-160449c8b7b5" providerId="ADAL" clId="{AB2DD469-D6E4-449D-B0FE-189EE6EC95EC}" dt="2021-02-04T15:59:11.737" v="64" actId="113"/>
          <ac:spMkLst>
            <pc:docMk/>
            <pc:sldMk cId="2630259549" sldId="268"/>
            <ac:spMk id="134" creationId="{00000000-0000-0000-0000-000000000000}"/>
          </ac:spMkLst>
        </pc:spChg>
      </pc:sldChg>
      <pc:sldChg chg="modSp mod">
        <pc:chgData name="Alexandra Strapáková" userId="3b5c4904-fb7d-425c-83e3-160449c8b7b5" providerId="ADAL" clId="{AB2DD469-D6E4-449D-B0FE-189EE6EC95EC}" dt="2021-02-04T16:49:28.759" v="311" actId="1076"/>
        <pc:sldMkLst>
          <pc:docMk/>
          <pc:sldMk cId="2156545876" sldId="277"/>
        </pc:sldMkLst>
        <pc:picChg chg="mod">
          <ac:chgData name="Alexandra Strapáková" userId="3b5c4904-fb7d-425c-83e3-160449c8b7b5" providerId="ADAL" clId="{AB2DD469-D6E4-449D-B0FE-189EE6EC95EC}" dt="2021-02-04T16:49:28.759" v="311" actId="1076"/>
          <ac:picMkLst>
            <pc:docMk/>
            <pc:sldMk cId="2156545876" sldId="277"/>
            <ac:picMk id="182" creationId="{00000000-0000-0000-0000-000000000000}"/>
          </ac:picMkLst>
        </pc:picChg>
        <pc:picChg chg="mod">
          <ac:chgData name="Alexandra Strapáková" userId="3b5c4904-fb7d-425c-83e3-160449c8b7b5" providerId="ADAL" clId="{AB2DD469-D6E4-449D-B0FE-189EE6EC95EC}" dt="2021-02-04T16:43:47.138" v="288" actId="14826"/>
          <ac:picMkLst>
            <pc:docMk/>
            <pc:sldMk cId="2156545876" sldId="277"/>
            <ac:picMk id="183" creationId="{00000000-0000-0000-0000-000000000000}"/>
          </ac:picMkLst>
        </pc:picChg>
        <pc:picChg chg="mod">
          <ac:chgData name="Alexandra Strapáková" userId="3b5c4904-fb7d-425c-83e3-160449c8b7b5" providerId="ADAL" clId="{AB2DD469-D6E4-449D-B0FE-189EE6EC95EC}" dt="2021-02-04T16:43:55.211" v="289" actId="14826"/>
          <ac:picMkLst>
            <pc:docMk/>
            <pc:sldMk cId="2156545876" sldId="277"/>
            <ac:picMk id="184" creationId="{00000000-0000-0000-0000-000000000000}"/>
          </ac:picMkLst>
        </pc:picChg>
      </pc:sldChg>
      <pc:sldChg chg="addSp delSp modSp mod">
        <pc:chgData name="Alexandra Strapáková" userId="3b5c4904-fb7d-425c-83e3-160449c8b7b5" providerId="ADAL" clId="{AB2DD469-D6E4-449D-B0FE-189EE6EC95EC}" dt="2021-02-04T16:33:14.683" v="287" actId="1076"/>
        <pc:sldMkLst>
          <pc:docMk/>
          <pc:sldMk cId="2743127131" sldId="280"/>
        </pc:sldMkLst>
        <pc:spChg chg="mod">
          <ac:chgData name="Alexandra Strapáková" userId="3b5c4904-fb7d-425c-83e3-160449c8b7b5" providerId="ADAL" clId="{AB2DD469-D6E4-449D-B0FE-189EE6EC95EC}" dt="2021-02-04T16:21:11.835" v="250" actId="20577"/>
          <ac:spMkLst>
            <pc:docMk/>
            <pc:sldMk cId="2743127131" sldId="280"/>
            <ac:spMk id="176" creationId="{00000000-0000-0000-0000-000000000000}"/>
          </ac:spMkLst>
        </pc:spChg>
        <pc:picChg chg="del">
          <ac:chgData name="Alexandra Strapáková" userId="3b5c4904-fb7d-425c-83e3-160449c8b7b5" providerId="ADAL" clId="{AB2DD469-D6E4-449D-B0FE-189EE6EC95EC}" dt="2021-02-04T16:05:22.123" v="109" actId="478"/>
          <ac:picMkLst>
            <pc:docMk/>
            <pc:sldMk cId="2743127131" sldId="280"/>
            <ac:picMk id="3" creationId="{B18D0789-B249-4395-8B3B-FEAC08E5E88B}"/>
          </ac:picMkLst>
        </pc:picChg>
        <pc:picChg chg="add mod">
          <ac:chgData name="Alexandra Strapáková" userId="3b5c4904-fb7d-425c-83e3-160449c8b7b5" providerId="ADAL" clId="{AB2DD469-D6E4-449D-B0FE-189EE6EC95EC}" dt="2021-02-04T16:33:12.234" v="286" actId="1076"/>
          <ac:picMkLst>
            <pc:docMk/>
            <pc:sldMk cId="2743127131" sldId="280"/>
            <ac:picMk id="4" creationId="{57775EE2-D5C0-49DE-B021-682D9DF3FA5D}"/>
          </ac:picMkLst>
        </pc:picChg>
        <pc:picChg chg="del">
          <ac:chgData name="Alexandra Strapáková" userId="3b5c4904-fb7d-425c-83e3-160449c8b7b5" providerId="ADAL" clId="{AB2DD469-D6E4-449D-B0FE-189EE6EC95EC}" dt="2021-02-04T16:05:21.727" v="108" actId="478"/>
          <ac:picMkLst>
            <pc:docMk/>
            <pc:sldMk cId="2743127131" sldId="280"/>
            <ac:picMk id="5" creationId="{FD001167-E7AA-4B8F-9769-1BF8AC73930B}"/>
          </ac:picMkLst>
        </pc:picChg>
        <pc:picChg chg="add mod">
          <ac:chgData name="Alexandra Strapáková" userId="3b5c4904-fb7d-425c-83e3-160449c8b7b5" providerId="ADAL" clId="{AB2DD469-D6E4-449D-B0FE-189EE6EC95EC}" dt="2021-02-04T16:33:14.683" v="287" actId="1076"/>
          <ac:picMkLst>
            <pc:docMk/>
            <pc:sldMk cId="2743127131" sldId="280"/>
            <ac:picMk id="7" creationId="{B0A29764-6353-42A2-AF75-7D8BE53AF6DC}"/>
          </ac:picMkLst>
        </pc:picChg>
        <pc:picChg chg="add mod">
          <ac:chgData name="Alexandra Strapáková" userId="3b5c4904-fb7d-425c-83e3-160449c8b7b5" providerId="ADAL" clId="{AB2DD469-D6E4-449D-B0FE-189EE6EC95EC}" dt="2021-02-04T16:32:53.458" v="283" actId="1076"/>
          <ac:picMkLst>
            <pc:docMk/>
            <pc:sldMk cId="2743127131" sldId="280"/>
            <ac:picMk id="9" creationId="{A91C942E-7997-4E8F-A01C-9FBA6C6A2E93}"/>
          </ac:picMkLst>
        </pc:picChg>
      </pc:sldChg>
      <pc:sldChg chg="del">
        <pc:chgData name="Alexandra Strapáková" userId="3b5c4904-fb7d-425c-83e3-160449c8b7b5" providerId="ADAL" clId="{AB2DD469-D6E4-449D-B0FE-189EE6EC95EC}" dt="2021-02-04T16:06:31.325" v="131" actId="47"/>
        <pc:sldMkLst>
          <pc:docMk/>
          <pc:sldMk cId="1812083194" sldId="281"/>
        </pc:sldMkLst>
      </pc:sldChg>
      <pc:sldChg chg="addSp delSp modSp mod">
        <pc:chgData name="Alexandra Strapáková" userId="3b5c4904-fb7d-425c-83e3-160449c8b7b5" providerId="ADAL" clId="{AB2DD469-D6E4-449D-B0FE-189EE6EC95EC}" dt="2021-02-04T16:50:44.168" v="324" actId="1076"/>
        <pc:sldMkLst>
          <pc:docMk/>
          <pc:sldMk cId="2852476236" sldId="282"/>
        </pc:sldMkLst>
        <pc:spChg chg="mod">
          <ac:chgData name="Alexandra Strapáková" userId="3b5c4904-fb7d-425c-83e3-160449c8b7b5" providerId="ADAL" clId="{AB2DD469-D6E4-449D-B0FE-189EE6EC95EC}" dt="2021-02-04T16:31:13.422" v="268" actId="113"/>
          <ac:spMkLst>
            <pc:docMk/>
            <pc:sldMk cId="2852476236" sldId="282"/>
            <ac:spMk id="176" creationId="{00000000-0000-0000-0000-000000000000}"/>
          </ac:spMkLst>
        </pc:spChg>
        <pc:picChg chg="add mod">
          <ac:chgData name="Alexandra Strapáková" userId="3b5c4904-fb7d-425c-83e3-160449c8b7b5" providerId="ADAL" clId="{AB2DD469-D6E4-449D-B0FE-189EE6EC95EC}" dt="2021-02-04T16:50:41.536" v="323" actId="1076"/>
          <ac:picMkLst>
            <pc:docMk/>
            <pc:sldMk cId="2852476236" sldId="282"/>
            <ac:picMk id="3" creationId="{88294500-4CC4-40A4-9FB0-14780C5EB0F9}"/>
          </ac:picMkLst>
        </pc:picChg>
        <pc:picChg chg="add del mod">
          <ac:chgData name="Alexandra Strapáková" userId="3b5c4904-fb7d-425c-83e3-160449c8b7b5" providerId="ADAL" clId="{AB2DD469-D6E4-449D-B0FE-189EE6EC95EC}" dt="2021-02-04T16:12:56.676" v="179" actId="478"/>
          <ac:picMkLst>
            <pc:docMk/>
            <pc:sldMk cId="2852476236" sldId="282"/>
            <ac:picMk id="5" creationId="{058AD87C-4171-41F7-8635-3547DC0049BD}"/>
          </ac:picMkLst>
        </pc:picChg>
        <pc:picChg chg="add mod">
          <ac:chgData name="Alexandra Strapáková" userId="3b5c4904-fb7d-425c-83e3-160449c8b7b5" providerId="ADAL" clId="{AB2DD469-D6E4-449D-B0FE-189EE6EC95EC}" dt="2021-02-04T16:15:12.245" v="210" actId="1076"/>
          <ac:picMkLst>
            <pc:docMk/>
            <pc:sldMk cId="2852476236" sldId="282"/>
            <ac:picMk id="7" creationId="{5B5F927E-0C21-42A1-B2E6-5A4EA2E4FDB8}"/>
          </ac:picMkLst>
        </pc:picChg>
        <pc:picChg chg="add mod">
          <ac:chgData name="Alexandra Strapáková" userId="3b5c4904-fb7d-425c-83e3-160449c8b7b5" providerId="ADAL" clId="{AB2DD469-D6E4-449D-B0FE-189EE6EC95EC}" dt="2021-02-04T16:17:18.142" v="227" actId="1076"/>
          <ac:picMkLst>
            <pc:docMk/>
            <pc:sldMk cId="2852476236" sldId="282"/>
            <ac:picMk id="9" creationId="{5F7E3552-35C5-4C89-850D-B2E841EACF86}"/>
          </ac:picMkLst>
        </pc:picChg>
        <pc:picChg chg="add mod">
          <ac:chgData name="Alexandra Strapáková" userId="3b5c4904-fb7d-425c-83e3-160449c8b7b5" providerId="ADAL" clId="{AB2DD469-D6E4-449D-B0FE-189EE6EC95EC}" dt="2021-02-04T16:16:23.349" v="224" actId="1076"/>
          <ac:picMkLst>
            <pc:docMk/>
            <pc:sldMk cId="2852476236" sldId="282"/>
            <ac:picMk id="11" creationId="{A3F154D9-23AB-45FF-950D-E8050B2A349F}"/>
          </ac:picMkLst>
        </pc:picChg>
        <pc:picChg chg="add del mod">
          <ac:chgData name="Alexandra Strapáková" userId="3b5c4904-fb7d-425c-83e3-160449c8b7b5" providerId="ADAL" clId="{AB2DD469-D6E4-449D-B0FE-189EE6EC95EC}" dt="2021-02-04T16:15:50.366" v="215" actId="478"/>
          <ac:picMkLst>
            <pc:docMk/>
            <pc:sldMk cId="2852476236" sldId="282"/>
            <ac:picMk id="13" creationId="{24D5333F-19AF-41F7-9F8A-5631DE19CB6F}"/>
          </ac:picMkLst>
        </pc:picChg>
        <pc:picChg chg="add mod">
          <ac:chgData name="Alexandra Strapáková" userId="3b5c4904-fb7d-425c-83e3-160449c8b7b5" providerId="ADAL" clId="{AB2DD469-D6E4-449D-B0FE-189EE6EC95EC}" dt="2021-02-04T16:49:59.400" v="314" actId="14100"/>
          <ac:picMkLst>
            <pc:docMk/>
            <pc:sldMk cId="2852476236" sldId="282"/>
            <ac:picMk id="15" creationId="{ABBCEF28-72D5-4D19-A467-482B39392FFC}"/>
          </ac:picMkLst>
        </pc:picChg>
        <pc:picChg chg="add del mod">
          <ac:chgData name="Alexandra Strapáková" userId="3b5c4904-fb7d-425c-83e3-160449c8b7b5" providerId="ADAL" clId="{AB2DD469-D6E4-449D-B0FE-189EE6EC95EC}" dt="2021-02-04T16:49:49.436" v="312" actId="478"/>
          <ac:picMkLst>
            <pc:docMk/>
            <pc:sldMk cId="2852476236" sldId="282"/>
            <ac:picMk id="17" creationId="{83DE817E-0303-4EC9-A203-D4486EA2D635}"/>
          </ac:picMkLst>
        </pc:picChg>
        <pc:picChg chg="add mod">
          <ac:chgData name="Alexandra Strapáková" userId="3b5c4904-fb7d-425c-83e3-160449c8b7b5" providerId="ADAL" clId="{AB2DD469-D6E4-449D-B0FE-189EE6EC95EC}" dt="2021-02-04T16:50:44.168" v="324" actId="1076"/>
          <ac:picMkLst>
            <pc:docMk/>
            <pc:sldMk cId="2852476236" sldId="282"/>
            <ac:picMk id="19" creationId="{4870E907-D08C-4BC4-8724-525184D53DFC}"/>
          </ac:picMkLst>
        </pc:picChg>
      </pc:sldChg>
      <pc:sldChg chg="addSp delSp modSp mod">
        <pc:chgData name="Alexandra Strapáková" userId="3b5c4904-fb7d-425c-83e3-160449c8b7b5" providerId="ADAL" clId="{AB2DD469-D6E4-449D-B0FE-189EE6EC95EC}" dt="2021-02-04T17:09:59.803" v="374" actId="1076"/>
        <pc:sldMkLst>
          <pc:docMk/>
          <pc:sldMk cId="2787231849" sldId="285"/>
        </pc:sldMkLst>
        <pc:spChg chg="mod">
          <ac:chgData name="Alexandra Strapáková" userId="3b5c4904-fb7d-425c-83e3-160449c8b7b5" providerId="ADAL" clId="{AB2DD469-D6E4-449D-B0FE-189EE6EC95EC}" dt="2021-02-04T16:08:10.710" v="167" actId="1076"/>
          <ac:spMkLst>
            <pc:docMk/>
            <pc:sldMk cId="2787231849" sldId="285"/>
            <ac:spMk id="142" creationId="{00000000-0000-0000-0000-000000000000}"/>
          </ac:spMkLst>
        </pc:spChg>
        <pc:picChg chg="del">
          <ac:chgData name="Alexandra Strapáková" userId="3b5c4904-fb7d-425c-83e3-160449c8b7b5" providerId="ADAL" clId="{AB2DD469-D6E4-449D-B0FE-189EE6EC95EC}" dt="2021-02-04T16:06:35.746" v="135" actId="478"/>
          <ac:picMkLst>
            <pc:docMk/>
            <pc:sldMk cId="2787231849" sldId="285"/>
            <ac:picMk id="3" creationId="{41DBBB28-2F44-4044-928E-0DD91EE46A00}"/>
          </ac:picMkLst>
        </pc:picChg>
        <pc:picChg chg="add mod">
          <ac:chgData name="Alexandra Strapáková" userId="3b5c4904-fb7d-425c-83e3-160449c8b7b5" providerId="ADAL" clId="{AB2DD469-D6E4-449D-B0FE-189EE6EC95EC}" dt="2021-02-04T16:58:04.715" v="335" actId="1076"/>
          <ac:picMkLst>
            <pc:docMk/>
            <pc:sldMk cId="2787231849" sldId="285"/>
            <ac:picMk id="4" creationId="{9E097296-E05A-4FDD-9D44-190ECF70B828}"/>
          </ac:picMkLst>
        </pc:picChg>
        <pc:picChg chg="del">
          <ac:chgData name="Alexandra Strapáková" userId="3b5c4904-fb7d-425c-83e3-160449c8b7b5" providerId="ADAL" clId="{AB2DD469-D6E4-449D-B0FE-189EE6EC95EC}" dt="2021-02-04T16:06:34.518" v="132" actId="478"/>
          <ac:picMkLst>
            <pc:docMk/>
            <pc:sldMk cId="2787231849" sldId="285"/>
            <ac:picMk id="5" creationId="{CE98147A-293F-48EC-BECA-4AE16263C863}"/>
          </ac:picMkLst>
        </pc:picChg>
        <pc:picChg chg="del">
          <ac:chgData name="Alexandra Strapáková" userId="3b5c4904-fb7d-425c-83e3-160449c8b7b5" providerId="ADAL" clId="{AB2DD469-D6E4-449D-B0FE-189EE6EC95EC}" dt="2021-02-04T16:06:34.928" v="133" actId="478"/>
          <ac:picMkLst>
            <pc:docMk/>
            <pc:sldMk cId="2787231849" sldId="285"/>
            <ac:picMk id="7" creationId="{640038C5-ECAF-4FF5-BC23-E2D1E8D90F5B}"/>
          </ac:picMkLst>
        </pc:picChg>
        <pc:picChg chg="add mod modCrop">
          <ac:chgData name="Alexandra Strapáková" userId="3b5c4904-fb7d-425c-83e3-160449c8b7b5" providerId="ADAL" clId="{AB2DD469-D6E4-449D-B0FE-189EE6EC95EC}" dt="2021-02-04T17:09:14.626" v="366" actId="1076"/>
          <ac:picMkLst>
            <pc:docMk/>
            <pc:sldMk cId="2787231849" sldId="285"/>
            <ac:picMk id="8" creationId="{A8EDD373-2307-48E4-9570-FCCA3D45FFD4}"/>
          </ac:picMkLst>
        </pc:picChg>
        <pc:picChg chg="del">
          <ac:chgData name="Alexandra Strapáková" userId="3b5c4904-fb7d-425c-83e3-160449c8b7b5" providerId="ADAL" clId="{AB2DD469-D6E4-449D-B0FE-189EE6EC95EC}" dt="2021-02-04T16:06:35.354" v="134" actId="478"/>
          <ac:picMkLst>
            <pc:docMk/>
            <pc:sldMk cId="2787231849" sldId="285"/>
            <ac:picMk id="9" creationId="{EDD9C555-8370-4992-9CAE-BE713B7E5C86}"/>
          </ac:picMkLst>
        </pc:picChg>
        <pc:picChg chg="add mod">
          <ac:chgData name="Alexandra Strapáková" userId="3b5c4904-fb7d-425c-83e3-160449c8b7b5" providerId="ADAL" clId="{AB2DD469-D6E4-449D-B0FE-189EE6EC95EC}" dt="2021-02-04T17:09:57.355" v="373" actId="1076"/>
          <ac:picMkLst>
            <pc:docMk/>
            <pc:sldMk cId="2787231849" sldId="285"/>
            <ac:picMk id="11" creationId="{EA3E99A3-1D8A-42A9-86E8-99219E85FF74}"/>
          </ac:picMkLst>
        </pc:picChg>
        <pc:picChg chg="add mod modCrop">
          <ac:chgData name="Alexandra Strapáková" userId="3b5c4904-fb7d-425c-83e3-160449c8b7b5" providerId="ADAL" clId="{AB2DD469-D6E4-449D-B0FE-189EE6EC95EC}" dt="2021-02-04T17:09:59.803" v="374" actId="1076"/>
          <ac:picMkLst>
            <pc:docMk/>
            <pc:sldMk cId="2787231849" sldId="285"/>
            <ac:picMk id="13" creationId="{5EC2970C-7B91-4EE8-90FB-C32155BB5C54}"/>
          </ac:picMkLst>
        </pc:picChg>
      </pc:sldChg>
      <pc:sldChg chg="new del">
        <pc:chgData name="Alexandra Strapáková" userId="3b5c4904-fb7d-425c-83e3-160449c8b7b5" providerId="ADAL" clId="{AB2DD469-D6E4-449D-B0FE-189EE6EC95EC}" dt="2021-02-04T16:06:30.441" v="130" actId="47"/>
        <pc:sldMkLst>
          <pc:docMk/>
          <pc:sldMk cId="228947941" sldId="286"/>
        </pc:sldMkLst>
      </pc:sldChg>
    </pc:docChg>
  </pc:docChgLst>
  <pc:docChgLst>
    <pc:chgData name="Zuzana Sopková" userId="85a049e0-db51-4835-b727-2b2a0e5688c7" providerId="ADAL" clId="{99223076-0CA6-4B76-A923-6698C3C6A796}"/>
    <pc:docChg chg="undo custSel addSld delSld modSld">
      <pc:chgData name="Zuzana Sopková" userId="85a049e0-db51-4835-b727-2b2a0e5688c7" providerId="ADAL" clId="{99223076-0CA6-4B76-A923-6698C3C6A796}" dt="2021-02-04T12:02:23.374" v="385" actId="47"/>
      <pc:docMkLst>
        <pc:docMk/>
      </pc:docMkLst>
      <pc:sldChg chg="modSp mod">
        <pc:chgData name="Zuzana Sopková" userId="85a049e0-db51-4835-b727-2b2a0e5688c7" providerId="ADAL" clId="{99223076-0CA6-4B76-A923-6698C3C6A796}" dt="2021-02-04T11:19:48.820" v="8" actId="5793"/>
        <pc:sldMkLst>
          <pc:docMk/>
          <pc:sldMk cId="0" sldId="256"/>
        </pc:sldMkLst>
        <pc:spChg chg="mod">
          <ac:chgData name="Zuzana Sopková" userId="85a049e0-db51-4835-b727-2b2a0e5688c7" providerId="ADAL" clId="{99223076-0CA6-4B76-A923-6698C3C6A796}" dt="2021-02-04T11:19:48.820" v="8" actId="5793"/>
          <ac:spMkLst>
            <pc:docMk/>
            <pc:sldMk cId="0" sldId="256"/>
            <ac:spMk id="107" creationId="{00000000-0000-0000-0000-000000000000}"/>
          </ac:spMkLst>
        </pc:spChg>
      </pc:sldChg>
      <pc:sldChg chg="modSp mod">
        <pc:chgData name="Zuzana Sopková" userId="85a049e0-db51-4835-b727-2b2a0e5688c7" providerId="ADAL" clId="{99223076-0CA6-4B76-A923-6698C3C6A796}" dt="2021-02-04T11:49:30.050" v="16" actId="20577"/>
        <pc:sldMkLst>
          <pc:docMk/>
          <pc:sldMk cId="0" sldId="257"/>
        </pc:sldMkLst>
        <pc:spChg chg="mod">
          <ac:chgData name="Zuzana Sopková" userId="85a049e0-db51-4835-b727-2b2a0e5688c7" providerId="ADAL" clId="{99223076-0CA6-4B76-A923-6698C3C6A796}" dt="2021-02-04T11:49:30.050" v="16" actId="20577"/>
          <ac:spMkLst>
            <pc:docMk/>
            <pc:sldMk cId="0" sldId="257"/>
            <ac:spMk id="115" creationId="{00000000-0000-0000-0000-000000000000}"/>
          </ac:spMkLst>
        </pc:spChg>
      </pc:sldChg>
      <pc:sldChg chg="del modNotes">
        <pc:chgData name="Zuzana Sopková" userId="85a049e0-db51-4835-b727-2b2a0e5688c7" providerId="ADAL" clId="{99223076-0CA6-4B76-A923-6698C3C6A796}" dt="2021-02-04T11:53:45.418" v="172" actId="2696"/>
        <pc:sldMkLst>
          <pc:docMk/>
          <pc:sldMk cId="0" sldId="258"/>
        </pc:sldMkLst>
      </pc:sldChg>
      <pc:sldChg chg="add del">
        <pc:chgData name="Zuzana Sopková" userId="85a049e0-db51-4835-b727-2b2a0e5688c7" providerId="ADAL" clId="{99223076-0CA6-4B76-A923-6698C3C6A796}" dt="2021-02-04T12:02:18.194" v="384" actId="47"/>
        <pc:sldMkLst>
          <pc:docMk/>
          <pc:sldMk cId="3852980201" sldId="258"/>
        </pc:sldMkLst>
      </pc:sldChg>
      <pc:sldChg chg="modSp del mod modNotes">
        <pc:chgData name="Zuzana Sopková" userId="85a049e0-db51-4835-b727-2b2a0e5688c7" providerId="ADAL" clId="{99223076-0CA6-4B76-A923-6698C3C6A796}" dt="2021-02-04T11:53:41.655" v="171" actId="47"/>
        <pc:sldMkLst>
          <pc:docMk/>
          <pc:sldMk cId="0" sldId="259"/>
        </pc:sldMkLst>
        <pc:spChg chg="mod">
          <ac:chgData name="Zuzana Sopková" userId="85a049e0-db51-4835-b727-2b2a0e5688c7" providerId="ADAL" clId="{99223076-0CA6-4B76-A923-6698C3C6A796}" dt="2021-02-04T11:53:07.471" v="131" actId="20577"/>
          <ac:spMkLst>
            <pc:docMk/>
            <pc:sldMk cId="0" sldId="259"/>
            <ac:spMk id="133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3:17.340" v="132" actId="21"/>
          <ac:spMkLst>
            <pc:docMk/>
            <pc:sldMk cId="0" sldId="259"/>
            <ac:spMk id="134" creationId="{00000000-0000-0000-0000-000000000000}"/>
          </ac:spMkLst>
        </pc:spChg>
      </pc:sldChg>
      <pc:sldChg chg="modSp mod modNotes">
        <pc:chgData name="Zuzana Sopková" userId="85a049e0-db51-4835-b727-2b2a0e5688c7" providerId="ADAL" clId="{99223076-0CA6-4B76-A923-6698C3C6A796}" dt="2021-02-04T11:53:39.512" v="170" actId="20577"/>
        <pc:sldMkLst>
          <pc:docMk/>
          <pc:sldMk cId="0" sldId="260"/>
        </pc:sldMkLst>
        <pc:spChg chg="mod">
          <ac:chgData name="Zuzana Sopková" userId="85a049e0-db51-4835-b727-2b2a0e5688c7" providerId="ADAL" clId="{99223076-0CA6-4B76-A923-6698C3C6A796}" dt="2021-02-04T11:53:39.512" v="170" actId="20577"/>
          <ac:spMkLst>
            <pc:docMk/>
            <pc:sldMk cId="0" sldId="260"/>
            <ac:spMk id="141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3:32.279" v="134" actId="120"/>
          <ac:spMkLst>
            <pc:docMk/>
            <pc:sldMk cId="0" sldId="260"/>
            <ac:spMk id="142" creationId="{00000000-0000-0000-0000-000000000000}"/>
          </ac:spMkLst>
        </pc:spChg>
      </pc:sldChg>
      <pc:sldChg chg="add del modNotes">
        <pc:chgData name="Zuzana Sopková" userId="85a049e0-db51-4835-b727-2b2a0e5688c7" providerId="ADAL" clId="{99223076-0CA6-4B76-A923-6698C3C6A796}" dt="2021-02-04T12:01:56.222" v="365" actId="47"/>
        <pc:sldMkLst>
          <pc:docMk/>
          <pc:sldMk cId="0" sldId="261"/>
        </pc:sldMkLst>
      </pc:sldChg>
      <pc:sldChg chg="modNotes">
        <pc:chgData name="Zuzana Sopková" userId="85a049e0-db51-4835-b727-2b2a0e5688c7" providerId="ADAL" clId="{99223076-0CA6-4B76-A923-6698C3C6A796}" dt="2021-02-04T11:49:34.607" v="17"/>
        <pc:sldMkLst>
          <pc:docMk/>
          <pc:sldMk cId="0" sldId="262"/>
        </pc:sldMkLst>
      </pc:sldChg>
      <pc:sldChg chg="modSp add mod">
        <pc:chgData name="Zuzana Sopková" userId="85a049e0-db51-4835-b727-2b2a0e5688c7" providerId="ADAL" clId="{99223076-0CA6-4B76-A923-6698C3C6A796}" dt="2021-02-04T11:56:44.947" v="226" actId="1076"/>
        <pc:sldMkLst>
          <pc:docMk/>
          <pc:sldMk cId="375361383" sldId="263"/>
        </pc:sldMkLst>
        <pc:spChg chg="mod">
          <ac:chgData name="Zuzana Sopková" userId="85a049e0-db51-4835-b727-2b2a0e5688c7" providerId="ADAL" clId="{99223076-0CA6-4B76-A923-6698C3C6A796}" dt="2021-02-04T11:56:43.638" v="225" actId="20577"/>
          <ac:spMkLst>
            <pc:docMk/>
            <pc:sldMk cId="375361383" sldId="263"/>
            <ac:spMk id="175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6:35.997" v="212"/>
          <ac:spMkLst>
            <pc:docMk/>
            <pc:sldMk cId="375361383" sldId="263"/>
            <ac:spMk id="176" creationId="{00000000-0000-0000-0000-000000000000}"/>
          </ac:spMkLst>
        </pc:spChg>
        <pc:picChg chg="mod">
          <ac:chgData name="Zuzana Sopková" userId="85a049e0-db51-4835-b727-2b2a0e5688c7" providerId="ADAL" clId="{99223076-0CA6-4B76-A923-6698C3C6A796}" dt="2021-02-04T11:56:44.947" v="226" actId="1076"/>
          <ac:picMkLst>
            <pc:docMk/>
            <pc:sldMk cId="375361383" sldId="263"/>
            <ac:picMk id="174" creationId="{00000000-0000-0000-0000-000000000000}"/>
          </ac:picMkLst>
        </pc:picChg>
      </pc:sldChg>
      <pc:sldChg chg="del modNotes">
        <pc:chgData name="Zuzana Sopková" userId="85a049e0-db51-4835-b727-2b2a0e5688c7" providerId="ADAL" clId="{99223076-0CA6-4B76-A923-6698C3C6A796}" dt="2021-02-04T12:02:23.374" v="385" actId="47"/>
        <pc:sldMkLst>
          <pc:docMk/>
          <pc:sldMk cId="0" sldId="264"/>
        </pc:sldMkLst>
      </pc:sldChg>
      <pc:sldChg chg="del modNotes">
        <pc:chgData name="Zuzana Sopková" userId="85a049e0-db51-4835-b727-2b2a0e5688c7" providerId="ADAL" clId="{99223076-0CA6-4B76-A923-6698C3C6A796}" dt="2021-02-04T11:55:48.242" v="202" actId="47"/>
        <pc:sldMkLst>
          <pc:docMk/>
          <pc:sldMk cId="0" sldId="265"/>
        </pc:sldMkLst>
      </pc:sldChg>
      <pc:sldChg chg="del modNotes">
        <pc:chgData name="Zuzana Sopková" userId="85a049e0-db51-4835-b727-2b2a0e5688c7" providerId="ADAL" clId="{99223076-0CA6-4B76-A923-6698C3C6A796}" dt="2021-02-04T11:55:49.315" v="203" actId="47"/>
        <pc:sldMkLst>
          <pc:docMk/>
          <pc:sldMk cId="0" sldId="266"/>
        </pc:sldMkLst>
      </pc:sldChg>
      <pc:sldChg chg="modSp add mod">
        <pc:chgData name="Zuzana Sopková" userId="85a049e0-db51-4835-b727-2b2a0e5688c7" providerId="ADAL" clId="{99223076-0CA6-4B76-A923-6698C3C6A796}" dt="2021-02-04T11:50:14.764" v="43" actId="20577"/>
        <pc:sldMkLst>
          <pc:docMk/>
          <pc:sldMk cId="2630259549" sldId="268"/>
        </pc:sldMkLst>
        <pc:spChg chg="mod">
          <ac:chgData name="Zuzana Sopková" userId="85a049e0-db51-4835-b727-2b2a0e5688c7" providerId="ADAL" clId="{99223076-0CA6-4B76-A923-6698C3C6A796}" dt="2021-02-04T11:50:07.044" v="40" actId="20577"/>
          <ac:spMkLst>
            <pc:docMk/>
            <pc:sldMk cId="2630259549" sldId="268"/>
            <ac:spMk id="133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0:14.764" v="43" actId="20577"/>
          <ac:spMkLst>
            <pc:docMk/>
            <pc:sldMk cId="2630259549" sldId="268"/>
            <ac:spMk id="134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0:36.940" v="57" actId="20577"/>
        <pc:sldMkLst>
          <pc:docMk/>
          <pc:sldMk cId="1022961038" sldId="269"/>
        </pc:sldMkLst>
        <pc:spChg chg="mod">
          <ac:chgData name="Zuzana Sopková" userId="85a049e0-db51-4835-b727-2b2a0e5688c7" providerId="ADAL" clId="{99223076-0CA6-4B76-A923-6698C3C6A796}" dt="2021-02-04T11:50:36.940" v="57" actId="20577"/>
          <ac:spMkLst>
            <pc:docMk/>
            <pc:sldMk cId="1022961038" sldId="269"/>
            <ac:spMk id="115" creationId="{00000000-0000-0000-0000-000000000000}"/>
          </ac:spMkLst>
        </pc:spChg>
      </pc:sldChg>
      <pc:sldChg chg="modSp add del mod">
        <pc:chgData name="Zuzana Sopková" userId="85a049e0-db51-4835-b727-2b2a0e5688c7" providerId="ADAL" clId="{99223076-0CA6-4B76-A923-6698C3C6A796}" dt="2021-02-04T11:56:56.569" v="227" actId="47"/>
        <pc:sldMkLst>
          <pc:docMk/>
          <pc:sldMk cId="3039320862" sldId="270"/>
        </pc:sldMkLst>
        <pc:spChg chg="mod">
          <ac:chgData name="Zuzana Sopková" userId="85a049e0-db51-4835-b727-2b2a0e5688c7" providerId="ADAL" clId="{99223076-0CA6-4B76-A923-6698C3C6A796}" dt="2021-02-04T11:50:49.477" v="81" actId="20577"/>
          <ac:spMkLst>
            <pc:docMk/>
            <pc:sldMk cId="3039320862" sldId="270"/>
            <ac:spMk id="133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6:33.327" v="211" actId="21"/>
          <ac:spMkLst>
            <pc:docMk/>
            <pc:sldMk cId="3039320862" sldId="270"/>
            <ac:spMk id="134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2:29.818" v="106" actId="20577"/>
        <pc:sldMkLst>
          <pc:docMk/>
          <pc:sldMk cId="1549570164" sldId="271"/>
        </pc:sldMkLst>
        <pc:spChg chg="mod">
          <ac:chgData name="Zuzana Sopková" userId="85a049e0-db51-4835-b727-2b2a0e5688c7" providerId="ADAL" clId="{99223076-0CA6-4B76-A923-6698C3C6A796}" dt="2021-02-04T11:52:29.818" v="106" actId="20577"/>
          <ac:spMkLst>
            <pc:docMk/>
            <pc:sldMk cId="1549570164" sldId="271"/>
            <ac:spMk id="115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4:15.715" v="184" actId="20577"/>
        <pc:sldMkLst>
          <pc:docMk/>
          <pc:sldMk cId="2286541409" sldId="272"/>
        </pc:sldMkLst>
        <pc:spChg chg="mod">
          <ac:chgData name="Zuzana Sopková" userId="85a049e0-db51-4835-b727-2b2a0e5688c7" providerId="ADAL" clId="{99223076-0CA6-4B76-A923-6698C3C6A796}" dt="2021-02-04T11:54:15.715" v="184" actId="20577"/>
          <ac:spMkLst>
            <pc:docMk/>
            <pc:sldMk cId="2286541409" sldId="272"/>
            <ac:spMk id="115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4:34.332" v="193" actId="20577"/>
        <pc:sldMkLst>
          <pc:docMk/>
          <pc:sldMk cId="672562903" sldId="273"/>
        </pc:sldMkLst>
        <pc:spChg chg="mod">
          <ac:chgData name="Zuzana Sopková" userId="85a049e0-db51-4835-b727-2b2a0e5688c7" providerId="ADAL" clId="{99223076-0CA6-4B76-A923-6698C3C6A796}" dt="2021-02-04T11:54:34.332" v="193" actId="20577"/>
          <ac:spMkLst>
            <pc:docMk/>
            <pc:sldMk cId="672562903" sldId="273"/>
            <ac:spMk id="115" creationId="{00000000-0000-0000-0000-000000000000}"/>
          </ac:spMkLst>
        </pc:spChg>
      </pc:sldChg>
      <pc:sldChg chg="modSp add del mod">
        <pc:chgData name="Zuzana Sopková" userId="85a049e0-db51-4835-b727-2b2a0e5688c7" providerId="ADAL" clId="{99223076-0CA6-4B76-A923-6698C3C6A796}" dt="2021-02-04T11:59:56.194" v="354" actId="47"/>
        <pc:sldMkLst>
          <pc:docMk/>
          <pc:sldMk cId="191890644" sldId="274"/>
        </pc:sldMkLst>
        <pc:spChg chg="mod">
          <ac:chgData name="Zuzana Sopková" userId="85a049e0-db51-4835-b727-2b2a0e5688c7" providerId="ADAL" clId="{99223076-0CA6-4B76-A923-6698C3C6A796}" dt="2021-02-04T11:57:27.728" v="254" actId="20577"/>
          <ac:spMkLst>
            <pc:docMk/>
            <pc:sldMk cId="191890644" sldId="274"/>
            <ac:spMk id="141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9:49.436" v="352" actId="21"/>
          <ac:spMkLst>
            <pc:docMk/>
            <pc:sldMk cId="191890644" sldId="274"/>
            <ac:spMk id="142" creationId="{00000000-0000-0000-0000-000000000000}"/>
          </ac:spMkLst>
        </pc:spChg>
      </pc:sldChg>
      <pc:sldChg chg="add">
        <pc:chgData name="Zuzana Sopková" userId="85a049e0-db51-4835-b727-2b2a0e5688c7" providerId="ADAL" clId="{99223076-0CA6-4B76-A923-6698C3C6A796}" dt="2021-02-04T11:54:58.491" v="195"/>
        <pc:sldMkLst>
          <pc:docMk/>
          <pc:sldMk cId="2871443397" sldId="275"/>
        </pc:sldMkLst>
      </pc:sldChg>
      <pc:sldChg chg="add">
        <pc:chgData name="Zuzana Sopková" userId="85a049e0-db51-4835-b727-2b2a0e5688c7" providerId="ADAL" clId="{99223076-0CA6-4B76-A923-6698C3C6A796}" dt="2021-02-04T11:55:00.202" v="196"/>
        <pc:sldMkLst>
          <pc:docMk/>
          <pc:sldMk cId="3343830349" sldId="276"/>
        </pc:sldMkLst>
      </pc:sldChg>
      <pc:sldChg chg="add">
        <pc:chgData name="Zuzana Sopková" userId="85a049e0-db51-4835-b727-2b2a0e5688c7" providerId="ADAL" clId="{99223076-0CA6-4B76-A923-6698C3C6A796}" dt="2021-02-04T11:55:04.696" v="197"/>
        <pc:sldMkLst>
          <pc:docMk/>
          <pc:sldMk cId="2156545876" sldId="277"/>
        </pc:sldMkLst>
      </pc:sldChg>
      <pc:sldChg chg="add">
        <pc:chgData name="Zuzana Sopková" userId="85a049e0-db51-4835-b727-2b2a0e5688c7" providerId="ADAL" clId="{99223076-0CA6-4B76-A923-6698C3C6A796}" dt="2021-02-04T11:55:07.971" v="198"/>
        <pc:sldMkLst>
          <pc:docMk/>
          <pc:sldMk cId="985862073" sldId="278"/>
        </pc:sldMkLst>
      </pc:sldChg>
      <pc:sldChg chg="add">
        <pc:chgData name="Zuzana Sopková" userId="85a049e0-db51-4835-b727-2b2a0e5688c7" providerId="ADAL" clId="{99223076-0CA6-4B76-A923-6698C3C6A796}" dt="2021-02-04T11:55:39.705" v="201"/>
        <pc:sldMkLst>
          <pc:docMk/>
          <pc:sldMk cId="549154823" sldId="279"/>
        </pc:sldMkLst>
      </pc:sldChg>
      <pc:sldChg chg="add del">
        <pc:chgData name="Zuzana Sopková" userId="85a049e0-db51-4835-b727-2b2a0e5688c7" providerId="ADAL" clId="{99223076-0CA6-4B76-A923-6698C3C6A796}" dt="2021-02-04T11:55:37.030" v="200" actId="2696"/>
        <pc:sldMkLst>
          <pc:docMk/>
          <pc:sldMk cId="2323255937" sldId="279"/>
        </pc:sldMkLst>
      </pc:sldChg>
      <pc:sldChg chg="modSp add mod">
        <pc:chgData name="Zuzana Sopková" userId="85a049e0-db51-4835-b727-2b2a0e5688c7" providerId="ADAL" clId="{99223076-0CA6-4B76-A923-6698C3C6A796}" dt="2021-02-04T11:59:14.735" v="346" actId="21"/>
        <pc:sldMkLst>
          <pc:docMk/>
          <pc:sldMk cId="2743127131" sldId="280"/>
        </pc:sldMkLst>
        <pc:spChg chg="mod">
          <ac:chgData name="Zuzana Sopková" userId="85a049e0-db51-4835-b727-2b2a0e5688c7" providerId="ADAL" clId="{99223076-0CA6-4B76-A923-6698C3C6A796}" dt="2021-02-04T11:57:46.155" v="282" actId="20577"/>
          <ac:spMkLst>
            <pc:docMk/>
            <pc:sldMk cId="2743127131" sldId="280"/>
            <ac:spMk id="175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9:14.735" v="346" actId="21"/>
          <ac:spMkLst>
            <pc:docMk/>
            <pc:sldMk cId="2743127131" sldId="280"/>
            <ac:spMk id="176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9:28.784" v="350" actId="108"/>
        <pc:sldMkLst>
          <pc:docMk/>
          <pc:sldMk cId="1812083194" sldId="281"/>
        </pc:sldMkLst>
        <pc:spChg chg="mod">
          <ac:chgData name="Zuzana Sopková" userId="85a049e0-db51-4835-b727-2b2a0e5688c7" providerId="ADAL" clId="{99223076-0CA6-4B76-A923-6698C3C6A796}" dt="2021-02-04T11:59:28.784" v="350" actId="108"/>
          <ac:spMkLst>
            <pc:docMk/>
            <pc:sldMk cId="1812083194" sldId="281"/>
            <ac:spMk id="176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9:53.694" v="353"/>
        <pc:sldMkLst>
          <pc:docMk/>
          <pc:sldMk cId="2852476236" sldId="282"/>
        </pc:sldMkLst>
        <pc:spChg chg="mod">
          <ac:chgData name="Zuzana Sopková" userId="85a049e0-db51-4835-b727-2b2a0e5688c7" providerId="ADAL" clId="{99223076-0CA6-4B76-A923-6698C3C6A796}" dt="2021-02-04T11:59:53.694" v="353"/>
          <ac:spMkLst>
            <pc:docMk/>
            <pc:sldMk cId="2852476236" sldId="282"/>
            <ac:spMk id="176" creationId="{00000000-0000-0000-0000-000000000000}"/>
          </ac:spMkLst>
        </pc:spChg>
      </pc:sldChg>
      <pc:sldChg chg="add">
        <pc:chgData name="Zuzana Sopková" userId="85a049e0-db51-4835-b727-2b2a0e5688c7" providerId="ADAL" clId="{99223076-0CA6-4B76-A923-6698C3C6A796}" dt="2021-02-04T12:00:03.281" v="355"/>
        <pc:sldMkLst>
          <pc:docMk/>
          <pc:sldMk cId="4239435506" sldId="283"/>
        </pc:sldMkLst>
      </pc:sldChg>
      <pc:sldChg chg="add">
        <pc:chgData name="Zuzana Sopková" userId="85a049e0-db51-4835-b727-2b2a0e5688c7" providerId="ADAL" clId="{99223076-0CA6-4B76-A923-6698C3C6A796}" dt="2021-02-04T12:00:05.062" v="356"/>
        <pc:sldMkLst>
          <pc:docMk/>
          <pc:sldMk cId="532902631" sldId="284"/>
        </pc:sldMkLst>
      </pc:sldChg>
      <pc:sldChg chg="modSp add mod">
        <pc:chgData name="Zuzana Sopková" userId="85a049e0-db51-4835-b727-2b2a0e5688c7" providerId="ADAL" clId="{99223076-0CA6-4B76-A923-6698C3C6A796}" dt="2021-02-04T12:01:24.818" v="364" actId="20577"/>
        <pc:sldMkLst>
          <pc:docMk/>
          <pc:sldMk cId="2787231849" sldId="285"/>
        </pc:sldMkLst>
        <pc:spChg chg="mod">
          <ac:chgData name="Zuzana Sopková" userId="85a049e0-db51-4835-b727-2b2a0e5688c7" providerId="ADAL" clId="{99223076-0CA6-4B76-A923-6698C3C6A796}" dt="2021-02-04T12:01:24.818" v="364" actId="20577"/>
          <ac:spMkLst>
            <pc:docMk/>
            <pc:sldMk cId="2787231849" sldId="285"/>
            <ac:spMk id="142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2:02:15.546" v="383" actId="20577"/>
        <pc:sldMkLst>
          <pc:docMk/>
          <pc:sldMk cId="3686921316" sldId="286"/>
        </pc:sldMkLst>
        <pc:spChg chg="mod">
          <ac:chgData name="Zuzana Sopková" userId="85a049e0-db51-4835-b727-2b2a0e5688c7" providerId="ADAL" clId="{99223076-0CA6-4B76-A923-6698C3C6A796}" dt="2021-02-04T12:02:15.546" v="383" actId="20577"/>
          <ac:spMkLst>
            <pc:docMk/>
            <pc:sldMk cId="3686921316" sldId="286"/>
            <ac:spMk id="125" creationId="{00000000-0000-0000-0000-000000000000}"/>
          </ac:spMkLst>
        </pc:spChg>
      </pc:sldChg>
    </pc:docChg>
  </pc:docChgLst>
  <pc:docChgLst>
    <pc:chgData name="Alexandra Strapáková" userId="3b5c4904-fb7d-425c-83e3-160449c8b7b5" providerId="ADAL" clId="{4308BE37-048F-492A-8B33-5AC8C81C5900}"/>
    <pc:docChg chg="undo custSel addSld delSld modSld">
      <pc:chgData name="Alexandra Strapáková" userId="3b5c4904-fb7d-425c-83e3-160449c8b7b5" providerId="ADAL" clId="{4308BE37-048F-492A-8B33-5AC8C81C5900}" dt="2021-02-05T11:20:38.031" v="576" actId="1076"/>
      <pc:docMkLst>
        <pc:docMk/>
      </pc:docMkLst>
      <pc:sldChg chg="modSp mod">
        <pc:chgData name="Alexandra Strapáková" userId="3b5c4904-fb7d-425c-83e3-160449c8b7b5" providerId="ADAL" clId="{4308BE37-048F-492A-8B33-5AC8C81C5900}" dt="2021-02-04T17:15:33.580" v="24" actId="20577"/>
        <pc:sldMkLst>
          <pc:docMk/>
          <pc:sldMk cId="0" sldId="256"/>
        </pc:sldMkLst>
        <pc:spChg chg="mod">
          <ac:chgData name="Alexandra Strapáková" userId="3b5c4904-fb7d-425c-83e3-160449c8b7b5" providerId="ADAL" clId="{4308BE37-048F-492A-8B33-5AC8C81C5900}" dt="2021-02-04T17:15:33.580" v="24" actId="20577"/>
          <ac:spMkLst>
            <pc:docMk/>
            <pc:sldMk cId="0" sldId="256"/>
            <ac:spMk id="106" creationId="{00000000-0000-0000-0000-000000000000}"/>
          </ac:spMkLst>
        </pc:spChg>
      </pc:sldChg>
      <pc:sldChg chg="addSp delSp modSp mod">
        <pc:chgData name="Alexandra Strapáková" userId="3b5c4904-fb7d-425c-83e3-160449c8b7b5" providerId="ADAL" clId="{4308BE37-048F-492A-8B33-5AC8C81C5900}" dt="2021-02-05T11:12:05.312" v="551" actId="14100"/>
        <pc:sldMkLst>
          <pc:docMk/>
          <pc:sldMk cId="0" sldId="260"/>
        </pc:sldMkLst>
        <pc:spChg chg="mod">
          <ac:chgData name="Alexandra Strapáková" userId="3b5c4904-fb7d-425c-83e3-160449c8b7b5" providerId="ADAL" clId="{4308BE37-048F-492A-8B33-5AC8C81C5900}" dt="2021-02-04T17:24:21.255" v="132" actId="113"/>
          <ac:spMkLst>
            <pc:docMk/>
            <pc:sldMk cId="0" sldId="260"/>
            <ac:spMk id="142" creationId="{00000000-0000-0000-0000-000000000000}"/>
          </ac:spMkLst>
        </pc:spChg>
        <pc:picChg chg="add mod modCrop">
          <ac:chgData name="Alexandra Strapáková" userId="3b5c4904-fb7d-425c-83e3-160449c8b7b5" providerId="ADAL" clId="{4308BE37-048F-492A-8B33-5AC8C81C5900}" dt="2021-02-05T11:11:48.698" v="548" actId="1076"/>
          <ac:picMkLst>
            <pc:docMk/>
            <pc:sldMk cId="0" sldId="260"/>
            <ac:picMk id="3" creationId="{6F60DCE6-EB73-46F7-AE65-02B66C8FB461}"/>
          </ac:picMkLst>
        </pc:picChg>
        <pc:picChg chg="add del mod">
          <ac:chgData name="Alexandra Strapáková" userId="3b5c4904-fb7d-425c-83e3-160449c8b7b5" providerId="ADAL" clId="{4308BE37-048F-492A-8B33-5AC8C81C5900}" dt="2021-02-05T11:08:55.448" v="501" actId="478"/>
          <ac:picMkLst>
            <pc:docMk/>
            <pc:sldMk cId="0" sldId="260"/>
            <ac:picMk id="5" creationId="{EBAE8D06-CF35-465D-92BD-3FE497E61F07}"/>
          </ac:picMkLst>
        </pc:picChg>
        <pc:picChg chg="add mod modCrop">
          <ac:chgData name="Alexandra Strapáková" userId="3b5c4904-fb7d-425c-83e3-160449c8b7b5" providerId="ADAL" clId="{4308BE37-048F-492A-8B33-5AC8C81C5900}" dt="2021-02-05T11:12:05.312" v="551" actId="14100"/>
          <ac:picMkLst>
            <pc:docMk/>
            <pc:sldMk cId="0" sldId="260"/>
            <ac:picMk id="7" creationId="{9E66FB80-5288-4EA3-BD44-1B8E6E40AE19}"/>
          </ac:picMkLst>
        </pc:picChg>
        <pc:picChg chg="add mod">
          <ac:chgData name="Alexandra Strapáková" userId="3b5c4904-fb7d-425c-83e3-160449c8b7b5" providerId="ADAL" clId="{4308BE37-048F-492A-8B33-5AC8C81C5900}" dt="2021-02-05T11:11:56.744" v="549" actId="14100"/>
          <ac:picMkLst>
            <pc:docMk/>
            <pc:sldMk cId="0" sldId="260"/>
            <ac:picMk id="9" creationId="{B70E686B-AA11-4C50-874F-8BAFD95178EC}"/>
          </ac:picMkLst>
        </pc:picChg>
      </pc:sldChg>
      <pc:sldChg chg="addSp delSp modSp mod">
        <pc:chgData name="Alexandra Strapáková" userId="3b5c4904-fb7d-425c-83e3-160449c8b7b5" providerId="ADAL" clId="{4308BE37-048F-492A-8B33-5AC8C81C5900}" dt="2021-02-05T11:08:12.280" v="493" actId="1076"/>
        <pc:sldMkLst>
          <pc:docMk/>
          <pc:sldMk cId="375361383" sldId="263"/>
        </pc:sldMkLst>
        <pc:spChg chg="mod">
          <ac:chgData name="Alexandra Strapáková" userId="3b5c4904-fb7d-425c-83e3-160449c8b7b5" providerId="ADAL" clId="{4308BE37-048F-492A-8B33-5AC8C81C5900}" dt="2021-02-04T17:18:09.628" v="46" actId="20577"/>
          <ac:spMkLst>
            <pc:docMk/>
            <pc:sldMk cId="375361383" sldId="263"/>
            <ac:spMk id="176" creationId="{00000000-0000-0000-0000-000000000000}"/>
          </ac:spMkLst>
        </pc:spChg>
        <pc:picChg chg="add del mod">
          <ac:chgData name="Alexandra Strapáková" userId="3b5c4904-fb7d-425c-83e3-160449c8b7b5" providerId="ADAL" clId="{4308BE37-048F-492A-8B33-5AC8C81C5900}" dt="2021-02-05T11:07:51.185" v="486" actId="478"/>
          <ac:picMkLst>
            <pc:docMk/>
            <pc:sldMk cId="375361383" sldId="263"/>
            <ac:picMk id="3" creationId="{BD30C72C-D40B-49D2-9AE6-A6A8B83243AA}"/>
          </ac:picMkLst>
        </pc:picChg>
        <pc:picChg chg="add mod">
          <ac:chgData name="Alexandra Strapáková" userId="3b5c4904-fb7d-425c-83e3-160449c8b7b5" providerId="ADAL" clId="{4308BE37-048F-492A-8B33-5AC8C81C5900}" dt="2021-02-05T11:08:12.280" v="493" actId="1076"/>
          <ac:picMkLst>
            <pc:docMk/>
            <pc:sldMk cId="375361383" sldId="263"/>
            <ac:picMk id="5" creationId="{FF506D02-1E07-44D3-A5D7-8ABEAB316395}"/>
          </ac:picMkLst>
        </pc:picChg>
      </pc:sldChg>
      <pc:sldChg chg="addSp delSp modSp mod">
        <pc:chgData name="Alexandra Strapáková" userId="3b5c4904-fb7d-425c-83e3-160449c8b7b5" providerId="ADAL" clId="{4308BE37-048F-492A-8B33-5AC8C81C5900}" dt="2021-02-05T11:19:58.551" v="575" actId="1076"/>
        <pc:sldMkLst>
          <pc:docMk/>
          <pc:sldMk cId="2630259549" sldId="268"/>
        </pc:sldMkLst>
        <pc:spChg chg="mod">
          <ac:chgData name="Alexandra Strapáková" userId="3b5c4904-fb7d-425c-83e3-160449c8b7b5" providerId="ADAL" clId="{4308BE37-048F-492A-8B33-5AC8C81C5900}" dt="2021-02-04T17:16:05.165" v="35" actId="1076"/>
          <ac:spMkLst>
            <pc:docMk/>
            <pc:sldMk cId="2630259549" sldId="268"/>
            <ac:spMk id="133" creationId="{00000000-0000-0000-0000-000000000000}"/>
          </ac:spMkLst>
        </pc:spChg>
        <pc:spChg chg="mod">
          <ac:chgData name="Alexandra Strapáková" userId="3b5c4904-fb7d-425c-83e3-160449c8b7b5" providerId="ADAL" clId="{4308BE37-048F-492A-8B33-5AC8C81C5900}" dt="2021-02-04T18:16:25.743" v="435" actId="1076"/>
          <ac:spMkLst>
            <pc:docMk/>
            <pc:sldMk cId="2630259549" sldId="268"/>
            <ac:spMk id="134" creationId="{00000000-0000-0000-0000-000000000000}"/>
          </ac:spMkLst>
        </pc:spChg>
        <pc:picChg chg="add del mod">
          <ac:chgData name="Alexandra Strapáková" userId="3b5c4904-fb7d-425c-83e3-160449c8b7b5" providerId="ADAL" clId="{4308BE37-048F-492A-8B33-5AC8C81C5900}" dt="2021-02-05T11:18:54.364" v="567" actId="478"/>
          <ac:picMkLst>
            <pc:docMk/>
            <pc:sldMk cId="2630259549" sldId="268"/>
            <ac:picMk id="3" creationId="{6DF13259-2DB7-4475-98A7-FD4D9D1BC965}"/>
          </ac:picMkLst>
        </pc:picChg>
        <pc:picChg chg="add del mod">
          <ac:chgData name="Alexandra Strapáková" userId="3b5c4904-fb7d-425c-83e3-160449c8b7b5" providerId="ADAL" clId="{4308BE37-048F-492A-8B33-5AC8C81C5900}" dt="2021-02-05T11:04:03.788" v="446" actId="478"/>
          <ac:picMkLst>
            <pc:docMk/>
            <pc:sldMk cId="2630259549" sldId="268"/>
            <ac:picMk id="5" creationId="{CD1D3051-5A7F-4026-B9A7-D848A737DE90}"/>
          </ac:picMkLst>
        </pc:picChg>
        <pc:picChg chg="add del mod">
          <ac:chgData name="Alexandra Strapáková" userId="3b5c4904-fb7d-425c-83e3-160449c8b7b5" providerId="ADAL" clId="{4308BE37-048F-492A-8B33-5AC8C81C5900}" dt="2021-02-05T11:04:14.607" v="450" actId="478"/>
          <ac:picMkLst>
            <pc:docMk/>
            <pc:sldMk cId="2630259549" sldId="268"/>
            <ac:picMk id="7" creationId="{1B7E51CC-F9E1-4144-8D51-F2E8F2450C7C}"/>
          </ac:picMkLst>
        </pc:picChg>
        <pc:picChg chg="add mod">
          <ac:chgData name="Alexandra Strapáková" userId="3b5c4904-fb7d-425c-83e3-160449c8b7b5" providerId="ADAL" clId="{4308BE37-048F-492A-8B33-5AC8C81C5900}" dt="2021-02-05T11:19:57.128" v="574" actId="1076"/>
          <ac:picMkLst>
            <pc:docMk/>
            <pc:sldMk cId="2630259549" sldId="268"/>
            <ac:picMk id="9" creationId="{6F975A04-C4F5-4E42-A4EB-C395181C1CB5}"/>
          </ac:picMkLst>
        </pc:picChg>
        <pc:picChg chg="add mod">
          <ac:chgData name="Alexandra Strapáková" userId="3b5c4904-fb7d-425c-83e3-160449c8b7b5" providerId="ADAL" clId="{4308BE37-048F-492A-8B33-5AC8C81C5900}" dt="2021-02-05T11:19:58.551" v="575" actId="1076"/>
          <ac:picMkLst>
            <pc:docMk/>
            <pc:sldMk cId="2630259549" sldId="268"/>
            <ac:picMk id="11" creationId="{50BFC4AE-BD44-4B28-9A1B-C340D691D4AE}"/>
          </ac:picMkLst>
        </pc:picChg>
      </pc:sldChg>
      <pc:sldChg chg="addSp delSp modSp mod">
        <pc:chgData name="Alexandra Strapáková" userId="3b5c4904-fb7d-425c-83e3-160449c8b7b5" providerId="ADAL" clId="{4308BE37-048F-492A-8B33-5AC8C81C5900}" dt="2021-02-04T17:57:20.838" v="350" actId="1076"/>
        <pc:sldMkLst>
          <pc:docMk/>
          <pc:sldMk cId="2156545876" sldId="277"/>
        </pc:sldMkLst>
        <pc:picChg chg="add del mod">
          <ac:chgData name="Alexandra Strapáková" userId="3b5c4904-fb7d-425c-83e3-160449c8b7b5" providerId="ADAL" clId="{4308BE37-048F-492A-8B33-5AC8C81C5900}" dt="2021-02-04T17:22:18.139" v="114" actId="478"/>
          <ac:picMkLst>
            <pc:docMk/>
            <pc:sldMk cId="2156545876" sldId="277"/>
            <ac:picMk id="9" creationId="{652B5788-8807-480B-B87B-36C94AA67148}"/>
          </ac:picMkLst>
        </pc:picChg>
        <pc:picChg chg="add mod">
          <ac:chgData name="Alexandra Strapáková" userId="3b5c4904-fb7d-425c-83e3-160449c8b7b5" providerId="ADAL" clId="{4308BE37-048F-492A-8B33-5AC8C81C5900}" dt="2021-02-04T17:57:17.463" v="349" actId="1076"/>
          <ac:picMkLst>
            <pc:docMk/>
            <pc:sldMk cId="2156545876" sldId="277"/>
            <ac:picMk id="10" creationId="{332AE243-3FF7-4811-B0D2-41E4C83C77B7}"/>
          </ac:picMkLst>
        </pc:picChg>
        <pc:picChg chg="add mod modCrop">
          <ac:chgData name="Alexandra Strapáková" userId="3b5c4904-fb7d-425c-83e3-160449c8b7b5" providerId="ADAL" clId="{4308BE37-048F-492A-8B33-5AC8C81C5900}" dt="2021-02-04T17:57:20.838" v="350" actId="1076"/>
          <ac:picMkLst>
            <pc:docMk/>
            <pc:sldMk cId="2156545876" sldId="277"/>
            <ac:picMk id="11" creationId="{EFD54663-35CE-4C59-BA8D-42790B0C8BE3}"/>
          </ac:picMkLst>
        </pc:picChg>
        <pc:picChg chg="add del mod">
          <ac:chgData name="Alexandra Strapáková" userId="3b5c4904-fb7d-425c-83e3-160449c8b7b5" providerId="ADAL" clId="{4308BE37-048F-492A-8B33-5AC8C81C5900}" dt="2021-02-04T17:54:41.014" v="317" actId="478"/>
          <ac:picMkLst>
            <pc:docMk/>
            <pc:sldMk cId="2156545876" sldId="277"/>
            <ac:picMk id="12" creationId="{8B9742B2-EBC7-48D1-A13B-5809C0E8668F}"/>
          </ac:picMkLst>
        </pc:picChg>
        <pc:picChg chg="del mod">
          <ac:chgData name="Alexandra Strapáková" userId="3b5c4904-fb7d-425c-83e3-160449c8b7b5" providerId="ADAL" clId="{4308BE37-048F-492A-8B33-5AC8C81C5900}" dt="2021-02-04T17:22:13.905" v="111" actId="478"/>
          <ac:picMkLst>
            <pc:docMk/>
            <pc:sldMk cId="2156545876" sldId="277"/>
            <ac:picMk id="182" creationId="{00000000-0000-0000-0000-000000000000}"/>
          </ac:picMkLst>
        </pc:picChg>
        <pc:picChg chg="mod">
          <ac:chgData name="Alexandra Strapáková" userId="3b5c4904-fb7d-425c-83e3-160449c8b7b5" providerId="ADAL" clId="{4308BE37-048F-492A-8B33-5AC8C81C5900}" dt="2021-02-04T17:56:24.830" v="347" actId="1076"/>
          <ac:picMkLst>
            <pc:docMk/>
            <pc:sldMk cId="2156545876" sldId="277"/>
            <ac:picMk id="183" creationId="{00000000-0000-0000-0000-000000000000}"/>
          </ac:picMkLst>
        </pc:picChg>
        <pc:picChg chg="del mod">
          <ac:chgData name="Alexandra Strapáková" userId="3b5c4904-fb7d-425c-83e3-160449c8b7b5" providerId="ADAL" clId="{4308BE37-048F-492A-8B33-5AC8C81C5900}" dt="2021-02-04T17:22:20.562" v="115" actId="478"/>
          <ac:picMkLst>
            <pc:docMk/>
            <pc:sldMk cId="2156545876" sldId="277"/>
            <ac:picMk id="184" creationId="{00000000-0000-0000-0000-000000000000}"/>
          </ac:picMkLst>
        </pc:picChg>
        <pc:cxnChg chg="mod">
          <ac:chgData name="Alexandra Strapáková" userId="3b5c4904-fb7d-425c-83e3-160449c8b7b5" providerId="ADAL" clId="{4308BE37-048F-492A-8B33-5AC8C81C5900}" dt="2021-02-04T17:20:29.347" v="91" actId="1076"/>
          <ac:cxnSpMkLst>
            <pc:docMk/>
            <pc:sldMk cId="2156545876" sldId="277"/>
            <ac:cxnSpMk id="186" creationId="{00000000-0000-0000-0000-000000000000}"/>
          </ac:cxnSpMkLst>
        </pc:cxnChg>
      </pc:sldChg>
      <pc:sldChg chg="addSp delSp modSp mod">
        <pc:chgData name="Alexandra Strapáková" userId="3b5c4904-fb7d-425c-83e3-160449c8b7b5" providerId="ADAL" clId="{4308BE37-048F-492A-8B33-5AC8C81C5900}" dt="2021-02-05T11:06:01.055" v="472" actId="1076"/>
        <pc:sldMkLst>
          <pc:docMk/>
          <pc:sldMk cId="2743127131" sldId="280"/>
        </pc:sldMkLst>
        <pc:spChg chg="mod">
          <ac:chgData name="Alexandra Strapáková" userId="3b5c4904-fb7d-425c-83e3-160449c8b7b5" providerId="ADAL" clId="{4308BE37-048F-492A-8B33-5AC8C81C5900}" dt="2021-02-04T18:15:04.361" v="424" actId="113"/>
          <ac:spMkLst>
            <pc:docMk/>
            <pc:sldMk cId="2743127131" sldId="280"/>
            <ac:spMk id="176" creationId="{00000000-0000-0000-0000-000000000000}"/>
          </ac:spMkLst>
        </pc:spChg>
        <pc:picChg chg="add mod modCrop">
          <ac:chgData name="Alexandra Strapáková" userId="3b5c4904-fb7d-425c-83e3-160449c8b7b5" providerId="ADAL" clId="{4308BE37-048F-492A-8B33-5AC8C81C5900}" dt="2021-02-05T11:06:01.055" v="472" actId="1076"/>
          <ac:picMkLst>
            <pc:docMk/>
            <pc:sldMk cId="2743127131" sldId="280"/>
            <ac:picMk id="3" creationId="{71713E8B-BFDA-4F66-9CDD-389593C665C8}"/>
          </ac:picMkLst>
        </pc:picChg>
        <pc:picChg chg="del">
          <ac:chgData name="Alexandra Strapáková" userId="3b5c4904-fb7d-425c-83e3-160449c8b7b5" providerId="ADAL" clId="{4308BE37-048F-492A-8B33-5AC8C81C5900}" dt="2021-02-04T17:19:31.697" v="78" actId="478"/>
          <ac:picMkLst>
            <pc:docMk/>
            <pc:sldMk cId="2743127131" sldId="280"/>
            <ac:picMk id="4" creationId="{57775EE2-D5C0-49DE-B021-682D9DF3FA5D}"/>
          </ac:picMkLst>
        </pc:picChg>
        <pc:picChg chg="add del mod">
          <ac:chgData name="Alexandra Strapáková" userId="3b5c4904-fb7d-425c-83e3-160449c8b7b5" providerId="ADAL" clId="{4308BE37-048F-492A-8B33-5AC8C81C5900}" dt="2021-02-04T18:06:03.486" v="395" actId="478"/>
          <ac:picMkLst>
            <pc:docMk/>
            <pc:sldMk cId="2743127131" sldId="280"/>
            <ac:picMk id="6" creationId="{7593E650-5D8C-4B38-8A99-DADBE00CA4EE}"/>
          </ac:picMkLst>
        </pc:picChg>
        <pc:picChg chg="del">
          <ac:chgData name="Alexandra Strapáková" userId="3b5c4904-fb7d-425c-83e3-160449c8b7b5" providerId="ADAL" clId="{4308BE37-048F-492A-8B33-5AC8C81C5900}" dt="2021-02-04T17:19:31.984" v="79" actId="478"/>
          <ac:picMkLst>
            <pc:docMk/>
            <pc:sldMk cId="2743127131" sldId="280"/>
            <ac:picMk id="7" creationId="{B0A29764-6353-42A2-AF75-7D8BE53AF6DC}"/>
          </ac:picMkLst>
        </pc:picChg>
        <pc:picChg chg="del">
          <ac:chgData name="Alexandra Strapáková" userId="3b5c4904-fb7d-425c-83e3-160449c8b7b5" providerId="ADAL" clId="{4308BE37-048F-492A-8B33-5AC8C81C5900}" dt="2021-02-04T17:19:31.346" v="77" actId="478"/>
          <ac:picMkLst>
            <pc:docMk/>
            <pc:sldMk cId="2743127131" sldId="280"/>
            <ac:picMk id="9" creationId="{A91C942E-7997-4E8F-A01C-9FBA6C6A2E93}"/>
          </ac:picMkLst>
        </pc:picChg>
        <pc:picChg chg="add mod">
          <ac:chgData name="Alexandra Strapáková" userId="3b5c4904-fb7d-425c-83e3-160449c8b7b5" providerId="ADAL" clId="{4308BE37-048F-492A-8B33-5AC8C81C5900}" dt="2021-02-04T18:06:31.285" v="406" actId="1076"/>
          <ac:picMkLst>
            <pc:docMk/>
            <pc:sldMk cId="2743127131" sldId="280"/>
            <ac:picMk id="10" creationId="{38EDA4BD-56CA-4631-B1BF-5F3C1100EFAD}"/>
          </ac:picMkLst>
        </pc:picChg>
      </pc:sldChg>
      <pc:sldChg chg="addSp delSp modSp mod">
        <pc:chgData name="Alexandra Strapáková" userId="3b5c4904-fb7d-425c-83e3-160449c8b7b5" providerId="ADAL" clId="{4308BE37-048F-492A-8B33-5AC8C81C5900}" dt="2021-02-05T11:05:50.248" v="471" actId="14100"/>
        <pc:sldMkLst>
          <pc:docMk/>
          <pc:sldMk cId="2852476236" sldId="282"/>
        </pc:sldMkLst>
        <pc:spChg chg="mod">
          <ac:chgData name="Alexandra Strapáková" userId="3b5c4904-fb7d-425c-83e3-160449c8b7b5" providerId="ADAL" clId="{4308BE37-048F-492A-8B33-5AC8C81C5900}" dt="2021-02-04T18:15:18.611" v="426" actId="113"/>
          <ac:spMkLst>
            <pc:docMk/>
            <pc:sldMk cId="2852476236" sldId="282"/>
            <ac:spMk id="176" creationId="{00000000-0000-0000-0000-000000000000}"/>
          </ac:spMkLst>
        </pc:spChg>
        <pc:picChg chg="del">
          <ac:chgData name="Alexandra Strapáková" userId="3b5c4904-fb7d-425c-83e3-160449c8b7b5" providerId="ADAL" clId="{4308BE37-048F-492A-8B33-5AC8C81C5900}" dt="2021-02-04T17:19:28.607" v="74" actId="478"/>
          <ac:picMkLst>
            <pc:docMk/>
            <pc:sldMk cId="2852476236" sldId="282"/>
            <ac:picMk id="3" creationId="{88294500-4CC4-40A4-9FB0-14780C5EB0F9}"/>
          </ac:picMkLst>
        </pc:picChg>
        <pc:picChg chg="add mod">
          <ac:chgData name="Alexandra Strapáková" userId="3b5c4904-fb7d-425c-83e3-160449c8b7b5" providerId="ADAL" clId="{4308BE37-048F-492A-8B33-5AC8C81C5900}" dt="2021-02-05T11:05:50.248" v="471" actId="14100"/>
          <ac:picMkLst>
            <pc:docMk/>
            <pc:sldMk cId="2852476236" sldId="282"/>
            <ac:picMk id="4" creationId="{CAD7FF8B-992F-4A17-A910-2BC06E733207}"/>
          </ac:picMkLst>
        </pc:picChg>
        <pc:picChg chg="add mod">
          <ac:chgData name="Alexandra Strapáková" userId="3b5c4904-fb7d-425c-83e3-160449c8b7b5" providerId="ADAL" clId="{4308BE37-048F-492A-8B33-5AC8C81C5900}" dt="2021-02-05T11:05:47.600" v="470" actId="14100"/>
          <ac:picMkLst>
            <pc:docMk/>
            <pc:sldMk cId="2852476236" sldId="282"/>
            <ac:picMk id="6" creationId="{29A30539-D348-4E3A-B921-E63062A3A536}"/>
          </ac:picMkLst>
        </pc:picChg>
        <pc:picChg chg="del">
          <ac:chgData name="Alexandra Strapáková" userId="3b5c4904-fb7d-425c-83e3-160449c8b7b5" providerId="ADAL" clId="{4308BE37-048F-492A-8B33-5AC8C81C5900}" dt="2021-02-04T17:19:27.351" v="71" actId="478"/>
          <ac:picMkLst>
            <pc:docMk/>
            <pc:sldMk cId="2852476236" sldId="282"/>
            <ac:picMk id="7" creationId="{5B5F927E-0C21-42A1-B2E6-5A4EA2E4FDB8}"/>
          </ac:picMkLst>
        </pc:picChg>
        <pc:picChg chg="del">
          <ac:chgData name="Alexandra Strapáková" userId="3b5c4904-fb7d-425c-83e3-160449c8b7b5" providerId="ADAL" clId="{4308BE37-048F-492A-8B33-5AC8C81C5900}" dt="2021-02-04T17:19:29.473" v="75" actId="478"/>
          <ac:picMkLst>
            <pc:docMk/>
            <pc:sldMk cId="2852476236" sldId="282"/>
            <ac:picMk id="9" creationId="{5F7E3552-35C5-4C89-850D-B2E841EACF86}"/>
          </ac:picMkLst>
        </pc:picChg>
        <pc:picChg chg="del">
          <ac:chgData name="Alexandra Strapáková" userId="3b5c4904-fb7d-425c-83e3-160449c8b7b5" providerId="ADAL" clId="{4308BE37-048F-492A-8B33-5AC8C81C5900}" dt="2021-02-04T17:19:29.818" v="76" actId="478"/>
          <ac:picMkLst>
            <pc:docMk/>
            <pc:sldMk cId="2852476236" sldId="282"/>
            <ac:picMk id="11" creationId="{A3F154D9-23AB-45FF-950D-E8050B2A349F}"/>
          </ac:picMkLst>
        </pc:picChg>
        <pc:picChg chg="del">
          <ac:chgData name="Alexandra Strapáková" userId="3b5c4904-fb7d-425c-83e3-160449c8b7b5" providerId="ADAL" clId="{4308BE37-048F-492A-8B33-5AC8C81C5900}" dt="2021-02-04T17:19:27.874" v="72" actId="478"/>
          <ac:picMkLst>
            <pc:docMk/>
            <pc:sldMk cId="2852476236" sldId="282"/>
            <ac:picMk id="15" creationId="{ABBCEF28-72D5-4D19-A467-482B39392FFC}"/>
          </ac:picMkLst>
        </pc:picChg>
        <pc:picChg chg="del">
          <ac:chgData name="Alexandra Strapáková" userId="3b5c4904-fb7d-425c-83e3-160449c8b7b5" providerId="ADAL" clId="{4308BE37-048F-492A-8B33-5AC8C81C5900}" dt="2021-02-04T17:19:28.246" v="73" actId="478"/>
          <ac:picMkLst>
            <pc:docMk/>
            <pc:sldMk cId="2852476236" sldId="282"/>
            <ac:picMk id="19" creationId="{4870E907-D08C-4BC4-8724-525184D53DFC}"/>
          </ac:picMkLst>
        </pc:picChg>
      </pc:sldChg>
      <pc:sldChg chg="addSp delSp modSp mod">
        <pc:chgData name="Alexandra Strapáková" userId="3b5c4904-fb7d-425c-83e3-160449c8b7b5" providerId="ADAL" clId="{4308BE37-048F-492A-8B33-5AC8C81C5900}" dt="2021-02-05T11:14:54.467" v="557" actId="14100"/>
        <pc:sldMkLst>
          <pc:docMk/>
          <pc:sldMk cId="2787231849" sldId="285"/>
        </pc:sldMkLst>
        <pc:spChg chg="mod">
          <ac:chgData name="Alexandra Strapáková" userId="3b5c4904-fb7d-425c-83e3-160449c8b7b5" providerId="ADAL" clId="{4308BE37-048F-492A-8B33-5AC8C81C5900}" dt="2021-02-04T18:14:38.789" v="419" actId="1076"/>
          <ac:spMkLst>
            <pc:docMk/>
            <pc:sldMk cId="2787231849" sldId="285"/>
            <ac:spMk id="142" creationId="{00000000-0000-0000-0000-000000000000}"/>
          </ac:spMkLst>
        </pc:spChg>
        <pc:picChg chg="add mod">
          <ac:chgData name="Alexandra Strapáková" userId="3b5c4904-fb7d-425c-83e3-160449c8b7b5" providerId="ADAL" clId="{4308BE37-048F-492A-8B33-5AC8C81C5900}" dt="2021-02-04T17:42:53.993" v="280" actId="1076"/>
          <ac:picMkLst>
            <pc:docMk/>
            <pc:sldMk cId="2787231849" sldId="285"/>
            <ac:picMk id="3" creationId="{8B340EA0-9D28-435D-883A-7A43ECF43453}"/>
          </ac:picMkLst>
        </pc:picChg>
        <pc:picChg chg="del">
          <ac:chgData name="Alexandra Strapáková" userId="3b5c4904-fb7d-425c-83e3-160449c8b7b5" providerId="ADAL" clId="{4308BE37-048F-492A-8B33-5AC8C81C5900}" dt="2021-02-04T17:29:08.066" v="135" actId="478"/>
          <ac:picMkLst>
            <pc:docMk/>
            <pc:sldMk cId="2787231849" sldId="285"/>
            <ac:picMk id="4" creationId="{9E097296-E05A-4FDD-9D44-190ECF70B828}"/>
          </ac:picMkLst>
        </pc:picChg>
        <pc:picChg chg="add mod">
          <ac:chgData name="Alexandra Strapáková" userId="3b5c4904-fb7d-425c-83e3-160449c8b7b5" providerId="ADAL" clId="{4308BE37-048F-492A-8B33-5AC8C81C5900}" dt="2021-02-04T17:41:36.616" v="256" actId="1076"/>
          <ac:picMkLst>
            <pc:docMk/>
            <pc:sldMk cId="2787231849" sldId="285"/>
            <ac:picMk id="6" creationId="{393A11C2-63BA-47DF-8111-EDE372208C23}"/>
          </ac:picMkLst>
        </pc:picChg>
        <pc:picChg chg="del">
          <ac:chgData name="Alexandra Strapáková" userId="3b5c4904-fb7d-425c-83e3-160449c8b7b5" providerId="ADAL" clId="{4308BE37-048F-492A-8B33-5AC8C81C5900}" dt="2021-02-04T17:29:08.877" v="136" actId="478"/>
          <ac:picMkLst>
            <pc:docMk/>
            <pc:sldMk cId="2787231849" sldId="285"/>
            <ac:picMk id="8" creationId="{A8EDD373-2307-48E4-9570-FCCA3D45FFD4}"/>
          </ac:picMkLst>
        </pc:picChg>
        <pc:picChg chg="add mod">
          <ac:chgData name="Alexandra Strapáková" userId="3b5c4904-fb7d-425c-83e3-160449c8b7b5" providerId="ADAL" clId="{4308BE37-048F-492A-8B33-5AC8C81C5900}" dt="2021-02-04T17:41:48.263" v="259" actId="1076"/>
          <ac:picMkLst>
            <pc:docMk/>
            <pc:sldMk cId="2787231849" sldId="285"/>
            <ac:picMk id="9" creationId="{4A71017F-5E31-4F13-9F29-F7DB9DD4DC26}"/>
          </ac:picMkLst>
        </pc:picChg>
        <pc:picChg chg="del">
          <ac:chgData name="Alexandra Strapáková" userId="3b5c4904-fb7d-425c-83e3-160449c8b7b5" providerId="ADAL" clId="{4308BE37-048F-492A-8B33-5AC8C81C5900}" dt="2021-02-04T17:29:07.469" v="134" actId="478"/>
          <ac:picMkLst>
            <pc:docMk/>
            <pc:sldMk cId="2787231849" sldId="285"/>
            <ac:picMk id="11" creationId="{EA3E99A3-1D8A-42A9-86E8-99219E85FF74}"/>
          </ac:picMkLst>
        </pc:picChg>
        <pc:picChg chg="add mod">
          <ac:chgData name="Alexandra Strapáková" userId="3b5c4904-fb7d-425c-83e3-160449c8b7b5" providerId="ADAL" clId="{4308BE37-048F-492A-8B33-5AC8C81C5900}" dt="2021-02-04T17:41:52.072" v="260" actId="1076"/>
          <ac:picMkLst>
            <pc:docMk/>
            <pc:sldMk cId="2787231849" sldId="285"/>
            <ac:picMk id="12" creationId="{DDBC5B3D-A54F-4020-982B-2C841FFACDD9}"/>
          </ac:picMkLst>
        </pc:picChg>
        <pc:picChg chg="del">
          <ac:chgData name="Alexandra Strapáková" userId="3b5c4904-fb7d-425c-83e3-160449c8b7b5" providerId="ADAL" clId="{4308BE37-048F-492A-8B33-5AC8C81C5900}" dt="2021-02-04T17:29:06.847" v="133" actId="478"/>
          <ac:picMkLst>
            <pc:docMk/>
            <pc:sldMk cId="2787231849" sldId="285"/>
            <ac:picMk id="13" creationId="{5EC2970C-7B91-4EE8-90FB-C32155BB5C54}"/>
          </ac:picMkLst>
        </pc:picChg>
        <pc:picChg chg="add del mod">
          <ac:chgData name="Alexandra Strapáková" userId="3b5c4904-fb7d-425c-83e3-160449c8b7b5" providerId="ADAL" clId="{4308BE37-048F-492A-8B33-5AC8C81C5900}" dt="2021-02-04T17:40:41.527" v="246" actId="478"/>
          <ac:picMkLst>
            <pc:docMk/>
            <pc:sldMk cId="2787231849" sldId="285"/>
            <ac:picMk id="15" creationId="{E6F24A2B-9E83-4D72-B0D1-E2EC78EF63A0}"/>
          </ac:picMkLst>
        </pc:picChg>
        <pc:picChg chg="add del mod">
          <ac:chgData name="Alexandra Strapáková" userId="3b5c4904-fb7d-425c-83e3-160449c8b7b5" providerId="ADAL" clId="{4308BE37-048F-492A-8B33-5AC8C81C5900}" dt="2021-02-04T17:40:58.584" v="250" actId="478"/>
          <ac:picMkLst>
            <pc:docMk/>
            <pc:sldMk cId="2787231849" sldId="285"/>
            <ac:picMk id="17" creationId="{6D16C1E7-2174-43F7-A8BA-CFD724199DB8}"/>
          </ac:picMkLst>
        </pc:picChg>
        <pc:picChg chg="add mod">
          <ac:chgData name="Alexandra Strapáková" userId="3b5c4904-fb7d-425c-83e3-160449c8b7b5" providerId="ADAL" clId="{4308BE37-048F-492A-8B33-5AC8C81C5900}" dt="2021-02-04T17:43:02.375" v="284" actId="1076"/>
          <ac:picMkLst>
            <pc:docMk/>
            <pc:sldMk cId="2787231849" sldId="285"/>
            <ac:picMk id="19" creationId="{57949723-991D-45E4-9E6F-EE8A2246A496}"/>
          </ac:picMkLst>
        </pc:picChg>
        <pc:picChg chg="add del mod">
          <ac:chgData name="Alexandra Strapáková" userId="3b5c4904-fb7d-425c-83e3-160449c8b7b5" providerId="ADAL" clId="{4308BE37-048F-492A-8B33-5AC8C81C5900}" dt="2021-02-04T17:42:19.283" v="269" actId="478"/>
          <ac:picMkLst>
            <pc:docMk/>
            <pc:sldMk cId="2787231849" sldId="285"/>
            <ac:picMk id="21" creationId="{4E00C8CD-464E-4EB8-A434-3A3D64388123}"/>
          </ac:picMkLst>
        </pc:picChg>
        <pc:picChg chg="add mod">
          <ac:chgData name="Alexandra Strapáková" userId="3b5c4904-fb7d-425c-83e3-160449c8b7b5" providerId="ADAL" clId="{4308BE37-048F-492A-8B33-5AC8C81C5900}" dt="2021-02-04T17:42:56.135" v="281" actId="1076"/>
          <ac:picMkLst>
            <pc:docMk/>
            <pc:sldMk cId="2787231849" sldId="285"/>
            <ac:picMk id="23" creationId="{F27C3DAB-6399-4E57-BFB4-534761E3ECAD}"/>
          </ac:picMkLst>
        </pc:picChg>
        <pc:picChg chg="add mod">
          <ac:chgData name="Alexandra Strapáková" userId="3b5c4904-fb7d-425c-83e3-160449c8b7b5" providerId="ADAL" clId="{4308BE37-048F-492A-8B33-5AC8C81C5900}" dt="2021-02-04T17:42:58.176" v="282" actId="1076"/>
          <ac:picMkLst>
            <pc:docMk/>
            <pc:sldMk cId="2787231849" sldId="285"/>
            <ac:picMk id="25" creationId="{DE99E9BC-0E17-4702-BC1F-637C38D3657B}"/>
          </ac:picMkLst>
        </pc:picChg>
        <pc:picChg chg="add del mod">
          <ac:chgData name="Alexandra Strapáková" userId="3b5c4904-fb7d-425c-83e3-160449c8b7b5" providerId="ADAL" clId="{4308BE37-048F-492A-8B33-5AC8C81C5900}" dt="2021-02-04T17:43:28.688" v="290" actId="478"/>
          <ac:picMkLst>
            <pc:docMk/>
            <pc:sldMk cId="2787231849" sldId="285"/>
            <ac:picMk id="27" creationId="{27A4A2B2-52AC-4152-833C-EA0B4EAD7A24}"/>
          </ac:picMkLst>
        </pc:picChg>
        <pc:picChg chg="add del mod">
          <ac:chgData name="Alexandra Strapáková" userId="3b5c4904-fb7d-425c-83e3-160449c8b7b5" providerId="ADAL" clId="{4308BE37-048F-492A-8B33-5AC8C81C5900}" dt="2021-02-04T17:43:35.066" v="292" actId="478"/>
          <ac:picMkLst>
            <pc:docMk/>
            <pc:sldMk cId="2787231849" sldId="285"/>
            <ac:picMk id="29" creationId="{6ECEABC8-B5DC-4F3E-A273-5B6C90F203BF}"/>
          </ac:picMkLst>
        </pc:picChg>
        <pc:picChg chg="add mod">
          <ac:chgData name="Alexandra Strapáková" userId="3b5c4904-fb7d-425c-83e3-160449c8b7b5" providerId="ADAL" clId="{4308BE37-048F-492A-8B33-5AC8C81C5900}" dt="2021-02-05T11:14:54.467" v="557" actId="14100"/>
          <ac:picMkLst>
            <pc:docMk/>
            <pc:sldMk cId="2787231849" sldId="285"/>
            <ac:picMk id="31" creationId="{EE3657BA-8CC3-401D-83B6-9B9C8D045BA1}"/>
          </ac:picMkLst>
        </pc:picChg>
      </pc:sldChg>
      <pc:sldChg chg="addSp modSp add mod">
        <pc:chgData name="Alexandra Strapáková" userId="3b5c4904-fb7d-425c-83e3-160449c8b7b5" providerId="ADAL" clId="{4308BE37-048F-492A-8B33-5AC8C81C5900}" dt="2021-02-05T11:20:38.031" v="576" actId="1076"/>
        <pc:sldMkLst>
          <pc:docMk/>
          <pc:sldMk cId="4166378256" sldId="286"/>
        </pc:sldMkLst>
        <pc:spChg chg="mod">
          <ac:chgData name="Alexandra Strapáková" userId="3b5c4904-fb7d-425c-83e3-160449c8b7b5" providerId="ADAL" clId="{4308BE37-048F-492A-8B33-5AC8C81C5900}" dt="2021-02-05T11:20:38.031" v="576" actId="1076"/>
          <ac:spMkLst>
            <pc:docMk/>
            <pc:sldMk cId="4166378256" sldId="286"/>
            <ac:spMk id="176" creationId="{00000000-0000-0000-0000-000000000000}"/>
          </ac:spMkLst>
        </pc:spChg>
        <pc:picChg chg="add mod">
          <ac:chgData name="Alexandra Strapáková" userId="3b5c4904-fb7d-425c-83e3-160449c8b7b5" providerId="ADAL" clId="{4308BE37-048F-492A-8B33-5AC8C81C5900}" dt="2021-02-05T11:15:08.176" v="561" actId="1076"/>
          <ac:picMkLst>
            <pc:docMk/>
            <pc:sldMk cId="4166378256" sldId="286"/>
            <ac:picMk id="3" creationId="{E62D5D6A-34FA-48FD-9C3B-C3661D49C8D8}"/>
          </ac:picMkLst>
        </pc:picChg>
        <pc:picChg chg="add mod">
          <ac:chgData name="Alexandra Strapáková" userId="3b5c4904-fb7d-425c-83e3-160449c8b7b5" providerId="ADAL" clId="{4308BE37-048F-492A-8B33-5AC8C81C5900}" dt="2021-02-05T11:15:11.856" v="562" actId="1076"/>
          <ac:picMkLst>
            <pc:docMk/>
            <pc:sldMk cId="4166378256" sldId="286"/>
            <ac:picMk id="4" creationId="{7F8381B9-5AC8-483A-BEA0-6D3771731CA8}"/>
          </ac:picMkLst>
        </pc:picChg>
        <pc:picChg chg="add mod modCrop">
          <ac:chgData name="Alexandra Strapáková" userId="3b5c4904-fb7d-425c-83e3-160449c8b7b5" providerId="ADAL" clId="{4308BE37-048F-492A-8B33-5AC8C81C5900}" dt="2021-02-05T11:16:03.914" v="566" actId="732"/>
          <ac:picMkLst>
            <pc:docMk/>
            <pc:sldMk cId="4166378256" sldId="286"/>
            <ac:picMk id="6" creationId="{72D5D3D5-936E-41B1-9682-21A9D857C6CF}"/>
          </ac:picMkLst>
        </pc:picChg>
      </pc:sldChg>
      <pc:sldChg chg="addSp delSp modSp add del mod">
        <pc:chgData name="Alexandra Strapáková" userId="3b5c4904-fb7d-425c-83e3-160449c8b7b5" providerId="ADAL" clId="{4308BE37-048F-492A-8B33-5AC8C81C5900}" dt="2021-02-05T11:07:27.084" v="484" actId="47"/>
        <pc:sldMkLst>
          <pc:docMk/>
          <pc:sldMk cId="573225213" sldId="287"/>
        </pc:sldMkLst>
        <pc:spChg chg="del">
          <ac:chgData name="Alexandra Strapáková" userId="3b5c4904-fb7d-425c-83e3-160449c8b7b5" providerId="ADAL" clId="{4308BE37-048F-492A-8B33-5AC8C81C5900}" dt="2021-02-05T11:07:08.360" v="475" actId="478"/>
          <ac:spMkLst>
            <pc:docMk/>
            <pc:sldMk cId="573225213" sldId="287"/>
            <ac:spMk id="134" creationId="{00000000-0000-0000-0000-000000000000}"/>
          </ac:spMkLst>
        </pc:spChg>
        <pc:picChg chg="del">
          <ac:chgData name="Alexandra Strapáková" userId="3b5c4904-fb7d-425c-83e3-160449c8b7b5" providerId="ADAL" clId="{4308BE37-048F-492A-8B33-5AC8C81C5900}" dt="2021-02-05T11:07:08.757" v="476" actId="478"/>
          <ac:picMkLst>
            <pc:docMk/>
            <pc:sldMk cId="573225213" sldId="287"/>
            <ac:picMk id="3" creationId="{6DF13259-2DB7-4475-98A7-FD4D9D1BC965}"/>
          </ac:picMkLst>
        </pc:picChg>
        <pc:picChg chg="add del mod">
          <ac:chgData name="Alexandra Strapáková" userId="3b5c4904-fb7d-425c-83e3-160449c8b7b5" providerId="ADAL" clId="{4308BE37-048F-492A-8B33-5AC8C81C5900}" dt="2021-02-05T11:07:24.350" v="483" actId="478"/>
          <ac:picMkLst>
            <pc:docMk/>
            <pc:sldMk cId="573225213" sldId="287"/>
            <ac:picMk id="4" creationId="{318467E9-35AB-4F8A-947B-E3E19D7A993D}"/>
          </ac:picMkLst>
        </pc:picChg>
        <pc:picChg chg="del">
          <ac:chgData name="Alexandra Strapáková" userId="3b5c4904-fb7d-425c-83e3-160449c8b7b5" providerId="ADAL" clId="{4308BE37-048F-492A-8B33-5AC8C81C5900}" dt="2021-02-05T11:07:09.128" v="477" actId="478"/>
          <ac:picMkLst>
            <pc:docMk/>
            <pc:sldMk cId="573225213" sldId="287"/>
            <ac:picMk id="9" creationId="{6F975A04-C4F5-4E42-A4EB-C395181C1CB5}"/>
          </ac:picMkLst>
        </pc:picChg>
      </pc:sldChg>
    </pc:docChg>
  </pc:docChgLst>
  <pc:docChgLst>
    <pc:chgData name="Zuzana Sopková" userId="85a049e0-db51-4835-b727-2b2a0e5688c7" providerId="ADAL" clId="{4C3D9A8E-0153-444F-914F-5280693557D1}"/>
    <pc:docChg chg="undo redo custSel addSld delSld modSld">
      <pc:chgData name="Zuzana Sopková" userId="85a049e0-db51-4835-b727-2b2a0e5688c7" providerId="ADAL" clId="{4C3D9A8E-0153-444F-914F-5280693557D1}" dt="2021-02-15T14:21:51.776" v="318" actId="113"/>
      <pc:docMkLst>
        <pc:docMk/>
      </pc:docMkLst>
      <pc:sldChg chg="modSp mod">
        <pc:chgData name="Zuzana Sopková" userId="85a049e0-db51-4835-b727-2b2a0e5688c7" providerId="ADAL" clId="{4C3D9A8E-0153-444F-914F-5280693557D1}" dt="2021-02-15T13:55:23.374" v="0" actId="20577"/>
        <pc:sldMkLst>
          <pc:docMk/>
          <pc:sldMk cId="0" sldId="256"/>
        </pc:sldMkLst>
        <pc:spChg chg="mod">
          <ac:chgData name="Zuzana Sopková" userId="85a049e0-db51-4835-b727-2b2a0e5688c7" providerId="ADAL" clId="{4C3D9A8E-0153-444F-914F-5280693557D1}" dt="2021-02-15T13:55:23.374" v="0" actId="20577"/>
          <ac:spMkLst>
            <pc:docMk/>
            <pc:sldMk cId="0" sldId="256"/>
            <ac:spMk id="105" creationId="{00000000-0000-0000-0000-000000000000}"/>
          </ac:spMkLst>
        </pc:spChg>
      </pc:sldChg>
      <pc:sldChg chg="modSp mod">
        <pc:chgData name="Zuzana Sopková" userId="85a049e0-db51-4835-b727-2b2a0e5688c7" providerId="ADAL" clId="{4C3D9A8E-0153-444F-914F-5280693557D1}" dt="2021-02-15T14:00:31.322" v="58" actId="1076"/>
        <pc:sldMkLst>
          <pc:docMk/>
          <pc:sldMk cId="0" sldId="260"/>
        </pc:sldMkLst>
        <pc:spChg chg="mod">
          <ac:chgData name="Zuzana Sopková" userId="85a049e0-db51-4835-b727-2b2a0e5688c7" providerId="ADAL" clId="{4C3D9A8E-0153-444F-914F-5280693557D1}" dt="2021-02-15T14:00:31.322" v="58" actId="1076"/>
          <ac:spMkLst>
            <pc:docMk/>
            <pc:sldMk cId="0" sldId="260"/>
            <ac:spMk id="141" creationId="{00000000-0000-0000-0000-000000000000}"/>
          </ac:spMkLst>
        </pc:spChg>
        <pc:spChg chg="mod">
          <ac:chgData name="Zuzana Sopková" userId="85a049e0-db51-4835-b727-2b2a0e5688c7" providerId="ADAL" clId="{4C3D9A8E-0153-444F-914F-5280693557D1}" dt="2021-02-15T14:00:30.099" v="57" actId="113"/>
          <ac:spMkLst>
            <pc:docMk/>
            <pc:sldMk cId="0" sldId="260"/>
            <ac:spMk id="142" creationId="{00000000-0000-0000-0000-000000000000}"/>
          </ac:spMkLst>
        </pc:spChg>
        <pc:picChg chg="mod">
          <ac:chgData name="Zuzana Sopková" userId="85a049e0-db51-4835-b727-2b2a0e5688c7" providerId="ADAL" clId="{4C3D9A8E-0153-444F-914F-5280693557D1}" dt="2021-02-15T13:59:45.849" v="52" actId="1076"/>
          <ac:picMkLst>
            <pc:docMk/>
            <pc:sldMk cId="0" sldId="260"/>
            <ac:picMk id="3" creationId="{6F60DCE6-EB73-46F7-AE65-02B66C8FB461}"/>
          </ac:picMkLst>
        </pc:picChg>
      </pc:sldChg>
      <pc:sldChg chg="modSp mod">
        <pc:chgData name="Zuzana Sopková" userId="85a049e0-db51-4835-b727-2b2a0e5688c7" providerId="ADAL" clId="{4C3D9A8E-0153-444F-914F-5280693557D1}" dt="2021-02-15T14:19:12.790" v="306" actId="20577"/>
        <pc:sldMkLst>
          <pc:docMk/>
          <pc:sldMk cId="375361383" sldId="263"/>
        </pc:sldMkLst>
        <pc:spChg chg="mod">
          <ac:chgData name="Zuzana Sopková" userId="85a049e0-db51-4835-b727-2b2a0e5688c7" providerId="ADAL" clId="{4C3D9A8E-0153-444F-914F-5280693557D1}" dt="2021-02-15T14:19:12.790" v="306" actId="20577"/>
          <ac:spMkLst>
            <pc:docMk/>
            <pc:sldMk cId="375361383" sldId="263"/>
            <ac:spMk id="176" creationId="{00000000-0000-0000-0000-000000000000}"/>
          </ac:spMkLst>
        </pc:spChg>
        <pc:picChg chg="mod">
          <ac:chgData name="Zuzana Sopková" userId="85a049e0-db51-4835-b727-2b2a0e5688c7" providerId="ADAL" clId="{4C3D9A8E-0153-444F-914F-5280693557D1}" dt="2021-02-15T14:14:52.700" v="285" actId="1076"/>
          <ac:picMkLst>
            <pc:docMk/>
            <pc:sldMk cId="375361383" sldId="263"/>
            <ac:picMk id="5" creationId="{FF506D02-1E07-44D3-A5D7-8ABEAB316395}"/>
          </ac:picMkLst>
        </pc:picChg>
      </pc:sldChg>
      <pc:sldChg chg="addSp delSp modSp mod">
        <pc:chgData name="Zuzana Sopková" userId="85a049e0-db51-4835-b727-2b2a0e5688c7" providerId="ADAL" clId="{4C3D9A8E-0153-444F-914F-5280693557D1}" dt="2021-02-15T14:18:43.799" v="302" actId="113"/>
        <pc:sldMkLst>
          <pc:docMk/>
          <pc:sldMk cId="2630259549" sldId="268"/>
        </pc:sldMkLst>
        <pc:spChg chg="mod">
          <ac:chgData name="Zuzana Sopková" userId="85a049e0-db51-4835-b727-2b2a0e5688c7" providerId="ADAL" clId="{4C3D9A8E-0153-444F-914F-5280693557D1}" dt="2021-02-15T14:18:43.799" v="302" actId="113"/>
          <ac:spMkLst>
            <pc:docMk/>
            <pc:sldMk cId="2630259549" sldId="268"/>
            <ac:spMk id="134" creationId="{00000000-0000-0000-0000-000000000000}"/>
          </ac:spMkLst>
        </pc:spChg>
        <pc:picChg chg="del mod">
          <ac:chgData name="Zuzana Sopková" userId="85a049e0-db51-4835-b727-2b2a0e5688c7" providerId="ADAL" clId="{4C3D9A8E-0153-444F-914F-5280693557D1}" dt="2021-02-15T14:09:23.613" v="168" actId="21"/>
          <ac:picMkLst>
            <pc:docMk/>
            <pc:sldMk cId="2630259549" sldId="268"/>
            <ac:picMk id="9" creationId="{6F975A04-C4F5-4E42-A4EB-C395181C1CB5}"/>
          </ac:picMkLst>
        </pc:picChg>
        <pc:picChg chg="add mod">
          <ac:chgData name="Zuzana Sopková" userId="85a049e0-db51-4835-b727-2b2a0e5688c7" providerId="ADAL" clId="{4C3D9A8E-0153-444F-914F-5280693557D1}" dt="2021-02-15T14:14:45.006" v="283" actId="1076"/>
          <ac:picMkLst>
            <pc:docMk/>
            <pc:sldMk cId="2630259549" sldId="268"/>
            <ac:picMk id="10" creationId="{47B34859-3988-4941-95C0-175D81D10087}"/>
          </ac:picMkLst>
        </pc:picChg>
        <pc:picChg chg="del mod">
          <ac:chgData name="Zuzana Sopková" userId="85a049e0-db51-4835-b727-2b2a0e5688c7" providerId="ADAL" clId="{4C3D9A8E-0153-444F-914F-5280693557D1}" dt="2021-02-15T14:09:31.289" v="171" actId="21"/>
          <ac:picMkLst>
            <pc:docMk/>
            <pc:sldMk cId="2630259549" sldId="268"/>
            <ac:picMk id="11" creationId="{50BFC4AE-BD44-4B28-9A1B-C340D691D4AE}"/>
          </ac:picMkLst>
        </pc:picChg>
      </pc:sldChg>
      <pc:sldChg chg="del">
        <pc:chgData name="Zuzana Sopková" userId="85a049e0-db51-4835-b727-2b2a0e5688c7" providerId="ADAL" clId="{4C3D9A8E-0153-444F-914F-5280693557D1}" dt="2021-02-15T14:15:13.783" v="287" actId="2696"/>
        <pc:sldMkLst>
          <pc:docMk/>
          <pc:sldMk cId="2156545876" sldId="277"/>
        </pc:sldMkLst>
      </pc:sldChg>
      <pc:sldChg chg="add">
        <pc:chgData name="Zuzana Sopková" userId="85a049e0-db51-4835-b727-2b2a0e5688c7" providerId="ADAL" clId="{4C3D9A8E-0153-444F-914F-5280693557D1}" dt="2021-02-15T14:15:18.332" v="288"/>
        <pc:sldMkLst>
          <pc:docMk/>
          <pc:sldMk cId="3215905490" sldId="277"/>
        </pc:sldMkLst>
      </pc:sldChg>
      <pc:sldChg chg="addSp delSp modSp mod">
        <pc:chgData name="Zuzana Sopková" userId="85a049e0-db51-4835-b727-2b2a0e5688c7" providerId="ADAL" clId="{4C3D9A8E-0153-444F-914F-5280693557D1}" dt="2021-02-15T14:20:25.964" v="317" actId="20577"/>
        <pc:sldMkLst>
          <pc:docMk/>
          <pc:sldMk cId="2743127131" sldId="280"/>
        </pc:sldMkLst>
        <pc:spChg chg="add mod">
          <ac:chgData name="Zuzana Sopková" userId="85a049e0-db51-4835-b727-2b2a0e5688c7" providerId="ADAL" clId="{4C3D9A8E-0153-444F-914F-5280693557D1}" dt="2021-02-15T14:20:25.964" v="317" actId="20577"/>
          <ac:spMkLst>
            <pc:docMk/>
            <pc:sldMk cId="2743127131" sldId="280"/>
            <ac:spMk id="8" creationId="{3468873E-8450-42DB-BBDD-A3D4F119CDFB}"/>
          </ac:spMkLst>
        </pc:spChg>
        <pc:spChg chg="mod">
          <ac:chgData name="Zuzana Sopková" userId="85a049e0-db51-4835-b727-2b2a0e5688c7" providerId="ADAL" clId="{4C3D9A8E-0153-444F-914F-5280693557D1}" dt="2021-02-15T14:04:22.372" v="90" actId="1076"/>
          <ac:spMkLst>
            <pc:docMk/>
            <pc:sldMk cId="2743127131" sldId="280"/>
            <ac:spMk id="175" creationId="{00000000-0000-0000-0000-000000000000}"/>
          </ac:spMkLst>
        </pc:spChg>
        <pc:spChg chg="mod">
          <ac:chgData name="Zuzana Sopková" userId="85a049e0-db51-4835-b727-2b2a0e5688c7" providerId="ADAL" clId="{4C3D9A8E-0153-444F-914F-5280693557D1}" dt="2021-02-15T14:04:19.270" v="89" actId="20577"/>
          <ac:spMkLst>
            <pc:docMk/>
            <pc:sldMk cId="2743127131" sldId="280"/>
            <ac:spMk id="176" creationId="{00000000-0000-0000-0000-000000000000}"/>
          </ac:spMkLst>
        </pc:spChg>
        <pc:picChg chg="del mod">
          <ac:chgData name="Zuzana Sopková" userId="85a049e0-db51-4835-b727-2b2a0e5688c7" providerId="ADAL" clId="{4C3D9A8E-0153-444F-914F-5280693557D1}" dt="2021-02-15T14:12:05.260" v="225" actId="21"/>
          <ac:picMkLst>
            <pc:docMk/>
            <pc:sldMk cId="2743127131" sldId="280"/>
            <ac:picMk id="3" creationId="{71713E8B-BFDA-4F66-9CDD-389593C665C8}"/>
          </ac:picMkLst>
        </pc:picChg>
        <pc:picChg chg="add mod">
          <ac:chgData name="Zuzana Sopková" userId="85a049e0-db51-4835-b727-2b2a0e5688c7" providerId="ADAL" clId="{4C3D9A8E-0153-444F-914F-5280693557D1}" dt="2021-02-15T14:12:24.830" v="233" actId="1076"/>
          <ac:picMkLst>
            <pc:docMk/>
            <pc:sldMk cId="2743127131" sldId="280"/>
            <ac:picMk id="4" creationId="{61491365-E2FF-49D6-A81A-4F419CCFCE14}"/>
          </ac:picMkLst>
        </pc:picChg>
        <pc:picChg chg="del mod">
          <ac:chgData name="Zuzana Sopková" userId="85a049e0-db51-4835-b727-2b2a0e5688c7" providerId="ADAL" clId="{4C3D9A8E-0153-444F-914F-5280693557D1}" dt="2021-02-15T14:11:55.995" v="221" actId="21"/>
          <ac:picMkLst>
            <pc:docMk/>
            <pc:sldMk cId="2743127131" sldId="280"/>
            <ac:picMk id="10" creationId="{38EDA4BD-56CA-4631-B1BF-5F3C1100EFAD}"/>
          </ac:picMkLst>
        </pc:picChg>
      </pc:sldChg>
      <pc:sldChg chg="modSp mod">
        <pc:chgData name="Zuzana Sopková" userId="85a049e0-db51-4835-b727-2b2a0e5688c7" providerId="ADAL" clId="{4C3D9A8E-0153-444F-914F-5280693557D1}" dt="2021-02-15T14:19:58.629" v="307" actId="113"/>
        <pc:sldMkLst>
          <pc:docMk/>
          <pc:sldMk cId="2852476236" sldId="282"/>
        </pc:sldMkLst>
        <pc:spChg chg="mod">
          <ac:chgData name="Zuzana Sopková" userId="85a049e0-db51-4835-b727-2b2a0e5688c7" providerId="ADAL" clId="{4C3D9A8E-0153-444F-914F-5280693557D1}" dt="2021-02-15T14:19:58.629" v="307" actId="113"/>
          <ac:spMkLst>
            <pc:docMk/>
            <pc:sldMk cId="2852476236" sldId="282"/>
            <ac:spMk id="176" creationId="{00000000-0000-0000-0000-000000000000}"/>
          </ac:spMkLst>
        </pc:spChg>
      </pc:sldChg>
      <pc:sldChg chg="addSp delSp modSp mod">
        <pc:chgData name="Zuzana Sopková" userId="85a049e0-db51-4835-b727-2b2a0e5688c7" providerId="ADAL" clId="{4C3D9A8E-0153-444F-914F-5280693557D1}" dt="2021-02-15T14:21:51.776" v="318" actId="113"/>
        <pc:sldMkLst>
          <pc:docMk/>
          <pc:sldMk cId="2787231849" sldId="285"/>
        </pc:sldMkLst>
        <pc:spChg chg="mod">
          <ac:chgData name="Zuzana Sopková" userId="85a049e0-db51-4835-b727-2b2a0e5688c7" providerId="ADAL" clId="{4C3D9A8E-0153-444F-914F-5280693557D1}" dt="2021-02-15T14:21:51.776" v="318" actId="113"/>
          <ac:spMkLst>
            <pc:docMk/>
            <pc:sldMk cId="2787231849" sldId="285"/>
            <ac:spMk id="142" creationId="{00000000-0000-0000-0000-000000000000}"/>
          </ac:spMkLst>
        </pc:spChg>
        <pc:picChg chg="del">
          <ac:chgData name="Zuzana Sopková" userId="85a049e0-db51-4835-b727-2b2a0e5688c7" providerId="ADAL" clId="{4C3D9A8E-0153-444F-914F-5280693557D1}" dt="2021-02-15T14:06:23.002" v="124" actId="478"/>
          <ac:picMkLst>
            <pc:docMk/>
            <pc:sldMk cId="2787231849" sldId="285"/>
            <ac:picMk id="3" creationId="{8B340EA0-9D28-435D-883A-7A43ECF43453}"/>
          </ac:picMkLst>
        </pc:picChg>
        <pc:picChg chg="del mod">
          <ac:chgData name="Zuzana Sopková" userId="85a049e0-db51-4835-b727-2b2a0e5688c7" providerId="ADAL" clId="{4C3D9A8E-0153-444F-914F-5280693557D1}" dt="2021-02-15T14:05:29.883" v="105" actId="21"/>
          <ac:picMkLst>
            <pc:docMk/>
            <pc:sldMk cId="2787231849" sldId="285"/>
            <ac:picMk id="6" creationId="{393A11C2-63BA-47DF-8111-EDE372208C23}"/>
          </ac:picMkLst>
        </pc:picChg>
        <pc:picChg chg="del">
          <ac:chgData name="Zuzana Sopková" userId="85a049e0-db51-4835-b727-2b2a0e5688c7" providerId="ADAL" clId="{4C3D9A8E-0153-444F-914F-5280693557D1}" dt="2021-02-15T14:06:21.818" v="123" actId="478"/>
          <ac:picMkLst>
            <pc:docMk/>
            <pc:sldMk cId="2787231849" sldId="285"/>
            <ac:picMk id="9" creationId="{4A71017F-5E31-4F13-9F29-F7DB9DD4DC26}"/>
          </ac:picMkLst>
        </pc:picChg>
        <pc:picChg chg="del">
          <ac:chgData name="Zuzana Sopková" userId="85a049e0-db51-4835-b727-2b2a0e5688c7" providerId="ADAL" clId="{4C3D9A8E-0153-444F-914F-5280693557D1}" dt="2021-02-15T14:06:25.257" v="125" actId="21"/>
          <ac:picMkLst>
            <pc:docMk/>
            <pc:sldMk cId="2787231849" sldId="285"/>
            <ac:picMk id="12" creationId="{DDBC5B3D-A54F-4020-982B-2C841FFACDD9}"/>
          </ac:picMkLst>
        </pc:picChg>
        <pc:picChg chg="add mod">
          <ac:chgData name="Zuzana Sopková" userId="85a049e0-db51-4835-b727-2b2a0e5688c7" providerId="ADAL" clId="{4C3D9A8E-0153-444F-914F-5280693557D1}" dt="2021-02-15T14:16:23.442" v="292" actId="1076"/>
          <ac:picMkLst>
            <pc:docMk/>
            <pc:sldMk cId="2787231849" sldId="285"/>
            <ac:picMk id="14" creationId="{71CD5BCF-8DD7-40E2-A8AA-B1B35FBD187C}"/>
          </ac:picMkLst>
        </pc:picChg>
        <pc:picChg chg="add mod">
          <ac:chgData name="Zuzana Sopková" userId="85a049e0-db51-4835-b727-2b2a0e5688c7" providerId="ADAL" clId="{4C3D9A8E-0153-444F-914F-5280693557D1}" dt="2021-02-15T14:18:22.824" v="301" actId="1076"/>
          <ac:picMkLst>
            <pc:docMk/>
            <pc:sldMk cId="2787231849" sldId="285"/>
            <ac:picMk id="15" creationId="{EC61AE05-AB5A-4EF5-9900-36AF59817090}"/>
          </ac:picMkLst>
        </pc:picChg>
        <pc:picChg chg="add del mod">
          <ac:chgData name="Zuzana Sopková" userId="85a049e0-db51-4835-b727-2b2a0e5688c7" providerId="ADAL" clId="{4C3D9A8E-0153-444F-914F-5280693557D1}" dt="2021-02-15T14:18:17.954" v="299" actId="478"/>
          <ac:picMkLst>
            <pc:docMk/>
            <pc:sldMk cId="2787231849" sldId="285"/>
            <ac:picMk id="16" creationId="{20DCE444-B981-4B4D-8856-BA4E2CE18008}"/>
          </ac:picMkLst>
        </pc:picChg>
        <pc:picChg chg="del">
          <ac:chgData name="Zuzana Sopková" userId="85a049e0-db51-4835-b727-2b2a0e5688c7" providerId="ADAL" clId="{4C3D9A8E-0153-444F-914F-5280693557D1}" dt="2021-02-15T14:06:09.284" v="119" actId="21"/>
          <ac:picMkLst>
            <pc:docMk/>
            <pc:sldMk cId="2787231849" sldId="285"/>
            <ac:picMk id="19" creationId="{57949723-991D-45E4-9E6F-EE8A2246A496}"/>
          </ac:picMkLst>
        </pc:picChg>
        <pc:picChg chg="del">
          <ac:chgData name="Zuzana Sopková" userId="85a049e0-db51-4835-b727-2b2a0e5688c7" providerId="ADAL" clId="{4C3D9A8E-0153-444F-914F-5280693557D1}" dt="2021-02-15T14:10:38.888" v="206" actId="478"/>
          <ac:picMkLst>
            <pc:docMk/>
            <pc:sldMk cId="2787231849" sldId="285"/>
            <ac:picMk id="23" creationId="{F27C3DAB-6399-4E57-BFB4-534761E3ECAD}"/>
          </ac:picMkLst>
        </pc:picChg>
        <pc:picChg chg="del">
          <ac:chgData name="Zuzana Sopková" userId="85a049e0-db51-4835-b727-2b2a0e5688c7" providerId="ADAL" clId="{4C3D9A8E-0153-444F-914F-5280693557D1}" dt="2021-02-15T14:07:30.864" v="150" actId="21"/>
          <ac:picMkLst>
            <pc:docMk/>
            <pc:sldMk cId="2787231849" sldId="285"/>
            <ac:picMk id="25" creationId="{DE99E9BC-0E17-4702-BC1F-637C38D3657B}"/>
          </ac:picMkLst>
        </pc:picChg>
        <pc:picChg chg="del">
          <ac:chgData name="Zuzana Sopková" userId="85a049e0-db51-4835-b727-2b2a0e5688c7" providerId="ADAL" clId="{4C3D9A8E-0153-444F-914F-5280693557D1}" dt="2021-02-15T14:06:43.359" v="129" actId="21"/>
          <ac:picMkLst>
            <pc:docMk/>
            <pc:sldMk cId="2787231849" sldId="285"/>
            <ac:picMk id="31" creationId="{EE3657BA-8CC3-401D-83B6-9B9C8D045BA1}"/>
          </ac:picMkLst>
        </pc:picChg>
      </pc:sldChg>
      <pc:sldChg chg="delSp modSp mod">
        <pc:chgData name="Zuzana Sopková" userId="85a049e0-db51-4835-b727-2b2a0e5688c7" providerId="ADAL" clId="{4C3D9A8E-0153-444F-914F-5280693557D1}" dt="2021-02-15T14:10:56.660" v="212" actId="1076"/>
        <pc:sldMkLst>
          <pc:docMk/>
          <pc:sldMk cId="4166378256" sldId="286"/>
        </pc:sldMkLst>
        <pc:spChg chg="mod">
          <ac:chgData name="Zuzana Sopková" userId="85a049e0-db51-4835-b727-2b2a0e5688c7" providerId="ADAL" clId="{4C3D9A8E-0153-444F-914F-5280693557D1}" dt="2021-02-15T14:08:48.904" v="162" actId="20577"/>
          <ac:spMkLst>
            <pc:docMk/>
            <pc:sldMk cId="4166378256" sldId="286"/>
            <ac:spMk id="176" creationId="{00000000-0000-0000-0000-000000000000}"/>
          </ac:spMkLst>
        </pc:spChg>
        <pc:picChg chg="mod">
          <ac:chgData name="Zuzana Sopková" userId="85a049e0-db51-4835-b727-2b2a0e5688c7" providerId="ADAL" clId="{4C3D9A8E-0153-444F-914F-5280693557D1}" dt="2021-02-15T14:10:56.660" v="212" actId="1076"/>
          <ac:picMkLst>
            <pc:docMk/>
            <pc:sldMk cId="4166378256" sldId="286"/>
            <ac:picMk id="3" creationId="{E62D5D6A-34FA-48FD-9C3B-C3661D49C8D8}"/>
          </ac:picMkLst>
        </pc:picChg>
        <pc:picChg chg="del mod">
          <ac:chgData name="Zuzana Sopková" userId="85a049e0-db51-4835-b727-2b2a0e5688c7" providerId="ADAL" clId="{4C3D9A8E-0153-444F-914F-5280693557D1}" dt="2021-02-15T14:10:51.127" v="210" actId="478"/>
          <ac:picMkLst>
            <pc:docMk/>
            <pc:sldMk cId="4166378256" sldId="286"/>
            <ac:picMk id="4" creationId="{7F8381B9-5AC8-483A-BEA0-6D3771731CA8}"/>
          </ac:picMkLst>
        </pc:picChg>
        <pc:picChg chg="del mod">
          <ac:chgData name="Zuzana Sopková" userId="85a049e0-db51-4835-b727-2b2a0e5688c7" providerId="ADAL" clId="{4C3D9A8E-0153-444F-914F-5280693557D1}" dt="2021-02-15T14:08:52.791" v="164" actId="21"/>
          <ac:picMkLst>
            <pc:docMk/>
            <pc:sldMk cId="4166378256" sldId="286"/>
            <ac:picMk id="6" creationId="{72D5D3D5-936E-41B1-9682-21A9D857C6CF}"/>
          </ac:picMkLst>
        </pc:picChg>
      </pc:sldChg>
      <pc:sldChg chg="new del">
        <pc:chgData name="Zuzana Sopková" userId="85a049e0-db51-4835-b727-2b2a0e5688c7" providerId="ADAL" clId="{4C3D9A8E-0153-444F-914F-5280693557D1}" dt="2021-02-15T14:15:04.048" v="286" actId="47"/>
        <pc:sldMkLst>
          <pc:docMk/>
          <pc:sldMk cId="425585524" sldId="287"/>
        </pc:sldMkLst>
      </pc:sldChg>
      <pc:sldChg chg="add">
        <pc:chgData name="Zuzana Sopková" userId="85a049e0-db51-4835-b727-2b2a0e5688c7" providerId="ADAL" clId="{4C3D9A8E-0153-444F-914F-5280693557D1}" dt="2021-02-15T14:11:05.256" v="214"/>
        <pc:sldMkLst>
          <pc:docMk/>
          <pc:sldMk cId="1185447522" sldId="288"/>
        </pc:sldMkLst>
      </pc:sldChg>
      <pc:sldChg chg="addSp delSp modSp add del mod">
        <pc:chgData name="Zuzana Sopková" userId="85a049e0-db51-4835-b727-2b2a0e5688c7" providerId="ADAL" clId="{4C3D9A8E-0153-444F-914F-5280693557D1}" dt="2021-02-15T14:11:02.396" v="213" actId="2696"/>
        <pc:sldMkLst>
          <pc:docMk/>
          <pc:sldMk cId="3503285981" sldId="288"/>
        </pc:sldMkLst>
        <pc:picChg chg="add mod">
          <ac:chgData name="Zuzana Sopková" userId="85a049e0-db51-4835-b727-2b2a0e5688c7" providerId="ADAL" clId="{4C3D9A8E-0153-444F-914F-5280693557D1}" dt="2021-02-15T14:05:00.645" v="99" actId="1076"/>
          <ac:picMkLst>
            <pc:docMk/>
            <pc:sldMk cId="3503285981" sldId="288"/>
            <ac:picMk id="9" creationId="{EE4A0656-4D2D-41B6-83DE-7FC324D2E464}"/>
          </ac:picMkLst>
        </pc:picChg>
        <pc:picChg chg="del">
          <ac:chgData name="Zuzana Sopková" userId="85a049e0-db51-4835-b727-2b2a0e5688c7" providerId="ADAL" clId="{4C3D9A8E-0153-444F-914F-5280693557D1}" dt="2021-02-15T14:04:45.021" v="93" actId="478"/>
          <ac:picMkLst>
            <pc:docMk/>
            <pc:sldMk cId="3503285981" sldId="288"/>
            <ac:picMk id="10" creationId="{332AE243-3FF7-4811-B0D2-41E4C83C77B7}"/>
          </ac:picMkLst>
        </pc:picChg>
        <pc:picChg chg="del">
          <ac:chgData name="Zuzana Sopková" userId="85a049e0-db51-4835-b727-2b2a0e5688c7" providerId="ADAL" clId="{4C3D9A8E-0153-444F-914F-5280693557D1}" dt="2021-02-15T14:04:47.842" v="95" actId="478"/>
          <ac:picMkLst>
            <pc:docMk/>
            <pc:sldMk cId="3503285981" sldId="288"/>
            <ac:picMk id="11" creationId="{EFD54663-35CE-4C59-BA8D-42790B0C8BE3}"/>
          </ac:picMkLst>
        </pc:picChg>
        <pc:picChg chg="add mod">
          <ac:chgData name="Zuzana Sopková" userId="85a049e0-db51-4835-b727-2b2a0e5688c7" providerId="ADAL" clId="{4C3D9A8E-0153-444F-914F-5280693557D1}" dt="2021-02-15T14:05:42.690" v="110" actId="1076"/>
          <ac:picMkLst>
            <pc:docMk/>
            <pc:sldMk cId="3503285981" sldId="288"/>
            <ac:picMk id="12" creationId="{ADC41BED-A7B5-4142-942A-B64C43C3F463}"/>
          </ac:picMkLst>
        </pc:picChg>
        <pc:picChg chg="add mod">
          <ac:chgData name="Zuzana Sopková" userId="85a049e0-db51-4835-b727-2b2a0e5688c7" providerId="ADAL" clId="{4C3D9A8E-0153-444F-914F-5280693557D1}" dt="2021-02-15T14:05:44.718" v="111" actId="1076"/>
          <ac:picMkLst>
            <pc:docMk/>
            <pc:sldMk cId="3503285981" sldId="288"/>
            <ac:picMk id="13" creationId="{4BBC2150-2250-4562-AC85-DD05D4CAF13D}"/>
          </ac:picMkLst>
        </pc:picChg>
        <pc:picChg chg="del">
          <ac:chgData name="Zuzana Sopková" userId="85a049e0-db51-4835-b727-2b2a0e5688c7" providerId="ADAL" clId="{4C3D9A8E-0153-444F-914F-5280693557D1}" dt="2021-02-15T14:04:46.517" v="94" actId="478"/>
          <ac:picMkLst>
            <pc:docMk/>
            <pc:sldMk cId="3503285981" sldId="288"/>
            <ac:picMk id="183" creationId="{00000000-0000-0000-0000-000000000000}"/>
          </ac:picMkLst>
        </pc:picChg>
      </pc:sldChg>
      <pc:sldChg chg="addSp delSp modSp add mod">
        <pc:chgData name="Zuzana Sopková" userId="85a049e0-db51-4835-b727-2b2a0e5688c7" providerId="ADAL" clId="{4C3D9A8E-0153-444F-914F-5280693557D1}" dt="2021-02-15T14:10:31.753" v="205" actId="1076"/>
        <pc:sldMkLst>
          <pc:docMk/>
          <pc:sldMk cId="640879190" sldId="289"/>
        </pc:sldMkLst>
        <pc:picChg chg="del">
          <ac:chgData name="Zuzana Sopková" userId="85a049e0-db51-4835-b727-2b2a0e5688c7" providerId="ADAL" clId="{4C3D9A8E-0153-444F-914F-5280693557D1}" dt="2021-02-15T14:05:58.290" v="113" actId="478"/>
          <ac:picMkLst>
            <pc:docMk/>
            <pc:sldMk cId="640879190" sldId="289"/>
            <ac:picMk id="9" creationId="{EE4A0656-4D2D-41B6-83DE-7FC324D2E464}"/>
          </ac:picMkLst>
        </pc:picChg>
        <pc:picChg chg="add mod">
          <ac:chgData name="Zuzana Sopková" userId="85a049e0-db51-4835-b727-2b2a0e5688c7" providerId="ADAL" clId="{4C3D9A8E-0153-444F-914F-5280693557D1}" dt="2021-02-15T14:10:30.156" v="204" actId="1076"/>
          <ac:picMkLst>
            <pc:docMk/>
            <pc:sldMk cId="640879190" sldId="289"/>
            <ac:picMk id="10" creationId="{F725EAA3-2999-4635-94E4-4343BE18595D}"/>
          </ac:picMkLst>
        </pc:picChg>
        <pc:picChg chg="add mod">
          <ac:chgData name="Zuzana Sopková" userId="85a049e0-db51-4835-b727-2b2a0e5688c7" providerId="ADAL" clId="{4C3D9A8E-0153-444F-914F-5280693557D1}" dt="2021-02-15T14:10:28.761" v="203" actId="1076"/>
          <ac:picMkLst>
            <pc:docMk/>
            <pc:sldMk cId="640879190" sldId="289"/>
            <ac:picMk id="11" creationId="{55C5009C-4D69-4121-8A4A-E57ED564F533}"/>
          </ac:picMkLst>
        </pc:picChg>
        <pc:picChg chg="del mod">
          <ac:chgData name="Zuzana Sopková" userId="85a049e0-db51-4835-b727-2b2a0e5688c7" providerId="ADAL" clId="{4C3D9A8E-0153-444F-914F-5280693557D1}" dt="2021-02-15T14:06:01.928" v="118" actId="478"/>
          <ac:picMkLst>
            <pc:docMk/>
            <pc:sldMk cId="640879190" sldId="289"/>
            <ac:picMk id="12" creationId="{ADC41BED-A7B5-4142-942A-B64C43C3F463}"/>
          </ac:picMkLst>
        </pc:picChg>
        <pc:picChg chg="del mod">
          <ac:chgData name="Zuzana Sopková" userId="85a049e0-db51-4835-b727-2b2a0e5688c7" providerId="ADAL" clId="{4C3D9A8E-0153-444F-914F-5280693557D1}" dt="2021-02-15T14:06:00.621" v="116" actId="478"/>
          <ac:picMkLst>
            <pc:docMk/>
            <pc:sldMk cId="640879190" sldId="289"/>
            <ac:picMk id="13" creationId="{4BBC2150-2250-4562-AC85-DD05D4CAF13D}"/>
          </ac:picMkLst>
        </pc:picChg>
        <pc:picChg chg="add mod">
          <ac:chgData name="Zuzana Sopková" userId="85a049e0-db51-4835-b727-2b2a0e5688c7" providerId="ADAL" clId="{4C3D9A8E-0153-444F-914F-5280693557D1}" dt="2021-02-15T14:10:31.753" v="205" actId="1076"/>
          <ac:picMkLst>
            <pc:docMk/>
            <pc:sldMk cId="640879190" sldId="289"/>
            <ac:picMk id="14" creationId="{78CC525D-F14C-4328-A41A-384CAA8E83F0}"/>
          </ac:picMkLst>
        </pc:picChg>
        <pc:picChg chg="add del mod">
          <ac:chgData name="Zuzana Sopková" userId="85a049e0-db51-4835-b727-2b2a0e5688c7" providerId="ADAL" clId="{4C3D9A8E-0153-444F-914F-5280693557D1}" dt="2021-02-15T14:10:25.648" v="201" actId="478"/>
          <ac:picMkLst>
            <pc:docMk/>
            <pc:sldMk cId="640879190" sldId="289"/>
            <ac:picMk id="15" creationId="{0CECC1A5-EB59-4FBF-B7D5-95659A6CBF14}"/>
          </ac:picMkLst>
        </pc:picChg>
      </pc:sldChg>
      <pc:sldChg chg="addSp delSp modSp new del mod">
        <pc:chgData name="Zuzana Sopková" userId="85a049e0-db51-4835-b727-2b2a0e5688c7" providerId="ADAL" clId="{4C3D9A8E-0153-444F-914F-5280693557D1}" dt="2021-02-15T14:10:22.535" v="199" actId="47"/>
        <pc:sldMkLst>
          <pc:docMk/>
          <pc:sldMk cId="2569484653" sldId="290"/>
        </pc:sldMkLst>
        <pc:picChg chg="add del mod">
          <ac:chgData name="Zuzana Sopková" userId="85a049e0-db51-4835-b727-2b2a0e5688c7" providerId="ADAL" clId="{4C3D9A8E-0153-444F-914F-5280693557D1}" dt="2021-02-15T14:09:58.798" v="186" actId="21"/>
          <ac:picMkLst>
            <pc:docMk/>
            <pc:sldMk cId="2569484653" sldId="290"/>
            <ac:picMk id="2" creationId="{21866920-1EAE-4489-AACE-45389A3A9F16}"/>
          </ac:picMkLst>
        </pc:picChg>
        <pc:picChg chg="add del mod">
          <ac:chgData name="Zuzana Sopková" userId="85a049e0-db51-4835-b727-2b2a0e5688c7" providerId="ADAL" clId="{4C3D9A8E-0153-444F-914F-5280693557D1}" dt="2021-02-15T14:10:02.757" v="188" actId="21"/>
          <ac:picMkLst>
            <pc:docMk/>
            <pc:sldMk cId="2569484653" sldId="290"/>
            <ac:picMk id="3" creationId="{2B2F2248-3CDE-4679-9BF4-C0D9DF4CB073}"/>
          </ac:picMkLst>
        </pc:picChg>
      </pc:sldChg>
      <pc:sldChg chg="addSp delSp modSp add mod">
        <pc:chgData name="Zuzana Sopková" userId="85a049e0-db51-4835-b727-2b2a0e5688c7" providerId="ADAL" clId="{4C3D9A8E-0153-444F-914F-5280693557D1}" dt="2021-02-15T14:10:20.567" v="198" actId="1076"/>
        <pc:sldMkLst>
          <pc:docMk/>
          <pc:sldMk cId="2900685506" sldId="291"/>
        </pc:sldMkLst>
        <pc:picChg chg="del">
          <ac:chgData name="Zuzana Sopková" userId="85a049e0-db51-4835-b727-2b2a0e5688c7" providerId="ADAL" clId="{4C3D9A8E-0153-444F-914F-5280693557D1}" dt="2021-02-15T14:09:53.653" v="181" actId="478"/>
          <ac:picMkLst>
            <pc:docMk/>
            <pc:sldMk cId="2900685506" sldId="291"/>
            <ac:picMk id="10" creationId="{F725EAA3-2999-4635-94E4-4343BE18595D}"/>
          </ac:picMkLst>
        </pc:picChg>
        <pc:picChg chg="del">
          <ac:chgData name="Zuzana Sopková" userId="85a049e0-db51-4835-b727-2b2a0e5688c7" providerId="ADAL" clId="{4C3D9A8E-0153-444F-914F-5280693557D1}" dt="2021-02-15T14:09:54.968" v="182" actId="478"/>
          <ac:picMkLst>
            <pc:docMk/>
            <pc:sldMk cId="2900685506" sldId="291"/>
            <ac:picMk id="11" creationId="{55C5009C-4D69-4121-8A4A-E57ED564F533}"/>
          </ac:picMkLst>
        </pc:picChg>
        <pc:picChg chg="add mod">
          <ac:chgData name="Zuzana Sopková" userId="85a049e0-db51-4835-b727-2b2a0e5688c7" providerId="ADAL" clId="{4C3D9A8E-0153-444F-914F-5280693557D1}" dt="2021-02-15T14:10:12.228" v="193" actId="1076"/>
          <ac:picMkLst>
            <pc:docMk/>
            <pc:sldMk cId="2900685506" sldId="291"/>
            <ac:picMk id="12" creationId="{3B6CC1B2-C2B7-4737-BCF1-39BF0ECE8346}"/>
          </ac:picMkLst>
        </pc:picChg>
        <pc:picChg chg="add mod">
          <ac:chgData name="Zuzana Sopková" userId="85a049e0-db51-4835-b727-2b2a0e5688c7" providerId="ADAL" clId="{4C3D9A8E-0153-444F-914F-5280693557D1}" dt="2021-02-15T14:10:19.050" v="197" actId="1076"/>
          <ac:picMkLst>
            <pc:docMk/>
            <pc:sldMk cId="2900685506" sldId="291"/>
            <ac:picMk id="13" creationId="{C1246E37-B468-4A93-AB9B-8B7D73EEBE8E}"/>
          </ac:picMkLst>
        </pc:picChg>
        <pc:picChg chg="del mod">
          <ac:chgData name="Zuzana Sopková" userId="85a049e0-db51-4835-b727-2b2a0e5688c7" providerId="ADAL" clId="{4C3D9A8E-0153-444F-914F-5280693557D1}" dt="2021-02-15T14:09:56.364" v="184" actId="478"/>
          <ac:picMkLst>
            <pc:docMk/>
            <pc:sldMk cId="2900685506" sldId="291"/>
            <ac:picMk id="14" creationId="{78CC525D-F14C-4328-A41A-384CAA8E83F0}"/>
          </ac:picMkLst>
        </pc:picChg>
        <pc:picChg chg="mod">
          <ac:chgData name="Zuzana Sopková" userId="85a049e0-db51-4835-b727-2b2a0e5688c7" providerId="ADAL" clId="{4C3D9A8E-0153-444F-914F-5280693557D1}" dt="2021-02-15T14:10:20.567" v="198" actId="1076"/>
          <ac:picMkLst>
            <pc:docMk/>
            <pc:sldMk cId="2900685506" sldId="291"/>
            <ac:picMk id="15" creationId="{0CECC1A5-EB59-4FBF-B7D5-95659A6CBF14}"/>
          </ac:picMkLst>
        </pc:picChg>
      </pc:sldChg>
      <pc:sldChg chg="addSp delSp modSp add mod">
        <pc:chgData name="Zuzana Sopková" userId="85a049e0-db51-4835-b727-2b2a0e5688c7" providerId="ADAL" clId="{4C3D9A8E-0153-444F-914F-5280693557D1}" dt="2021-02-15T14:12:13.951" v="230" actId="1076"/>
        <pc:sldMkLst>
          <pc:docMk/>
          <pc:sldMk cId="3075493163" sldId="292"/>
        </pc:sldMkLst>
        <pc:picChg chg="del">
          <ac:chgData name="Zuzana Sopková" userId="85a049e0-db51-4835-b727-2b2a0e5688c7" providerId="ADAL" clId="{4C3D9A8E-0153-444F-914F-5280693557D1}" dt="2021-02-15T14:11:50.480" v="218" actId="478"/>
          <ac:picMkLst>
            <pc:docMk/>
            <pc:sldMk cId="3075493163" sldId="292"/>
            <ac:picMk id="9" creationId="{EE4A0656-4D2D-41B6-83DE-7FC324D2E464}"/>
          </ac:picMkLst>
        </pc:picChg>
        <pc:picChg chg="add mod">
          <ac:chgData name="Zuzana Sopková" userId="85a049e0-db51-4835-b727-2b2a0e5688c7" providerId="ADAL" clId="{4C3D9A8E-0153-444F-914F-5280693557D1}" dt="2021-02-15T14:12:12.395" v="229" actId="1076"/>
          <ac:picMkLst>
            <pc:docMk/>
            <pc:sldMk cId="3075493163" sldId="292"/>
            <ac:picMk id="10" creationId="{7F9EAE8B-3CFF-4D59-96F4-1F8C78C20EEE}"/>
          </ac:picMkLst>
        </pc:picChg>
        <pc:picChg chg="add mod">
          <ac:chgData name="Zuzana Sopková" userId="85a049e0-db51-4835-b727-2b2a0e5688c7" providerId="ADAL" clId="{4C3D9A8E-0153-444F-914F-5280693557D1}" dt="2021-02-15T14:12:13.951" v="230" actId="1076"/>
          <ac:picMkLst>
            <pc:docMk/>
            <pc:sldMk cId="3075493163" sldId="292"/>
            <ac:picMk id="11" creationId="{C5EDA550-441D-4658-9E5A-6B23B981083C}"/>
          </ac:picMkLst>
        </pc:picChg>
        <pc:picChg chg="del">
          <ac:chgData name="Zuzana Sopková" userId="85a049e0-db51-4835-b727-2b2a0e5688c7" providerId="ADAL" clId="{4C3D9A8E-0153-444F-914F-5280693557D1}" dt="2021-02-15T14:11:51.798" v="219" actId="478"/>
          <ac:picMkLst>
            <pc:docMk/>
            <pc:sldMk cId="3075493163" sldId="292"/>
            <ac:picMk id="12" creationId="{ADC41BED-A7B5-4142-942A-B64C43C3F463}"/>
          </ac:picMkLst>
        </pc:picChg>
        <pc:picChg chg="del">
          <ac:chgData name="Zuzana Sopková" userId="85a049e0-db51-4835-b727-2b2a0e5688c7" providerId="ADAL" clId="{4C3D9A8E-0153-444F-914F-5280693557D1}" dt="2021-02-15T14:11:53.145" v="220" actId="478"/>
          <ac:picMkLst>
            <pc:docMk/>
            <pc:sldMk cId="3075493163" sldId="292"/>
            <ac:picMk id="13" creationId="{4BBC2150-2250-4562-AC85-DD05D4CAF13D}"/>
          </ac:picMkLst>
        </pc:picChg>
      </pc:sldChg>
    </pc:docChg>
  </pc:docChgLst>
  <pc:docChgLst>
    <pc:chgData name="Alexandra Strapáková" userId="3b5c4904-fb7d-425c-83e3-160449c8b7b5" providerId="ADAL" clId="{660781D6-E6D5-47D4-B5C5-38CD888D34F7}"/>
    <pc:docChg chg="undo custSel addSld delSld modSld">
      <pc:chgData name="Alexandra Strapáková" userId="3b5c4904-fb7d-425c-83e3-160449c8b7b5" providerId="ADAL" clId="{660781D6-E6D5-47D4-B5C5-38CD888D34F7}" dt="2021-02-04T15:50:23.127" v="616" actId="1076"/>
      <pc:docMkLst>
        <pc:docMk/>
      </pc:docMkLst>
      <pc:sldChg chg="modSp mod">
        <pc:chgData name="Alexandra Strapáková" userId="3b5c4904-fb7d-425c-83e3-160449c8b7b5" providerId="ADAL" clId="{660781D6-E6D5-47D4-B5C5-38CD888D34F7}" dt="2021-02-04T14:44:52.154" v="235" actId="20577"/>
        <pc:sldMkLst>
          <pc:docMk/>
          <pc:sldMk cId="0" sldId="256"/>
        </pc:sldMkLst>
        <pc:spChg chg="mod">
          <ac:chgData name="Alexandra Strapáková" userId="3b5c4904-fb7d-425c-83e3-160449c8b7b5" providerId="ADAL" clId="{660781D6-E6D5-47D4-B5C5-38CD888D34F7}" dt="2021-02-04T14:44:52.154" v="235" actId="20577"/>
          <ac:spMkLst>
            <pc:docMk/>
            <pc:sldMk cId="0" sldId="256"/>
            <ac:spMk id="105" creationId="{00000000-0000-0000-0000-000000000000}"/>
          </ac:spMkLst>
        </pc:spChg>
        <pc:spChg chg="mod">
          <ac:chgData name="Alexandra Strapáková" userId="3b5c4904-fb7d-425c-83e3-160449c8b7b5" providerId="ADAL" clId="{660781D6-E6D5-47D4-B5C5-38CD888D34F7}" dt="2021-02-04T14:38:22.796" v="186" actId="14100"/>
          <ac:spMkLst>
            <pc:docMk/>
            <pc:sldMk cId="0" sldId="256"/>
            <ac:spMk id="106" creationId="{00000000-0000-0000-0000-000000000000}"/>
          </ac:spMkLst>
        </pc:spChg>
      </pc:sldChg>
      <pc:sldChg chg="delSp modSp mod">
        <pc:chgData name="Alexandra Strapáková" userId="3b5c4904-fb7d-425c-83e3-160449c8b7b5" providerId="ADAL" clId="{660781D6-E6D5-47D4-B5C5-38CD888D34F7}" dt="2021-02-04T14:47:35.485" v="281" actId="1076"/>
        <pc:sldMkLst>
          <pc:docMk/>
          <pc:sldMk cId="0" sldId="260"/>
        </pc:sldMkLst>
        <pc:spChg chg="mod">
          <ac:chgData name="Alexandra Strapáková" userId="3b5c4904-fb7d-425c-83e3-160449c8b7b5" providerId="ADAL" clId="{660781D6-E6D5-47D4-B5C5-38CD888D34F7}" dt="2021-02-04T14:47:35.485" v="281" actId="1076"/>
          <ac:spMkLst>
            <pc:docMk/>
            <pc:sldMk cId="0" sldId="260"/>
            <ac:spMk id="142" creationId="{00000000-0000-0000-0000-000000000000}"/>
          </ac:spMkLst>
        </pc:spChg>
        <pc:picChg chg="del mod">
          <ac:chgData name="Alexandra Strapáková" userId="3b5c4904-fb7d-425c-83e3-160449c8b7b5" providerId="ADAL" clId="{660781D6-E6D5-47D4-B5C5-38CD888D34F7}" dt="2021-02-04T14:46:55.041" v="272" actId="478"/>
          <ac:picMkLst>
            <pc:docMk/>
            <pc:sldMk cId="0" sldId="260"/>
            <ac:picMk id="143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5:44:47.508" v="580" actId="47"/>
        <pc:sldMkLst>
          <pc:docMk/>
          <pc:sldMk cId="0" sldId="262"/>
        </pc:sldMkLst>
      </pc:sldChg>
      <pc:sldChg chg="addSp delSp modSp add del mod">
        <pc:chgData name="Alexandra Strapáková" userId="3b5c4904-fb7d-425c-83e3-160449c8b7b5" providerId="ADAL" clId="{660781D6-E6D5-47D4-B5C5-38CD888D34F7}" dt="2021-02-04T15:45:00.795" v="581" actId="478"/>
        <pc:sldMkLst>
          <pc:docMk/>
          <pc:sldMk cId="375361383" sldId="263"/>
        </pc:sldMkLst>
        <pc:spChg chg="mod">
          <ac:chgData name="Alexandra Strapáková" userId="3b5c4904-fb7d-425c-83e3-160449c8b7b5" providerId="ADAL" clId="{660781D6-E6D5-47D4-B5C5-38CD888D34F7}" dt="2021-02-04T14:40:17.080" v="219" actId="20577"/>
          <ac:spMkLst>
            <pc:docMk/>
            <pc:sldMk cId="375361383" sldId="263"/>
            <ac:spMk id="176" creationId="{00000000-0000-0000-0000-000000000000}"/>
          </ac:spMkLst>
        </pc:spChg>
        <pc:picChg chg="add del mod">
          <ac:chgData name="Alexandra Strapáková" userId="3b5c4904-fb7d-425c-83e3-160449c8b7b5" providerId="ADAL" clId="{660781D6-E6D5-47D4-B5C5-38CD888D34F7}" dt="2021-02-04T15:45:00.795" v="581" actId="478"/>
          <ac:picMkLst>
            <pc:docMk/>
            <pc:sldMk cId="375361383" sldId="263"/>
            <ac:picMk id="8" creationId="{5BF1DEAA-FBA1-43C6-B08F-F9FC4F0925DB}"/>
          </ac:picMkLst>
        </pc:picChg>
        <pc:picChg chg="del mod">
          <ac:chgData name="Alexandra Strapáková" userId="3b5c4904-fb7d-425c-83e3-160449c8b7b5" providerId="ADAL" clId="{660781D6-E6D5-47D4-B5C5-38CD888D34F7}" dt="2021-02-04T14:39:53.184" v="215" actId="478"/>
          <ac:picMkLst>
            <pc:docMk/>
            <pc:sldMk cId="375361383" sldId="263"/>
            <ac:picMk id="174" creationId="{00000000-0000-0000-0000-000000000000}"/>
          </ac:picMkLst>
        </pc:picChg>
        <pc:picChg chg="add del mod">
          <ac:chgData name="Alexandra Strapáková" userId="3b5c4904-fb7d-425c-83e3-160449c8b7b5" providerId="ADAL" clId="{660781D6-E6D5-47D4-B5C5-38CD888D34F7}" dt="2021-02-04T14:44:07.566" v="233" actId="478"/>
          <ac:picMkLst>
            <pc:docMk/>
            <pc:sldMk cId="375361383" sldId="263"/>
            <ac:picMk id="1026" creationId="{16A0F3FF-88B1-48DD-95E4-FD83020FDE23}"/>
          </ac:picMkLst>
        </pc:picChg>
      </pc:sldChg>
      <pc:sldChg chg="addSp delSp modSp mod">
        <pc:chgData name="Alexandra Strapáková" userId="3b5c4904-fb7d-425c-83e3-160449c8b7b5" providerId="ADAL" clId="{660781D6-E6D5-47D4-B5C5-38CD888D34F7}" dt="2021-02-04T15:43:29.355" v="576" actId="113"/>
        <pc:sldMkLst>
          <pc:docMk/>
          <pc:sldMk cId="2630259549" sldId="268"/>
        </pc:sldMkLst>
        <pc:spChg chg="mod">
          <ac:chgData name="Alexandra Strapáková" userId="3b5c4904-fb7d-425c-83e3-160449c8b7b5" providerId="ADAL" clId="{660781D6-E6D5-47D4-B5C5-38CD888D34F7}" dt="2021-02-04T15:43:29.355" v="576" actId="113"/>
          <ac:spMkLst>
            <pc:docMk/>
            <pc:sldMk cId="2630259549" sldId="268"/>
            <ac:spMk id="134" creationId="{00000000-0000-0000-0000-000000000000}"/>
          </ac:spMkLst>
        </pc:spChg>
        <pc:picChg chg="add del mod">
          <ac:chgData name="Alexandra Strapáková" userId="3b5c4904-fb7d-425c-83e3-160449c8b7b5" providerId="ADAL" clId="{660781D6-E6D5-47D4-B5C5-38CD888D34F7}" dt="2021-02-04T15:35:51.778" v="470" actId="478"/>
          <ac:picMkLst>
            <pc:docMk/>
            <pc:sldMk cId="2630259549" sldId="268"/>
            <ac:picMk id="7" creationId="{B211153F-62FB-4DC5-8B17-09119FAC1DB3}"/>
          </ac:picMkLst>
        </pc:picChg>
      </pc:sldChg>
      <pc:sldChg chg="del">
        <pc:chgData name="Alexandra Strapáková" userId="3b5c4904-fb7d-425c-83e3-160449c8b7b5" providerId="ADAL" clId="{660781D6-E6D5-47D4-B5C5-38CD888D34F7}" dt="2021-02-04T15:44:46.390" v="579" actId="47"/>
        <pc:sldMkLst>
          <pc:docMk/>
          <pc:sldMk cId="2871443397" sldId="275"/>
        </pc:sldMkLst>
      </pc:sldChg>
      <pc:sldChg chg="del">
        <pc:chgData name="Alexandra Strapáková" userId="3b5c4904-fb7d-425c-83e3-160449c8b7b5" providerId="ADAL" clId="{660781D6-E6D5-47D4-B5C5-38CD888D34F7}" dt="2021-02-04T15:36:19.871" v="473" actId="47"/>
        <pc:sldMkLst>
          <pc:docMk/>
          <pc:sldMk cId="3343830349" sldId="276"/>
        </pc:sldMkLst>
      </pc:sldChg>
      <pc:sldChg chg="addSp delSp modSp mod">
        <pc:chgData name="Alexandra Strapáková" userId="3b5c4904-fb7d-425c-83e3-160449c8b7b5" providerId="ADAL" clId="{660781D6-E6D5-47D4-B5C5-38CD888D34F7}" dt="2021-02-04T15:26:20.927" v="405" actId="1076"/>
        <pc:sldMkLst>
          <pc:docMk/>
          <pc:sldMk cId="2156545876" sldId="277"/>
        </pc:sldMkLst>
        <pc:picChg chg="add del mod">
          <ac:chgData name="Alexandra Strapáková" userId="3b5c4904-fb7d-425c-83e3-160449c8b7b5" providerId="ADAL" clId="{660781D6-E6D5-47D4-B5C5-38CD888D34F7}" dt="2021-02-04T15:12:13.037" v="383" actId="478"/>
          <ac:picMkLst>
            <pc:docMk/>
            <pc:sldMk cId="2156545876" sldId="277"/>
            <ac:picMk id="3" creationId="{64CBC4AB-31F7-4C70-A3FE-97EDF6966767}"/>
          </ac:picMkLst>
        </pc:picChg>
        <pc:picChg chg="add del mod modCrop">
          <ac:chgData name="Alexandra Strapáková" userId="3b5c4904-fb7d-425c-83e3-160449c8b7b5" providerId="ADAL" clId="{660781D6-E6D5-47D4-B5C5-38CD888D34F7}" dt="2021-02-04T15:26:20.927" v="405" actId="1076"/>
          <ac:picMkLst>
            <pc:docMk/>
            <pc:sldMk cId="2156545876" sldId="277"/>
            <ac:picMk id="182" creationId="{00000000-0000-0000-0000-000000000000}"/>
          </ac:picMkLst>
        </pc:picChg>
        <pc:picChg chg="mod modCrop">
          <ac:chgData name="Alexandra Strapáková" userId="3b5c4904-fb7d-425c-83e3-160449c8b7b5" providerId="ADAL" clId="{660781D6-E6D5-47D4-B5C5-38CD888D34F7}" dt="2021-02-04T15:26:10.847" v="404" actId="14100"/>
          <ac:picMkLst>
            <pc:docMk/>
            <pc:sldMk cId="2156545876" sldId="277"/>
            <ac:picMk id="183" creationId="{00000000-0000-0000-0000-000000000000}"/>
          </ac:picMkLst>
        </pc:picChg>
        <pc:picChg chg="mod modCrop">
          <ac:chgData name="Alexandra Strapáková" userId="3b5c4904-fb7d-425c-83e3-160449c8b7b5" providerId="ADAL" clId="{660781D6-E6D5-47D4-B5C5-38CD888D34F7}" dt="2021-02-04T15:24:40.950" v="397" actId="14100"/>
          <ac:picMkLst>
            <pc:docMk/>
            <pc:sldMk cId="2156545876" sldId="277"/>
            <ac:picMk id="184" creationId="{00000000-0000-0000-0000-000000000000}"/>
          </ac:picMkLst>
        </pc:picChg>
      </pc:sldChg>
      <pc:sldChg chg="modSp del mod">
        <pc:chgData name="Alexandra Strapáková" userId="3b5c4904-fb7d-425c-83e3-160449c8b7b5" providerId="ADAL" clId="{660781D6-E6D5-47D4-B5C5-38CD888D34F7}" dt="2021-02-04T15:36:00.092" v="472" actId="47"/>
        <pc:sldMkLst>
          <pc:docMk/>
          <pc:sldMk cId="985862073" sldId="278"/>
        </pc:sldMkLst>
        <pc:picChg chg="mod">
          <ac:chgData name="Alexandra Strapáková" userId="3b5c4904-fb7d-425c-83e3-160449c8b7b5" providerId="ADAL" clId="{660781D6-E6D5-47D4-B5C5-38CD888D34F7}" dt="2021-02-04T14:41:22.082" v="226" actId="1076"/>
          <ac:picMkLst>
            <pc:docMk/>
            <pc:sldMk cId="985862073" sldId="278"/>
            <ac:picMk id="183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4:39:20.100" v="197" actId="47"/>
        <pc:sldMkLst>
          <pc:docMk/>
          <pc:sldMk cId="549154823" sldId="279"/>
        </pc:sldMkLst>
      </pc:sldChg>
      <pc:sldChg chg="addSp delSp modSp mod">
        <pc:chgData name="Alexandra Strapáková" userId="3b5c4904-fb7d-425c-83e3-160449c8b7b5" providerId="ADAL" clId="{660781D6-E6D5-47D4-B5C5-38CD888D34F7}" dt="2021-02-04T15:40:16.879" v="528" actId="1076"/>
        <pc:sldMkLst>
          <pc:docMk/>
          <pc:sldMk cId="2743127131" sldId="280"/>
        </pc:sldMkLst>
        <pc:spChg chg="mod">
          <ac:chgData name="Alexandra Strapáková" userId="3b5c4904-fb7d-425c-83e3-160449c8b7b5" providerId="ADAL" clId="{660781D6-E6D5-47D4-B5C5-38CD888D34F7}" dt="2021-02-04T15:40:00.040" v="521" actId="1076"/>
          <ac:spMkLst>
            <pc:docMk/>
            <pc:sldMk cId="2743127131" sldId="280"/>
            <ac:spMk id="176" creationId="{00000000-0000-0000-0000-000000000000}"/>
          </ac:spMkLst>
        </pc:spChg>
        <pc:picChg chg="add mod">
          <ac:chgData name="Alexandra Strapáková" userId="3b5c4904-fb7d-425c-83e3-160449c8b7b5" providerId="ADAL" clId="{660781D6-E6D5-47D4-B5C5-38CD888D34F7}" dt="2021-02-04T15:40:13.079" v="526" actId="1076"/>
          <ac:picMkLst>
            <pc:docMk/>
            <pc:sldMk cId="2743127131" sldId="280"/>
            <ac:picMk id="3" creationId="{B18D0789-B249-4395-8B3B-FEAC08E5E88B}"/>
          </ac:picMkLst>
        </pc:picChg>
        <pc:picChg chg="add mod">
          <ac:chgData name="Alexandra Strapáková" userId="3b5c4904-fb7d-425c-83e3-160449c8b7b5" providerId="ADAL" clId="{660781D6-E6D5-47D4-B5C5-38CD888D34F7}" dt="2021-02-04T15:40:16.879" v="528" actId="1076"/>
          <ac:picMkLst>
            <pc:docMk/>
            <pc:sldMk cId="2743127131" sldId="280"/>
            <ac:picMk id="5" creationId="{FD001167-E7AA-4B8F-9769-1BF8AC73930B}"/>
          </ac:picMkLst>
        </pc:picChg>
        <pc:picChg chg="del">
          <ac:chgData name="Alexandra Strapáková" userId="3b5c4904-fb7d-425c-83e3-160449c8b7b5" providerId="ADAL" clId="{660781D6-E6D5-47D4-B5C5-38CD888D34F7}" dt="2021-02-04T14:48:52.895" v="323" actId="478"/>
          <ac:picMkLst>
            <pc:docMk/>
            <pc:sldMk cId="2743127131" sldId="280"/>
            <ac:picMk id="174" creationId="{00000000-0000-0000-0000-000000000000}"/>
          </ac:picMkLst>
        </pc:picChg>
      </pc:sldChg>
      <pc:sldChg chg="addSp delSp modSp mod">
        <pc:chgData name="Alexandra Strapáková" userId="3b5c4904-fb7d-425c-83e3-160449c8b7b5" providerId="ADAL" clId="{660781D6-E6D5-47D4-B5C5-38CD888D34F7}" dt="2021-02-04T15:40:24.375" v="529" actId="1076"/>
        <pc:sldMkLst>
          <pc:docMk/>
          <pc:sldMk cId="1812083194" sldId="281"/>
        </pc:sldMkLst>
        <pc:spChg chg="mod">
          <ac:chgData name="Alexandra Strapáková" userId="3b5c4904-fb7d-425c-83e3-160449c8b7b5" providerId="ADAL" clId="{660781D6-E6D5-47D4-B5C5-38CD888D34F7}" dt="2021-02-04T15:33:41.710" v="441" actId="20577"/>
          <ac:spMkLst>
            <pc:docMk/>
            <pc:sldMk cId="1812083194" sldId="281"/>
            <ac:spMk id="176" creationId="{00000000-0000-0000-0000-000000000000}"/>
          </ac:spMkLst>
        </pc:spChg>
        <pc:picChg chg="add mod">
          <ac:chgData name="Alexandra Strapáková" userId="3b5c4904-fb7d-425c-83e3-160449c8b7b5" providerId="ADAL" clId="{660781D6-E6D5-47D4-B5C5-38CD888D34F7}" dt="2021-02-04T15:35:30.461" v="469" actId="1076"/>
          <ac:picMkLst>
            <pc:docMk/>
            <pc:sldMk cId="1812083194" sldId="281"/>
            <ac:picMk id="3" creationId="{69FBA287-F69D-4F61-B9E6-52029CB945EA}"/>
          </ac:picMkLst>
        </pc:picChg>
        <pc:picChg chg="add mod">
          <ac:chgData name="Alexandra Strapáková" userId="3b5c4904-fb7d-425c-83e3-160449c8b7b5" providerId="ADAL" clId="{660781D6-E6D5-47D4-B5C5-38CD888D34F7}" dt="2021-02-04T15:39:46.927" v="519" actId="1076"/>
          <ac:picMkLst>
            <pc:docMk/>
            <pc:sldMk cId="1812083194" sldId="281"/>
            <ac:picMk id="5" creationId="{A19A88C4-13C5-447F-9903-D1BE0984F753}"/>
          </ac:picMkLst>
        </pc:picChg>
        <pc:picChg chg="add del mod modCrop">
          <ac:chgData name="Alexandra Strapáková" userId="3b5c4904-fb7d-425c-83e3-160449c8b7b5" providerId="ADAL" clId="{660781D6-E6D5-47D4-B5C5-38CD888D34F7}" dt="2021-02-04T15:38:01.693" v="503" actId="478"/>
          <ac:picMkLst>
            <pc:docMk/>
            <pc:sldMk cId="1812083194" sldId="281"/>
            <ac:picMk id="7" creationId="{2383A4FE-4F59-4D37-98D5-B68BFC300012}"/>
          </ac:picMkLst>
        </pc:picChg>
        <pc:picChg chg="add mod modCrop">
          <ac:chgData name="Alexandra Strapáková" userId="3b5c4904-fb7d-425c-83e3-160449c8b7b5" providerId="ADAL" clId="{660781D6-E6D5-47D4-B5C5-38CD888D34F7}" dt="2021-02-04T15:40:24.375" v="529" actId="1076"/>
          <ac:picMkLst>
            <pc:docMk/>
            <pc:sldMk cId="1812083194" sldId="281"/>
            <ac:picMk id="9" creationId="{FB76D9B3-37E2-4F97-94F9-582D4D3E9A1D}"/>
          </ac:picMkLst>
        </pc:picChg>
        <pc:picChg chg="add mod modCrop">
          <ac:chgData name="Alexandra Strapáková" userId="3b5c4904-fb7d-425c-83e3-160449c8b7b5" providerId="ADAL" clId="{660781D6-E6D5-47D4-B5C5-38CD888D34F7}" dt="2021-02-04T15:39:44.591" v="518" actId="1076"/>
          <ac:picMkLst>
            <pc:docMk/>
            <pc:sldMk cId="1812083194" sldId="281"/>
            <ac:picMk id="11" creationId="{F84FA1C1-5D71-4E39-A039-9F0DBDCEF9CC}"/>
          </ac:picMkLst>
        </pc:picChg>
        <pc:picChg chg="add mod">
          <ac:chgData name="Alexandra Strapáková" userId="3b5c4904-fb7d-425c-83e3-160449c8b7b5" providerId="ADAL" clId="{660781D6-E6D5-47D4-B5C5-38CD888D34F7}" dt="2021-02-04T15:39:40.487" v="517" actId="1076"/>
          <ac:picMkLst>
            <pc:docMk/>
            <pc:sldMk cId="1812083194" sldId="281"/>
            <ac:picMk id="15" creationId="{21330473-9923-4612-8CDB-87044429515D}"/>
          </ac:picMkLst>
        </pc:picChg>
        <pc:picChg chg="del">
          <ac:chgData name="Alexandra Strapáková" userId="3b5c4904-fb7d-425c-83e3-160449c8b7b5" providerId="ADAL" clId="{660781D6-E6D5-47D4-B5C5-38CD888D34F7}" dt="2021-02-04T14:49:31.187" v="333" actId="478"/>
          <ac:picMkLst>
            <pc:docMk/>
            <pc:sldMk cId="1812083194" sldId="281"/>
            <ac:picMk id="174" creationId="{00000000-0000-0000-0000-000000000000}"/>
          </ac:picMkLst>
        </pc:picChg>
      </pc:sldChg>
      <pc:sldChg chg="delSp modSp mod">
        <pc:chgData name="Alexandra Strapáková" userId="3b5c4904-fb7d-425c-83e3-160449c8b7b5" providerId="ADAL" clId="{660781D6-E6D5-47D4-B5C5-38CD888D34F7}" dt="2021-02-04T15:42:17.192" v="568" actId="1076"/>
        <pc:sldMkLst>
          <pc:docMk/>
          <pc:sldMk cId="2852476236" sldId="282"/>
        </pc:sldMkLst>
        <pc:spChg chg="mod">
          <ac:chgData name="Alexandra Strapáková" userId="3b5c4904-fb7d-425c-83e3-160449c8b7b5" providerId="ADAL" clId="{660781D6-E6D5-47D4-B5C5-38CD888D34F7}" dt="2021-02-04T15:42:17.192" v="568" actId="1076"/>
          <ac:spMkLst>
            <pc:docMk/>
            <pc:sldMk cId="2852476236" sldId="282"/>
            <ac:spMk id="176" creationId="{00000000-0000-0000-0000-000000000000}"/>
          </ac:spMkLst>
        </pc:spChg>
        <pc:picChg chg="del">
          <ac:chgData name="Alexandra Strapáková" userId="3b5c4904-fb7d-425c-83e3-160449c8b7b5" providerId="ADAL" clId="{660781D6-E6D5-47D4-B5C5-38CD888D34F7}" dt="2021-02-04T14:47:40.463" v="282" actId="478"/>
          <ac:picMkLst>
            <pc:docMk/>
            <pc:sldMk cId="2852476236" sldId="282"/>
            <ac:picMk id="174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4:48:21.219" v="313" actId="47"/>
        <pc:sldMkLst>
          <pc:docMk/>
          <pc:sldMk cId="4239435506" sldId="283"/>
        </pc:sldMkLst>
      </pc:sldChg>
      <pc:sldChg chg="del">
        <pc:chgData name="Alexandra Strapáková" userId="3b5c4904-fb7d-425c-83e3-160449c8b7b5" providerId="ADAL" clId="{660781D6-E6D5-47D4-B5C5-38CD888D34F7}" dt="2021-02-04T14:48:55.324" v="324" actId="47"/>
        <pc:sldMkLst>
          <pc:docMk/>
          <pc:sldMk cId="532902631" sldId="284"/>
        </pc:sldMkLst>
      </pc:sldChg>
      <pc:sldChg chg="addSp delSp modSp mod">
        <pc:chgData name="Alexandra Strapáková" userId="3b5c4904-fb7d-425c-83e3-160449c8b7b5" providerId="ADAL" clId="{660781D6-E6D5-47D4-B5C5-38CD888D34F7}" dt="2021-02-04T15:50:23.127" v="616" actId="1076"/>
        <pc:sldMkLst>
          <pc:docMk/>
          <pc:sldMk cId="2787231849" sldId="285"/>
        </pc:sldMkLst>
        <pc:spChg chg="mod">
          <ac:chgData name="Alexandra Strapáková" userId="3b5c4904-fb7d-425c-83e3-160449c8b7b5" providerId="ADAL" clId="{660781D6-E6D5-47D4-B5C5-38CD888D34F7}" dt="2021-02-04T15:41:03.078" v="545" actId="20577"/>
          <ac:spMkLst>
            <pc:docMk/>
            <pc:sldMk cId="2787231849" sldId="285"/>
            <ac:spMk id="141" creationId="{00000000-0000-0000-0000-000000000000}"/>
          </ac:spMkLst>
        </pc:spChg>
        <pc:spChg chg="mod">
          <ac:chgData name="Alexandra Strapáková" userId="3b5c4904-fb7d-425c-83e3-160449c8b7b5" providerId="ADAL" clId="{660781D6-E6D5-47D4-B5C5-38CD888D34F7}" dt="2021-02-04T15:45:29.831" v="585" actId="14100"/>
          <ac:spMkLst>
            <pc:docMk/>
            <pc:sldMk cId="2787231849" sldId="285"/>
            <ac:spMk id="142" creationId="{00000000-0000-0000-0000-000000000000}"/>
          </ac:spMkLst>
        </pc:spChg>
        <pc:picChg chg="add mod modCrop">
          <ac:chgData name="Alexandra Strapáková" userId="3b5c4904-fb7d-425c-83e3-160449c8b7b5" providerId="ADAL" clId="{660781D6-E6D5-47D4-B5C5-38CD888D34F7}" dt="2021-02-04T15:50:21.208" v="615" actId="1076"/>
          <ac:picMkLst>
            <pc:docMk/>
            <pc:sldMk cId="2787231849" sldId="285"/>
            <ac:picMk id="3" creationId="{41DBBB28-2F44-4044-928E-0DD91EE46A00}"/>
          </ac:picMkLst>
        </pc:picChg>
        <pc:picChg chg="add mod">
          <ac:chgData name="Alexandra Strapáková" userId="3b5c4904-fb7d-425c-83e3-160449c8b7b5" providerId="ADAL" clId="{660781D6-E6D5-47D4-B5C5-38CD888D34F7}" dt="2021-02-04T15:50:23.127" v="616" actId="1076"/>
          <ac:picMkLst>
            <pc:docMk/>
            <pc:sldMk cId="2787231849" sldId="285"/>
            <ac:picMk id="5" creationId="{CE98147A-293F-48EC-BECA-4AE16263C863}"/>
          </ac:picMkLst>
        </pc:picChg>
        <pc:picChg chg="add mod modCrop">
          <ac:chgData name="Alexandra Strapáková" userId="3b5c4904-fb7d-425c-83e3-160449c8b7b5" providerId="ADAL" clId="{660781D6-E6D5-47D4-B5C5-38CD888D34F7}" dt="2021-02-04T15:50:15.577" v="614" actId="1076"/>
          <ac:picMkLst>
            <pc:docMk/>
            <pc:sldMk cId="2787231849" sldId="285"/>
            <ac:picMk id="7" creationId="{640038C5-ECAF-4FF5-BC23-E2D1E8D90F5B}"/>
          </ac:picMkLst>
        </pc:picChg>
        <pc:picChg chg="add mod">
          <ac:chgData name="Alexandra Strapáková" userId="3b5c4904-fb7d-425c-83e3-160449c8b7b5" providerId="ADAL" clId="{660781D6-E6D5-47D4-B5C5-38CD888D34F7}" dt="2021-02-04T15:50:14.064" v="613" actId="1076"/>
          <ac:picMkLst>
            <pc:docMk/>
            <pc:sldMk cId="2787231849" sldId="285"/>
            <ac:picMk id="9" creationId="{EDD9C555-8370-4992-9CAE-BE713B7E5C86}"/>
          </ac:picMkLst>
        </pc:picChg>
        <pc:picChg chg="del">
          <ac:chgData name="Alexandra Strapáková" userId="3b5c4904-fb7d-425c-83e3-160449c8b7b5" providerId="ADAL" clId="{660781D6-E6D5-47D4-B5C5-38CD888D34F7}" dt="2021-02-04T15:41:57.655" v="565" actId="478"/>
          <ac:picMkLst>
            <pc:docMk/>
            <pc:sldMk cId="2787231849" sldId="285"/>
            <ac:picMk id="143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5:42:05.416" v="567" actId="47"/>
        <pc:sldMkLst>
          <pc:docMk/>
          <pc:sldMk cId="3686921316" sldId="286"/>
        </pc:sldMkLst>
      </pc:sldChg>
      <pc:sldMasterChg chg="delSldLayout">
        <pc:chgData name="Alexandra Strapáková" userId="3b5c4904-fb7d-425c-83e3-160449c8b7b5" providerId="ADAL" clId="{660781D6-E6D5-47D4-B5C5-38CD888D34F7}" dt="2021-02-04T15:44:47.508" v="580" actId="47"/>
        <pc:sldMasterMkLst>
          <pc:docMk/>
          <pc:sldMasterMk cId="0" sldId="2147483672"/>
        </pc:sldMasterMkLst>
        <pc:sldLayoutChg chg="del">
          <pc:chgData name="Alexandra Strapáková" userId="3b5c4904-fb7d-425c-83e3-160449c8b7b5" providerId="ADAL" clId="{660781D6-E6D5-47D4-B5C5-38CD888D34F7}" dt="2021-02-04T15:44:47.508" v="580" actId="47"/>
          <pc:sldLayoutMkLst>
            <pc:docMk/>
            <pc:sldMasterMk cId="0" sldId="2147483672"/>
            <pc:sldLayoutMk cId="0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64bab45ea_3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64bab45ea_3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986011c5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986011c50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916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986011c5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986011c50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684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5771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986011c5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986011c50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065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986011c5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986011c50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1939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986011c5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986011c50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28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845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986011c50_3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7986011c50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1722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725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618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710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396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986011c50_3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7986011c50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82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89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831200" y="2949667"/>
            <a:ext cx="22721700" cy="52359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31200" y="8405933"/>
            <a:ext cx="22721700" cy="34689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Čisté – pozadie pre obrázok na celú plochu">
  <p:cSld name="Box 2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pink line">
  <p:cSld name="Dark pink lin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" name="Google Shape;53;p1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TITLE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ck line">
  <p:cSld name="Black 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" name="Google Shape;61;p17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ue BG">
  <p:cSld name="Blue BG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A4D8E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4" name="Google Shape;64;p18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173F35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5" name="Google Shape;65;p18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173F35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 cover 1">
  <p:cSld name="Back cover_1">
    <p:bg>
      <p:bgPr>
        <a:solidFill>
          <a:srgbClr val="0000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46223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68;p19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9" name="Google Shape;69;p19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0" name="Google Shape;70;p19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875" y="801725"/>
            <a:ext cx="5374276" cy="8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150" y="4273175"/>
            <a:ext cx="17120877" cy="777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 cover">
  <p:cSld name="Back cover_2">
    <p:bg>
      <p:bgPr>
        <a:solidFill>
          <a:srgbClr val="00000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46223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" name="Google Shape;74;p20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5" name="Google Shape;75;p20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6" name="Google Shape;76;p20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875" y="801724"/>
            <a:ext cx="4327275" cy="6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600" y="2909853"/>
            <a:ext cx="18158473" cy="9337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pink BG">
  <p:cSld name="Dark pink BG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0" name="Google Shape;80;p21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FFBF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1" name="Google Shape;81;p21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FBF3F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31200" y="5735600"/>
            <a:ext cx="22721700" cy="2244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ellow BG / 2 columns">
  <p:cSld name="Yellow BG / 2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84;p22"/>
          <p:cNvCxnSpPr/>
          <p:nvPr/>
        </p:nvCxnSpPr>
        <p:spPr>
          <a:xfrm>
            <a:off x="948867" y="12706463"/>
            <a:ext cx="108693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5" name="Google Shape;85;p22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6" name="Google Shape;86;p22"/>
          <p:cNvCxnSpPr/>
          <p:nvPr/>
        </p:nvCxnSpPr>
        <p:spPr>
          <a:xfrm>
            <a:off x="12560900" y="12706463"/>
            <a:ext cx="108693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ellow GB / 1 column">
  <p:cSld name="Yellow GB / 1 colum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9" name="Google Shape;89;p23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0" name="Google Shape;90;p23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y BG / Dark pink line">
  <p:cSld name="Grey BG / Dark pink lin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/>
          <p:nvPr/>
        </p:nvSpPr>
        <p:spPr>
          <a:xfrm>
            <a:off x="-108447" y="-74018"/>
            <a:ext cx="24600900" cy="13863900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93;p2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4" name="Google Shape;94;p2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ox 2">
  <p:cSld name="Box 2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/>
        </p:nvSpPr>
        <p:spPr>
          <a:xfrm>
            <a:off x="956733" y="12954679"/>
            <a:ext cx="48375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7" name="Google Shape;97;p25"/>
          <p:cNvCxnSpPr/>
          <p:nvPr/>
        </p:nvCxnSpPr>
        <p:spPr>
          <a:xfrm>
            <a:off x="948867" y="12706463"/>
            <a:ext cx="224865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98" name="Google Shape;98;p25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732" y="8690819"/>
            <a:ext cx="7122934" cy="342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5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30532" y="8690819"/>
            <a:ext cx="7122934" cy="342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01331" y="8690819"/>
            <a:ext cx="7122934" cy="342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831200" y="3705600"/>
            <a:ext cx="7488000" cy="8478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307333" y="1200400"/>
            <a:ext cx="16980900" cy="10908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2192000" y="-333"/>
            <a:ext cx="12192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708000" y="3288467"/>
            <a:ext cx="10787100" cy="39528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708000" y="7474867"/>
            <a:ext cx="10787100" cy="32937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3172000" y="1930867"/>
            <a:ext cx="10232100" cy="98535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1200" y="11281533"/>
            <a:ext cx="15996900" cy="1613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marL="914400" lvl="1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2pPr>
            <a:lvl3pPr marL="1371600" lvl="2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3pPr>
            <a:lvl4pPr marL="1828800" lvl="3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4pPr>
            <a:lvl5pPr marL="2286000" lvl="4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5pPr>
            <a:lvl6pPr marL="2743200" lvl="5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6pPr>
            <a:lvl7pPr marL="3200400" lvl="6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7pPr>
            <a:lvl8pPr marL="3657600" lvl="7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8pPr>
            <a:lvl9pPr marL="4114800" lvl="8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r">
              <a:buNone/>
              <a:defRPr sz="2700">
                <a:solidFill>
                  <a:schemeClr val="dk2"/>
                </a:solidFill>
              </a:defRPr>
            </a:lvl1pPr>
            <a:lvl2pPr lvl="1" algn="r">
              <a:buNone/>
              <a:defRPr sz="2700">
                <a:solidFill>
                  <a:schemeClr val="dk2"/>
                </a:solidFill>
              </a:defRPr>
            </a:lvl2pPr>
            <a:lvl3pPr lvl="2" algn="r">
              <a:buNone/>
              <a:defRPr sz="2700">
                <a:solidFill>
                  <a:schemeClr val="dk2"/>
                </a:solidFill>
              </a:defRPr>
            </a:lvl3pPr>
            <a:lvl4pPr lvl="3" algn="r">
              <a:buNone/>
              <a:defRPr sz="2700">
                <a:solidFill>
                  <a:schemeClr val="dk2"/>
                </a:solidFill>
              </a:defRPr>
            </a:lvl4pPr>
            <a:lvl5pPr lvl="4" algn="r">
              <a:buNone/>
              <a:defRPr sz="2700">
                <a:solidFill>
                  <a:schemeClr val="dk2"/>
                </a:solidFill>
              </a:defRPr>
            </a:lvl5pPr>
            <a:lvl6pPr lvl="5" algn="r">
              <a:buNone/>
              <a:defRPr sz="2700">
                <a:solidFill>
                  <a:schemeClr val="dk2"/>
                </a:solidFill>
              </a:defRPr>
            </a:lvl6pPr>
            <a:lvl7pPr lvl="6" algn="r">
              <a:buNone/>
              <a:defRPr sz="2700">
                <a:solidFill>
                  <a:schemeClr val="dk2"/>
                </a:solidFill>
              </a:defRPr>
            </a:lvl7pPr>
            <a:lvl8pPr lvl="7" algn="r">
              <a:buNone/>
              <a:defRPr sz="2700">
                <a:solidFill>
                  <a:schemeClr val="dk2"/>
                </a:solidFill>
              </a:defRPr>
            </a:lvl8pPr>
            <a:lvl9pPr lvl="8" algn="r">
              <a:buNone/>
              <a:defRPr sz="27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/>
        </p:nvSpPr>
        <p:spPr>
          <a:xfrm>
            <a:off x="7237275" y="9196754"/>
            <a:ext cx="15900000" cy="2004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6000"/>
              <a:buFont typeface="Arial"/>
              <a:buNone/>
            </a:pPr>
            <a:endParaRPr lang="sk-SK" sz="5400" dirty="0">
              <a:solidFill>
                <a:srgbClr val="46223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6000"/>
              <a:buFont typeface="Arial"/>
              <a:buNone/>
            </a:pPr>
            <a:endParaRPr sz="800" dirty="0">
              <a:solidFill>
                <a:srgbClr val="4622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26"/>
          <p:cNvSpPr txBox="1"/>
          <p:nvPr/>
        </p:nvSpPr>
        <p:spPr>
          <a:xfrm>
            <a:off x="7237275" y="4220875"/>
            <a:ext cx="15900000" cy="399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14000"/>
              <a:buFont typeface="Arial"/>
              <a:buNone/>
            </a:pPr>
            <a:br>
              <a:rPr lang="sk-SK" sz="11000" b="1" i="0" u="none" strike="noStrike" cap="none" dirty="0">
                <a:solidFill>
                  <a:srgbClr val="46223D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sk-SK" sz="11000" b="1" i="0" u="none" strike="noStrike" cap="none" dirty="0">
                <a:solidFill>
                  <a:srgbClr val="46223D"/>
                </a:solidFill>
                <a:latin typeface="Roboto"/>
                <a:ea typeface="Roboto"/>
                <a:cs typeface="Roboto"/>
                <a:sym typeface="Roboto"/>
              </a:rPr>
              <a:t>Súkromie v domácnosti</a:t>
            </a:r>
            <a:endParaRPr sz="11000" dirty="0">
              <a:solidFill>
                <a:srgbClr val="4622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26"/>
          <p:cNvSpPr txBox="1"/>
          <p:nvPr/>
        </p:nvSpPr>
        <p:spPr>
          <a:xfrm>
            <a:off x="6309333" y="12979904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sk-SK" sz="2000" i="0" u="none" strike="noStrike" cap="none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Február </a:t>
            </a:r>
            <a:r>
              <a:rPr lang="en-US" sz="2000" i="0" u="none" strike="noStrike" cap="none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85" name="Google Shape;185;p3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" name="Google Shape;186;p3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7" name="Google Shape;187;p34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Obrázok 9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F725EAA3-2999-4635-94E4-4343BE185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194" y="549216"/>
            <a:ext cx="7407439" cy="5371544"/>
          </a:xfrm>
          <a:prstGeom prst="rect">
            <a:avLst/>
          </a:prstGeom>
        </p:spPr>
      </p:pic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55C5009C-4D69-4121-8A4A-E57ED564F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673" y="6858000"/>
            <a:ext cx="7729867" cy="5596229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78CC525D-F14C-4328-A41A-384CAA8E8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6369" y="606366"/>
            <a:ext cx="6238908" cy="110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79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85" name="Google Shape;185;p3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" name="Google Shape;186;p3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7" name="Google Shape;187;p34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0CECC1A5-EB59-4FBF-B7D5-95659A6CB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822" y="966147"/>
            <a:ext cx="6000283" cy="10667173"/>
          </a:xfrm>
          <a:prstGeom prst="rect">
            <a:avLst/>
          </a:prstGeom>
        </p:spPr>
      </p:pic>
      <p:pic>
        <p:nvPicPr>
          <p:cNvPr id="12" name="Obrázok 11" descr="Obrázok, na ktorom je text, vnútri, stena, záclona&#10;&#10;Automaticky generovaný popis">
            <a:extLst>
              <a:ext uri="{FF2B5EF4-FFF2-40B4-BE49-F238E27FC236}">
                <a16:creationId xmlns:a16="http://schemas.microsoft.com/office/drawing/2014/main" id="{3B6CC1B2-C2B7-4737-BCF1-39BF0ECE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52" y="1009536"/>
            <a:ext cx="6025391" cy="10667173"/>
          </a:xfrm>
          <a:prstGeom prst="rect">
            <a:avLst/>
          </a:prstGeom>
        </p:spPr>
      </p:pic>
      <p:pic>
        <p:nvPicPr>
          <p:cNvPr id="13" name="Obrázok 12" descr="Obrázok, na ktorom je text, sedadlo, pohovka&#10;&#10;Automaticky generovaný popis">
            <a:extLst>
              <a:ext uri="{FF2B5EF4-FFF2-40B4-BE49-F238E27FC236}">
                <a16:creationId xmlns:a16="http://schemas.microsoft.com/office/drawing/2014/main" id="{C1246E37-B468-4A93-AB9B-8B7D73EEB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599" y="966147"/>
            <a:ext cx="6041567" cy="107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85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501310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796615" y="4235358"/>
            <a:ext cx="10449900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just"/>
            <a:br>
              <a:rPr lang="sk-SK" sz="3500" dirty="0">
                <a:latin typeface="Roboto"/>
                <a:ea typeface="Roboto"/>
              </a:rPr>
            </a:br>
            <a:r>
              <a:rPr lang="sk-SK" sz="3500" b="1" dirty="0">
                <a:latin typeface="Roboto"/>
                <a:ea typeface="Roboto"/>
              </a:rPr>
              <a:t>Druhú fázu kampane sme odštartovali prvou online tlačovou konferenciou značky v celej strednej Európe.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Postavili sme ju na atraktívne spracovaných rozsiahlych lokálnych dátach, skúsenostiach a pocitoch ambasádorky, ako aj praktickom uchopení prostredníctvom IKEA dizajnérov.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Tí sa mimo iné, zamerali na tému zariaďovania balkónov, v tom čase miest, kam sme sa kvôli obmedzeniam uchyľovali viac ako kedykoľvek predtým. IKEA tak nestratila ani v čase pandémie kontakt s médiami. Naopak, zaujali sme ich a pomohli nám tému posunúť verejnosti. </a:t>
            </a:r>
          </a:p>
        </p:txBody>
      </p:sp>
      <p:sp>
        <p:nvSpPr>
          <p:cNvPr id="8" name="Google Shape;175;p33">
            <a:extLst>
              <a:ext uri="{FF2B5EF4-FFF2-40B4-BE49-F238E27FC236}">
                <a16:creationId xmlns:a16="http://schemas.microsoft.com/office/drawing/2014/main" id="{3468873E-8450-42DB-BBDD-A3D4F119CDFB}"/>
              </a:ext>
            </a:extLst>
          </p:cNvPr>
          <p:cNvSpPr txBox="1"/>
          <p:nvPr/>
        </p:nvSpPr>
        <p:spPr>
          <a:xfrm>
            <a:off x="937292" y="215560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1491365-E2FF-49D6-A81A-4F419CCFC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695" y="3867150"/>
            <a:ext cx="10449900" cy="738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2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183" name="Google Shape;183;p34"/>
          <p:cNvPicPr preferRelativeResize="0"/>
          <p:nvPr/>
        </p:nvPicPr>
        <p:blipFill>
          <a:blip r:embed="rId3"/>
          <a:srcRect/>
          <a:stretch/>
        </p:blipFill>
        <p:spPr>
          <a:xfrm>
            <a:off x="15544333" y="1704773"/>
            <a:ext cx="7507162" cy="4446280"/>
          </a:xfrm>
          <a:prstGeom prst="rect">
            <a:avLst/>
          </a:prstGeom>
          <a:noFill/>
          <a:ln>
            <a:noFill/>
          </a:ln>
          <a:effectLst>
            <a:outerShdw blurRad="228600" dist="171450" dir="5400000" algn="bl" rotWithShape="0">
              <a:srgbClr val="000000">
                <a:alpha val="27000"/>
              </a:srgbClr>
            </a:outerShdw>
          </a:effectLst>
        </p:spPr>
      </p:pic>
      <p:sp>
        <p:nvSpPr>
          <p:cNvPr id="185" name="Google Shape;185;p3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" name="Google Shape;186;p3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7" name="Google Shape;187;p34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Google Shape;183;p34">
            <a:extLst>
              <a:ext uri="{FF2B5EF4-FFF2-40B4-BE49-F238E27FC236}">
                <a16:creationId xmlns:a16="http://schemas.microsoft.com/office/drawing/2014/main" id="{332AE243-3FF7-4811-B0D2-41E4C83C77B7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117405" y="1986587"/>
            <a:ext cx="13910133" cy="8893370"/>
          </a:xfrm>
          <a:prstGeom prst="rect">
            <a:avLst/>
          </a:prstGeom>
          <a:noFill/>
          <a:ln>
            <a:noFill/>
          </a:ln>
          <a:effectLst>
            <a:outerShdw blurRad="228600" dist="171450" dir="5400000" algn="bl" rotWithShape="0">
              <a:srgbClr val="000000">
                <a:alpha val="27000"/>
              </a:srgbClr>
            </a:outerShdw>
          </a:effectLst>
        </p:spPr>
      </p:pic>
      <p:pic>
        <p:nvPicPr>
          <p:cNvPr id="11" name="Google Shape;183;p34">
            <a:extLst>
              <a:ext uri="{FF2B5EF4-FFF2-40B4-BE49-F238E27FC236}">
                <a16:creationId xmlns:a16="http://schemas.microsoft.com/office/drawing/2014/main" id="{EFD54663-35CE-4C59-BA8D-42790B0C8BE3}"/>
              </a:ext>
            </a:extLst>
          </p:cNvPr>
          <p:cNvPicPr preferRelativeResize="0"/>
          <p:nvPr/>
        </p:nvPicPr>
        <p:blipFill rotWithShape="1">
          <a:blip r:embed="rId5"/>
          <a:srcRect l="327" r="327" b="8513"/>
          <a:stretch/>
        </p:blipFill>
        <p:spPr>
          <a:xfrm>
            <a:off x="15544333" y="6402519"/>
            <a:ext cx="7507162" cy="4462507"/>
          </a:xfrm>
          <a:prstGeom prst="rect">
            <a:avLst/>
          </a:prstGeom>
          <a:noFill/>
          <a:ln>
            <a:noFill/>
          </a:ln>
          <a:effectLst>
            <a:outerShdw blurRad="228600" dist="171450" dir="5400000" algn="bl" rotWithShape="0">
              <a:srgbClr val="000000">
                <a:alpha val="2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905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85" name="Google Shape;185;p3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" name="Google Shape;186;p3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7" name="Google Shape;187;p34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7F9EAE8B-3CFF-4D59-96F4-1F8C78C20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3" y="1763203"/>
            <a:ext cx="12900165" cy="665793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C5EDA550-441D-4658-9E5A-6B23B9810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" b="1087"/>
          <a:stretch/>
        </p:blipFill>
        <p:spPr>
          <a:xfrm>
            <a:off x="11948709" y="5597803"/>
            <a:ext cx="11486358" cy="58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93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937292" y="3830913"/>
            <a:ext cx="10449900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Obsahy a samotnú publicitu, smerovanú prevažne do online, sme stavali na troch pilieroch – dáta, osobná skúsenosť, praktické rady dizajnérov.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V rámci mediálnych výstupov sa nám podarilo v krátkom čase predstaviť kampaň obsahom, ktorý svedčal značke a priniesol pridanú hodnotu samotným spotrebiteľom. </a:t>
            </a:r>
          </a:p>
          <a:p>
            <a:pPr algn="just"/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62D5D6A-34FA-48FD-9C3B-C3661D49C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036" y="3069213"/>
            <a:ext cx="10892700" cy="81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7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85" name="Google Shape;185;p3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" name="Google Shape;186;p3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7" name="Google Shape;187;p34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EE4A0656-4D2D-41B6-83DE-7FC324D2E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78" y="1429274"/>
            <a:ext cx="7563010" cy="1010325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DC41BED-A7B5-4142-942A-B64C43C3F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475" y="500537"/>
            <a:ext cx="7158031" cy="1195446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BBC2150-2250-4562-AC85-DD05D4CAF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0506" y="2343775"/>
            <a:ext cx="8558107" cy="65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47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Výsledky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62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/>
        </p:nvSpPr>
        <p:spPr>
          <a:xfrm>
            <a:off x="937292" y="758485"/>
            <a:ext cx="159000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Výsledky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968300" y="2595335"/>
            <a:ext cx="9450974" cy="8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sk-SK" sz="3500" dirty="0">
                <a:latin typeface="Roboto"/>
                <a:ea typeface="Roboto"/>
              </a:rPr>
              <a:t>Kampaň priniesla želaný cieľ, upevnila a čo najviac zviditeľnila pozíciu IKEA ako love </a:t>
            </a:r>
            <a:r>
              <a:rPr lang="sk-SK" sz="3500" dirty="0" err="1">
                <a:latin typeface="Roboto"/>
                <a:ea typeface="Roboto"/>
              </a:rPr>
              <a:t>brandu</a:t>
            </a:r>
            <a:r>
              <a:rPr lang="sk-SK" sz="3500" dirty="0">
                <a:latin typeface="Roboto"/>
                <a:ea typeface="Roboto"/>
              </a:rPr>
              <a:t>, ktorý rozumie svojim zákazníkov a prináša im relevantné riešenia pre ich domov. </a:t>
            </a:r>
          </a:p>
          <a:p>
            <a:pPr algn="just"/>
            <a:r>
              <a:rPr lang="sk-SK" sz="3500" b="1" dirty="0">
                <a:latin typeface="Roboto"/>
                <a:ea typeface="Roboto"/>
              </a:rPr>
              <a:t>Vďaka zásahu v podobe 7 286 788 sa jej to podarilo. </a:t>
            </a:r>
          </a:p>
          <a:p>
            <a:pPr algn="just"/>
            <a:endParaRPr lang="sk-SK" sz="3500" b="1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Prostredníctvom aktuálnej a detailne poňatej témy, autentických príbehov a vhodných </a:t>
            </a:r>
            <a:r>
              <a:rPr lang="sk-SK" sz="3500" dirty="0" err="1">
                <a:latin typeface="Roboto"/>
                <a:ea typeface="Roboto"/>
              </a:rPr>
              <a:t>stakeholdrov</a:t>
            </a:r>
            <a:r>
              <a:rPr lang="sk-SK" sz="3500" dirty="0">
                <a:latin typeface="Roboto"/>
                <a:ea typeface="Roboto"/>
              </a:rPr>
              <a:t>, </a:t>
            </a:r>
            <a:r>
              <a:rPr lang="sk-SK" sz="3500" b="1" dirty="0">
                <a:latin typeface="Roboto"/>
                <a:ea typeface="Roboto"/>
              </a:rPr>
              <a:t>sme získali AVE vo výške 45 500. V médiách a na sociálnych sieťach </a:t>
            </a:r>
            <a:r>
              <a:rPr lang="sk-SK" sz="3500" b="1" dirty="0" err="1">
                <a:latin typeface="Roboto"/>
                <a:ea typeface="Roboto"/>
              </a:rPr>
              <a:t>influencerov</a:t>
            </a:r>
            <a:r>
              <a:rPr lang="sk-SK" sz="3500" b="1" dirty="0">
                <a:latin typeface="Roboto"/>
                <a:ea typeface="Roboto"/>
              </a:rPr>
              <a:t> sme sa počas mesačnej kampane objavili 84-krát.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Úspešne sme absolvovali prvú online tlačovú konferenciu spoločnosti v regióne, vďaka čomu je dnes pravidelnou súčasťou IKEA kampaní. </a:t>
            </a:r>
          </a:p>
          <a:p>
            <a:r>
              <a:rPr lang="sk-SK" sz="3500" dirty="0">
                <a:latin typeface="Roboto"/>
                <a:ea typeface="Roboto"/>
              </a:rPr>
              <a:t> </a:t>
            </a:r>
          </a:p>
        </p:txBody>
      </p:sp>
      <p:sp>
        <p:nvSpPr>
          <p:cNvPr id="144" name="Google Shape;144;p30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71CD5BCF-8DD7-40E2-A8AA-B1B35FBD187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7633" y="1955583"/>
            <a:ext cx="6525261" cy="9382804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EC61AE05-AB5A-4EF5-9900-36AF5981709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96059" y="1955583"/>
            <a:ext cx="4387112" cy="1013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31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46223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4" name="Google Shape;224;p3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5" name="Google Shape;225;p3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26" name="Google Shape;226;p37" descr="Obráz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325" y="1010894"/>
            <a:ext cx="5619750" cy="8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7"/>
          <p:cNvSpPr txBox="1"/>
          <p:nvPr/>
        </p:nvSpPr>
        <p:spPr>
          <a:xfrm>
            <a:off x="947419" y="8001361"/>
            <a:ext cx="8575742" cy="413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8E303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Mlynské Nivy 48</a:t>
            </a:r>
            <a:b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821 09 Bratislava, Slovakia</a:t>
            </a:r>
            <a:b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T	+421 2 4342 2978</a:t>
            </a:r>
            <a:b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E	seesame@seesame.com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Zhrnutie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937292" y="373721"/>
            <a:ext cx="15899908" cy="311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Zhrnutie kampane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9"/>
          <p:cNvSpPr txBox="1"/>
          <p:nvPr/>
        </p:nvSpPr>
        <p:spPr>
          <a:xfrm>
            <a:off x="937292" y="3492158"/>
            <a:ext cx="12849046" cy="7533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sk-SK" sz="3500" dirty="0">
              <a:latin typeface="Roboto"/>
              <a:ea typeface="Roboto"/>
              <a:sym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Spoločnosť IKEA sa dlhodobo zameriava na to, ako si vhodne vylepšiť domácnosť s ohľadom na spokojnosť, potreby a záujmy všetkých jej členov. </a:t>
            </a:r>
          </a:p>
          <a:p>
            <a:pPr algn="just"/>
            <a:endParaRPr lang="sk-SK" sz="3500" b="1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Preto sme na jar, kedy sme v dôsledku pandémie prežívali doma väčšinu svojho času, otvorili tému súkromia v domácnostiach</a:t>
            </a:r>
            <a:r>
              <a:rPr lang="sk-SK" sz="3500" dirty="0">
                <a:latin typeface="Roboto"/>
                <a:ea typeface="Roboto"/>
              </a:rPr>
              <a:t>. </a:t>
            </a:r>
            <a:r>
              <a:rPr lang="sk-SK" sz="3500" b="1" dirty="0">
                <a:latin typeface="Roboto"/>
                <a:ea typeface="Roboto"/>
              </a:rPr>
              <a:t>Prizvali sme slovenské rodiny a pozreli sme sa formou integrovanej kampane na chvíle nášho súkromia. </a:t>
            </a:r>
            <a:r>
              <a:rPr lang="sk-SK" sz="3500" dirty="0">
                <a:latin typeface="Roboto"/>
                <a:ea typeface="Roboto"/>
              </a:rPr>
              <a:t>Poradili sme zákazníkom, ako sa v neľahkej dobe čo najlepšie doma zabývať.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Domácnosť Slovákov sa stala centrom pozornosti vďaka prvej online tlačovej konferencii IKEA v regióne a obsahu, ktorý zaujal médiá i verejnosť. </a:t>
            </a:r>
          </a:p>
        </p:txBody>
      </p:sp>
      <p:sp>
        <p:nvSpPr>
          <p:cNvPr id="135" name="Google Shape;135;p29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7B34859-3988-4941-95C0-175D81D10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5"/>
          <a:stretch/>
        </p:blipFill>
        <p:spPr>
          <a:xfrm>
            <a:off x="15018047" y="3337023"/>
            <a:ext cx="6689168" cy="85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5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Výzva a ciele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6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i="0" u="none" strike="noStrike" cap="none" dirty="0">
                <a:latin typeface="Roboto"/>
                <a:ea typeface="Roboto"/>
                <a:cs typeface="Roboto"/>
                <a:sym typeface="Roboto"/>
              </a:rPr>
              <a:t>Výzva a ciele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1108684" y="3879535"/>
            <a:ext cx="11695662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Naším cieľom bolo prostredníctvom lokálnej kampane zameranej na súkromie v domácnosti posilniť reputáciu značky, ktorá sa dlhodobo snaží prispievať k lepšiemu bývaniu a vytváraniu skutočného domova pre svojich zákazníkov. </a:t>
            </a:r>
            <a:r>
              <a:rPr lang="sk-SK" sz="3500" dirty="0">
                <a:latin typeface="Roboto"/>
                <a:ea typeface="Roboto"/>
              </a:rPr>
              <a:t>Zároveň tak, na pozadí aktuálnej témy, prezentovať IKEA ako odborníka na dizajnové riešenia v každej životnej situácii.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V  neposlednom rade bolo našim cieľom predstaviť vybraný sortiment výrobkov IKEA. </a:t>
            </a:r>
            <a:r>
              <a:rPr lang="sk-SK" sz="3500" dirty="0">
                <a:latin typeface="Roboto"/>
                <a:ea typeface="Roboto"/>
              </a:rPr>
              <a:t>To všetko v čase pandémie, a s tým spojenými sťaženými podmienkami vo vzťahu k organizovaniu eventov, stretnutiam s partnermi či samotnými spotrebiteľmi. </a:t>
            </a:r>
          </a:p>
        </p:txBody>
      </p:sp>
      <p:pic>
        <p:nvPicPr>
          <p:cNvPr id="5" name="Obrázok 4" descr="Obrázok, na ktorom je pohovka, vnútri, okno, živé&#10;&#10;Automaticky generovaný popis">
            <a:extLst>
              <a:ext uri="{FF2B5EF4-FFF2-40B4-BE49-F238E27FC236}">
                <a16:creationId xmlns:a16="http://schemas.microsoft.com/office/drawing/2014/main" id="{FF506D02-1E07-44D3-A5D7-8ABEAB316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6352" y="4108135"/>
            <a:ext cx="6580277" cy="79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Stratégia a plán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7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/>
        </p:nvSpPr>
        <p:spPr>
          <a:xfrm>
            <a:off x="937292" y="501310"/>
            <a:ext cx="159000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Stratégia a plán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937292" y="2964612"/>
            <a:ext cx="12251170" cy="8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sk-SK" sz="3500" dirty="0">
              <a:latin typeface="Roboto"/>
              <a:ea typeface="Roboto"/>
            </a:endParaRPr>
          </a:p>
          <a:p>
            <a:r>
              <a:rPr lang="sk-SK" sz="3500" dirty="0">
                <a:latin typeface="Roboto"/>
                <a:ea typeface="Roboto"/>
              </a:rPr>
              <a:t>Stratégia kampane bola založená na:</a:t>
            </a:r>
          </a:p>
          <a:p>
            <a:r>
              <a:rPr lang="sk-SK" sz="3500" b="1" dirty="0">
                <a:latin typeface="Roboto"/>
                <a:ea typeface="Roboto"/>
              </a:rPr>
              <a:t> 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k-SK" sz="3500" b="1" dirty="0">
                <a:latin typeface="Roboto"/>
                <a:ea typeface="Roboto"/>
              </a:rPr>
              <a:t>Veľkom prieskume slovenských domácností – veľká sonda do slovenskej domácnosti s cieľom ukázať expertízu v bývaní</a:t>
            </a:r>
          </a:p>
          <a:p>
            <a:pPr lvl="0"/>
            <a:endParaRPr lang="sk-SK" sz="3500" dirty="0">
              <a:latin typeface="Roboto"/>
              <a:ea typeface="Roboto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k-SK" sz="3500" dirty="0">
                <a:latin typeface="Roboto"/>
                <a:ea typeface="Roboto"/>
              </a:rPr>
              <a:t>Autentickosti – tému sme okrem natívnych obsahov </a:t>
            </a:r>
            <a:r>
              <a:rPr lang="sk-SK" sz="3500" b="1" dirty="0">
                <a:latin typeface="Roboto"/>
                <a:ea typeface="Roboto"/>
              </a:rPr>
              <a:t>podporili príbehom mamy, ktorá zdieľa domácnosť s manželom a ôsmymi deťmi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sk-SK" sz="3500" dirty="0">
              <a:latin typeface="Roboto"/>
              <a:ea typeface="Roboto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k-SK" sz="3500" dirty="0">
                <a:latin typeface="Roboto"/>
                <a:ea typeface="Roboto"/>
              </a:rPr>
              <a:t>Virtuálnom kontakte – </a:t>
            </a:r>
            <a:r>
              <a:rPr lang="sk-SK" sz="3500" b="1" dirty="0">
                <a:latin typeface="Roboto"/>
                <a:ea typeface="Roboto"/>
              </a:rPr>
              <a:t>prvá online tlačová konferencia IKEA v rámci regiónu</a:t>
            </a:r>
            <a:r>
              <a:rPr lang="sk-SK" sz="3500" dirty="0">
                <a:latin typeface="Roboto"/>
                <a:ea typeface="Roboto"/>
              </a:rPr>
              <a:t>,  ktorej sa zúčastnili </a:t>
            </a:r>
            <a:r>
              <a:rPr lang="sk-SK" sz="3500" dirty="0" err="1">
                <a:latin typeface="Roboto"/>
                <a:ea typeface="Roboto"/>
              </a:rPr>
              <a:t>stakeholdri</a:t>
            </a:r>
            <a:r>
              <a:rPr lang="sk-SK" sz="3500" dirty="0">
                <a:latin typeface="Roboto"/>
                <a:ea typeface="Roboto"/>
              </a:rPr>
              <a:t>, dizajnéri i ambasádorka</a:t>
            </a:r>
          </a:p>
          <a:p>
            <a:pPr lvl="0"/>
            <a:endParaRPr lang="sk-SK" sz="3500" dirty="0">
              <a:latin typeface="Roboto"/>
              <a:ea typeface="Roboto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k-SK" sz="3500" dirty="0">
                <a:latin typeface="Roboto"/>
                <a:ea typeface="Roboto"/>
              </a:rPr>
              <a:t>Nových formátoch – absenciu tradičného kontaktu sme kompenzovali intenzívnou komunikáciou prostredníctvom digitálnych kanálov a </a:t>
            </a:r>
            <a:r>
              <a:rPr lang="sk-SK" sz="3500" b="1" dirty="0">
                <a:latin typeface="Roboto"/>
                <a:ea typeface="Roboto"/>
              </a:rPr>
              <a:t>za výraznej pomoci </a:t>
            </a:r>
            <a:r>
              <a:rPr lang="sk-SK" sz="3500" b="1" dirty="0" err="1">
                <a:latin typeface="Roboto"/>
                <a:ea typeface="Roboto"/>
              </a:rPr>
              <a:t>influencerov</a:t>
            </a:r>
            <a:endParaRPr lang="sk-SK" sz="3500" b="1" dirty="0">
              <a:latin typeface="Roboto"/>
              <a:ea typeface="Roboto"/>
            </a:endParaRPr>
          </a:p>
        </p:txBody>
      </p:sp>
      <p:sp>
        <p:nvSpPr>
          <p:cNvPr id="144" name="Google Shape;144;p30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3" name="Obrázok 2" descr="Obrázok, na ktorom je pohovka, vnútri, prenosný počítač, živé&#10;&#10;Automaticky generovaný popis">
            <a:extLst>
              <a:ext uri="{FF2B5EF4-FFF2-40B4-BE49-F238E27FC236}">
                <a16:creationId xmlns:a16="http://schemas.microsoft.com/office/drawing/2014/main" id="{6F60DCE6-EB73-46F7-AE65-02B66C8FB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5522" y="2023675"/>
            <a:ext cx="9141073" cy="6094048"/>
          </a:xfrm>
          <a:prstGeom prst="rect">
            <a:avLst/>
          </a:prstGeom>
        </p:spPr>
      </p:pic>
      <p:pic>
        <p:nvPicPr>
          <p:cNvPr id="7" name="Obrázok 6" descr="Obrázok, na ktorom je vnútri, utierka, sieť proti komárom, rastlina&#10;&#10;Automaticky generovaný popis">
            <a:extLst>
              <a:ext uri="{FF2B5EF4-FFF2-40B4-BE49-F238E27FC236}">
                <a16:creationId xmlns:a16="http://schemas.microsoft.com/office/drawing/2014/main" id="{9E66FB80-5288-4EA3-BD44-1B8E6E40A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16"/>
          <a:stretch/>
        </p:blipFill>
        <p:spPr>
          <a:xfrm>
            <a:off x="17542070" y="6182676"/>
            <a:ext cx="5724525" cy="609404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70E686B-AA11-4C50-874F-8BAFD9517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5522" y="5468970"/>
            <a:ext cx="3810785" cy="68077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Realizácia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41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937292" y="4112266"/>
            <a:ext cx="10329663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just"/>
            <a:r>
              <a:rPr lang="sk-SK" sz="3500" dirty="0">
                <a:latin typeface="Roboto"/>
                <a:ea typeface="Roboto"/>
              </a:rPr>
              <a:t>Uvedenie kampane sme odštartovali </a:t>
            </a:r>
            <a:r>
              <a:rPr lang="sk-SK" sz="3500" dirty="0" err="1">
                <a:latin typeface="Roboto"/>
                <a:ea typeface="Roboto"/>
              </a:rPr>
              <a:t>teasingom</a:t>
            </a:r>
            <a:r>
              <a:rPr lang="sk-SK" sz="3500" dirty="0">
                <a:latin typeface="Roboto"/>
                <a:ea typeface="Roboto"/>
              </a:rPr>
              <a:t>, v rámci ktorého sa na tému pozreli relevantní </a:t>
            </a:r>
            <a:r>
              <a:rPr lang="sk-SK" sz="3500" dirty="0" err="1">
                <a:latin typeface="Roboto"/>
                <a:ea typeface="Roboto"/>
              </a:rPr>
              <a:t>influenceri</a:t>
            </a:r>
            <a:r>
              <a:rPr lang="sk-SK" sz="3500" dirty="0">
                <a:latin typeface="Roboto"/>
                <a:ea typeface="Roboto"/>
              </a:rPr>
              <a:t>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Vznikol mimoriadne autentický obsah, ktorý zhmotnil ich aktuálne pocity zo straty súkromia a momentálne spolužitie s ďalšími členmi rodiny v rámci náročných podmienok v dôsledku obmedzení spojených s pandémiou. </a:t>
            </a:r>
          </a:p>
        </p:txBody>
      </p:sp>
      <p:pic>
        <p:nvPicPr>
          <p:cNvPr id="4" name="Obrázok 3" descr="Obrázok, na ktorom je text, spotrebič&#10;&#10;Automaticky generovaný popis">
            <a:extLst>
              <a:ext uri="{FF2B5EF4-FFF2-40B4-BE49-F238E27FC236}">
                <a16:creationId xmlns:a16="http://schemas.microsoft.com/office/drawing/2014/main" id="{CAD7FF8B-992F-4A17-A910-2BC06E733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550" y="3657601"/>
            <a:ext cx="4633629" cy="8180781"/>
          </a:xfrm>
          <a:prstGeom prst="rect">
            <a:avLst/>
          </a:prstGeom>
        </p:spPr>
      </p:pic>
      <p:pic>
        <p:nvPicPr>
          <p:cNvPr id="6" name="Obrázok 5" descr="Obrázok, na ktorom je text, sedadlo&#10;&#10;Automaticky generovaný popis">
            <a:extLst>
              <a:ext uri="{FF2B5EF4-FFF2-40B4-BE49-F238E27FC236}">
                <a16:creationId xmlns:a16="http://schemas.microsoft.com/office/drawing/2014/main" id="{29A30539-D348-4E3A-B921-E63062A3A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4575" y="3657601"/>
            <a:ext cx="4620657" cy="81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762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725</Words>
  <Application>Microsoft Office PowerPoint</Application>
  <PresentationFormat>Vlastná</PresentationFormat>
  <Paragraphs>101</Paragraphs>
  <Slides>19</Slides>
  <Notes>19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5" baseType="lpstr">
      <vt:lpstr>Merriweather Sans</vt:lpstr>
      <vt:lpstr>Arial</vt:lpstr>
      <vt:lpstr>Roboto</vt:lpstr>
      <vt:lpstr>Helvetica Neue Light</vt:lpstr>
      <vt:lpstr>Times New Roman</vt:lpstr>
      <vt:lpstr>Simple Light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cp:lastModifiedBy>Zuzana Sopková</cp:lastModifiedBy>
  <cp:revision>1</cp:revision>
  <dcterms:modified xsi:type="dcterms:W3CDTF">2021-02-15T14:21:55Z</dcterms:modified>
</cp:coreProperties>
</file>