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63" r:id="rId6"/>
    <p:sldId id="271" r:id="rId7"/>
    <p:sldId id="260" r:id="rId8"/>
    <p:sldId id="272" r:id="rId9"/>
    <p:sldId id="291" r:id="rId10"/>
    <p:sldId id="292" r:id="rId11"/>
    <p:sldId id="287" r:id="rId12"/>
    <p:sldId id="293" r:id="rId13"/>
    <p:sldId id="284" r:id="rId14"/>
    <p:sldId id="289" r:id="rId15"/>
    <p:sldId id="273" r:id="rId16"/>
    <p:sldId id="285" r:id="rId17"/>
    <p:sldId id="267" r:id="rId18"/>
  </p:sldIdLst>
  <p:sldSz cx="24384000" cy="13716000"/>
  <p:notesSz cx="6858000" cy="9144000"/>
  <p:embeddedFontLs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Merriweather Sans" panose="020B0604020202020204" charset="-18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632">
          <p15:clr>
            <a:srgbClr val="9AA0A6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23076-0CA6-4B76-A923-6698C3C6A796}" v="285" dt="2021-02-15T13:03:34.828"/>
  </p1510:revLst>
</p1510:revInfo>
</file>

<file path=ppt/tableStyles.xml><?xml version="1.0" encoding="utf-8"?>
<a:tblStyleLst xmlns:a="http://schemas.openxmlformats.org/drawingml/2006/main" def="{D94F4075-F508-41C6-AAE4-9A9A19BD19FA}">
  <a:tblStyle styleId="{D94F4075-F508-41C6-AAE4-9A9A19BD19FA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1E0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1DAD0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1710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34" d="100"/>
          <a:sy n="34" d="100"/>
        </p:scale>
        <p:origin x="774" y="84"/>
      </p:cViewPr>
      <p:guideLst>
        <p:guide orient="horz" pos="763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opková" userId="85a049e0-db51-4835-b727-2b2a0e5688c7" providerId="ADAL" clId="{99223076-0CA6-4B76-A923-6698C3C6A796}"/>
    <pc:docChg chg="undo custSel addSld delSld modSld sldOrd">
      <pc:chgData name="Zuzana Sopková" userId="85a049e0-db51-4835-b727-2b2a0e5688c7" providerId="ADAL" clId="{99223076-0CA6-4B76-A923-6698C3C6A796}" dt="2021-02-15T13:03:34.827" v="937"/>
      <pc:docMkLst>
        <pc:docMk/>
      </pc:docMkLst>
      <pc:sldChg chg="modSp mod">
        <pc:chgData name="Zuzana Sopková" userId="85a049e0-db51-4835-b727-2b2a0e5688c7" providerId="ADAL" clId="{99223076-0CA6-4B76-A923-6698C3C6A796}" dt="2021-02-04T21:22:28.656" v="778" actId="20577"/>
        <pc:sldMkLst>
          <pc:docMk/>
          <pc:sldMk cId="0" sldId="256"/>
        </pc:sldMkLst>
        <pc:spChg chg="mod">
          <ac:chgData name="Zuzana Sopková" userId="85a049e0-db51-4835-b727-2b2a0e5688c7" providerId="ADAL" clId="{99223076-0CA6-4B76-A923-6698C3C6A796}" dt="2021-02-04T21:22:07.596" v="765" actId="21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21:22:28.656" v="778" actId="20577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19:48.820" v="8" actId="5793"/>
          <ac:spMkLst>
            <pc:docMk/>
            <pc:sldMk cId="0" sldId="256"/>
            <ac:spMk id="107" creationId="{00000000-0000-0000-0000-000000000000}"/>
          </ac:spMkLst>
        </pc:spChg>
      </pc:sldChg>
      <pc:sldChg chg="modSp mod">
        <pc:chgData name="Zuzana Sopková" userId="85a049e0-db51-4835-b727-2b2a0e5688c7" providerId="ADAL" clId="{99223076-0CA6-4B76-A923-6698C3C6A796}" dt="2021-02-04T11:49:30.050" v="16" actId="20577"/>
        <pc:sldMkLst>
          <pc:docMk/>
          <pc:sldMk cId="0" sldId="257"/>
        </pc:sldMkLst>
        <pc:spChg chg="mod">
          <ac:chgData name="Zuzana Sopková" userId="85a049e0-db51-4835-b727-2b2a0e5688c7" providerId="ADAL" clId="{99223076-0CA6-4B76-A923-6698C3C6A796}" dt="2021-02-04T11:49:30.050" v="16" actId="20577"/>
          <ac:spMkLst>
            <pc:docMk/>
            <pc:sldMk cId="0" sldId="257"/>
            <ac:spMk id="115" creationId="{00000000-0000-0000-0000-000000000000}"/>
          </ac:spMkLst>
        </pc:spChg>
      </pc:sldChg>
      <pc:sldChg chg="del modNotes">
        <pc:chgData name="Zuzana Sopková" userId="85a049e0-db51-4835-b727-2b2a0e5688c7" providerId="ADAL" clId="{99223076-0CA6-4B76-A923-6698C3C6A796}" dt="2021-02-04T11:53:45.418" v="172" actId="2696"/>
        <pc:sldMkLst>
          <pc:docMk/>
          <pc:sldMk cId="0" sldId="258"/>
        </pc:sldMkLst>
      </pc:sldChg>
      <pc:sldChg chg="add del">
        <pc:chgData name="Zuzana Sopková" userId="85a049e0-db51-4835-b727-2b2a0e5688c7" providerId="ADAL" clId="{99223076-0CA6-4B76-A923-6698C3C6A796}" dt="2021-02-04T12:02:18.194" v="384" actId="47"/>
        <pc:sldMkLst>
          <pc:docMk/>
          <pc:sldMk cId="3852980201" sldId="258"/>
        </pc:sldMkLst>
      </pc:sldChg>
      <pc:sldChg chg="modSp del mod modNotes">
        <pc:chgData name="Zuzana Sopková" userId="85a049e0-db51-4835-b727-2b2a0e5688c7" providerId="ADAL" clId="{99223076-0CA6-4B76-A923-6698C3C6A796}" dt="2021-02-04T11:53:41.655" v="171" actId="47"/>
        <pc:sldMkLst>
          <pc:docMk/>
          <pc:sldMk cId="0" sldId="259"/>
        </pc:sldMkLst>
        <pc:spChg chg="mod">
          <ac:chgData name="Zuzana Sopková" userId="85a049e0-db51-4835-b727-2b2a0e5688c7" providerId="ADAL" clId="{99223076-0CA6-4B76-A923-6698C3C6A796}" dt="2021-02-04T11:53:07.471" v="131" actId="20577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3:17.340" v="132" actId="21"/>
          <ac:spMkLst>
            <pc:docMk/>
            <pc:sldMk cId="0" sldId="259"/>
            <ac:spMk id="134" creationId="{00000000-0000-0000-0000-000000000000}"/>
          </ac:spMkLst>
        </pc:spChg>
      </pc:sldChg>
      <pc:sldChg chg="addSp delSp modSp mod modNotes">
        <pc:chgData name="Zuzana Sopková" userId="85a049e0-db51-4835-b727-2b2a0e5688c7" providerId="ADAL" clId="{99223076-0CA6-4B76-A923-6698C3C6A796}" dt="2021-02-05T12:46:12.818" v="812" actId="1076"/>
        <pc:sldMkLst>
          <pc:docMk/>
          <pc:sldMk cId="0" sldId="260"/>
        </pc:sldMkLst>
        <pc:spChg chg="mod">
          <ac:chgData name="Zuzana Sopková" userId="85a049e0-db51-4835-b727-2b2a0e5688c7" providerId="ADAL" clId="{99223076-0CA6-4B76-A923-6698C3C6A796}" dt="2021-02-04T11:53:39.512" v="170" actId="20577"/>
          <ac:spMkLst>
            <pc:docMk/>
            <pc:sldMk cId="0" sldId="260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5T12:45:34.663" v="809" actId="14100"/>
          <ac:spMkLst>
            <pc:docMk/>
            <pc:sldMk cId="0" sldId="260"/>
            <ac:spMk id="142" creationId="{00000000-0000-0000-0000-000000000000}"/>
          </ac:spMkLst>
        </pc:spChg>
        <pc:picChg chg="add del mod">
          <ac:chgData name="Zuzana Sopková" userId="85a049e0-db51-4835-b727-2b2a0e5688c7" providerId="ADAL" clId="{99223076-0CA6-4B76-A923-6698C3C6A796}" dt="2021-02-05T12:44:46.791" v="800" actId="478"/>
          <ac:picMkLst>
            <pc:docMk/>
            <pc:sldMk cId="0" sldId="260"/>
            <ac:picMk id="7" creationId="{4E2A2130-88DD-4BA4-8E26-EE847408C73A}"/>
          </ac:picMkLst>
        </pc:picChg>
        <pc:picChg chg="add mod">
          <ac:chgData name="Zuzana Sopková" userId="85a049e0-db51-4835-b727-2b2a0e5688c7" providerId="ADAL" clId="{99223076-0CA6-4B76-A923-6698C3C6A796}" dt="2021-02-05T12:46:12.818" v="812" actId="1076"/>
          <ac:picMkLst>
            <pc:docMk/>
            <pc:sldMk cId="0" sldId="260"/>
            <ac:picMk id="8" creationId="{798F80CF-268E-45A6-821D-1348B3102489}"/>
          </ac:picMkLst>
        </pc:picChg>
        <pc:picChg chg="del">
          <ac:chgData name="Zuzana Sopková" userId="85a049e0-db51-4835-b727-2b2a0e5688c7" providerId="ADAL" clId="{99223076-0CA6-4B76-A923-6698C3C6A796}" dt="2021-02-04T21:10:15.723" v="666" actId="478"/>
          <ac:picMkLst>
            <pc:docMk/>
            <pc:sldMk cId="0" sldId="260"/>
            <ac:picMk id="143" creationId="{00000000-0000-0000-0000-000000000000}"/>
          </ac:picMkLst>
        </pc:picChg>
        <pc:picChg chg="add del mod">
          <ac:chgData name="Zuzana Sopková" userId="85a049e0-db51-4835-b727-2b2a0e5688c7" providerId="ADAL" clId="{99223076-0CA6-4B76-A923-6698C3C6A796}" dt="2021-02-05T12:44:11.041" v="796" actId="21"/>
          <ac:picMkLst>
            <pc:docMk/>
            <pc:sldMk cId="0" sldId="260"/>
            <ac:picMk id="9218" creationId="{8748F54E-9A73-4316-B89A-5CA4F7CF17D1}"/>
          </ac:picMkLst>
        </pc:picChg>
      </pc:sldChg>
      <pc:sldChg chg="add del modNotes">
        <pc:chgData name="Zuzana Sopková" userId="85a049e0-db51-4835-b727-2b2a0e5688c7" providerId="ADAL" clId="{99223076-0CA6-4B76-A923-6698C3C6A796}" dt="2021-02-04T12:01:56.222" v="365" actId="47"/>
        <pc:sldMkLst>
          <pc:docMk/>
          <pc:sldMk cId="0" sldId="261"/>
        </pc:sldMkLst>
      </pc:sldChg>
      <pc:sldChg chg="del modNotes">
        <pc:chgData name="Zuzana Sopková" userId="85a049e0-db51-4835-b727-2b2a0e5688c7" providerId="ADAL" clId="{99223076-0CA6-4B76-A923-6698C3C6A796}" dt="2021-02-04T21:13:22.284" v="705" actId="47"/>
        <pc:sldMkLst>
          <pc:docMk/>
          <pc:sldMk cId="0" sldId="262"/>
        </pc:sldMkLst>
      </pc:sldChg>
      <pc:sldChg chg="addSp delSp modSp add mod">
        <pc:chgData name="Zuzana Sopková" userId="85a049e0-db51-4835-b727-2b2a0e5688c7" providerId="ADAL" clId="{99223076-0CA6-4B76-A923-6698C3C6A796}" dt="2021-02-04T21:20:54.271" v="726" actId="1076"/>
        <pc:sldMkLst>
          <pc:docMk/>
          <pc:sldMk cId="375361383" sldId="263"/>
        </pc:sldMkLst>
        <pc:spChg chg="mod">
          <ac:chgData name="Zuzana Sopková" userId="85a049e0-db51-4835-b727-2b2a0e5688c7" providerId="ADAL" clId="{99223076-0CA6-4B76-A923-6698C3C6A796}" dt="2021-02-04T11:56:43.638" v="225" actId="20577"/>
          <ac:spMkLst>
            <pc:docMk/>
            <pc:sldMk cId="375361383" sldId="263"/>
            <ac:spMk id="175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6:35.997" v="212"/>
          <ac:spMkLst>
            <pc:docMk/>
            <pc:sldMk cId="375361383" sldId="263"/>
            <ac:spMk id="176" creationId="{00000000-0000-0000-0000-000000000000}"/>
          </ac:spMkLst>
        </pc:spChg>
        <pc:picChg chg="add mod">
          <ac:chgData name="Zuzana Sopková" userId="85a049e0-db51-4835-b727-2b2a0e5688c7" providerId="ADAL" clId="{99223076-0CA6-4B76-A923-6698C3C6A796}" dt="2021-02-04T21:20:54.271" v="726" actId="1076"/>
          <ac:picMkLst>
            <pc:docMk/>
            <pc:sldMk cId="375361383" sldId="263"/>
            <ac:picMk id="7" creationId="{BA64B825-CAF3-4171-A2F0-91B6FE23D63C}"/>
          </ac:picMkLst>
        </pc:picChg>
        <pc:picChg chg="del mod">
          <ac:chgData name="Zuzana Sopková" userId="85a049e0-db51-4835-b727-2b2a0e5688c7" providerId="ADAL" clId="{99223076-0CA6-4B76-A923-6698C3C6A796}" dt="2021-02-04T21:06:41.009" v="661" actId="478"/>
          <ac:picMkLst>
            <pc:docMk/>
            <pc:sldMk cId="375361383" sldId="263"/>
            <ac:picMk id="174" creationId="{00000000-0000-0000-0000-000000000000}"/>
          </ac:picMkLst>
        </pc:picChg>
      </pc:sldChg>
      <pc:sldChg chg="del modNotes">
        <pc:chgData name="Zuzana Sopková" userId="85a049e0-db51-4835-b727-2b2a0e5688c7" providerId="ADAL" clId="{99223076-0CA6-4B76-A923-6698C3C6A796}" dt="2021-02-04T12:02:23.374" v="385" actId="47"/>
        <pc:sldMkLst>
          <pc:docMk/>
          <pc:sldMk cId="0" sldId="264"/>
        </pc:sldMkLst>
      </pc:sldChg>
      <pc:sldChg chg="del modNotes">
        <pc:chgData name="Zuzana Sopková" userId="85a049e0-db51-4835-b727-2b2a0e5688c7" providerId="ADAL" clId="{99223076-0CA6-4B76-A923-6698C3C6A796}" dt="2021-02-04T11:55:48.242" v="202" actId="47"/>
        <pc:sldMkLst>
          <pc:docMk/>
          <pc:sldMk cId="0" sldId="265"/>
        </pc:sldMkLst>
      </pc:sldChg>
      <pc:sldChg chg="del modNotes">
        <pc:chgData name="Zuzana Sopková" userId="85a049e0-db51-4835-b727-2b2a0e5688c7" providerId="ADAL" clId="{99223076-0CA6-4B76-A923-6698C3C6A796}" dt="2021-02-04T11:55:49.315" v="203" actId="47"/>
        <pc:sldMkLst>
          <pc:docMk/>
          <pc:sldMk cId="0" sldId="266"/>
        </pc:sldMkLst>
      </pc:sldChg>
      <pc:sldChg chg="modSp add mod">
        <pc:chgData name="Zuzana Sopková" userId="85a049e0-db51-4835-b727-2b2a0e5688c7" providerId="ADAL" clId="{99223076-0CA6-4B76-A923-6698C3C6A796}" dt="2021-02-04T11:50:14.764" v="43" actId="20577"/>
        <pc:sldMkLst>
          <pc:docMk/>
          <pc:sldMk cId="2630259549" sldId="268"/>
        </pc:sldMkLst>
        <pc:spChg chg="mod">
          <ac:chgData name="Zuzana Sopková" userId="85a049e0-db51-4835-b727-2b2a0e5688c7" providerId="ADAL" clId="{99223076-0CA6-4B76-A923-6698C3C6A796}" dt="2021-02-04T11:50:07.044" v="40" actId="20577"/>
          <ac:spMkLst>
            <pc:docMk/>
            <pc:sldMk cId="2630259549" sldId="268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0:14.764" v="43" actId="20577"/>
          <ac:spMkLst>
            <pc:docMk/>
            <pc:sldMk cId="2630259549" sldId="268"/>
            <ac:spMk id="134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0:36.940" v="57" actId="20577"/>
        <pc:sldMkLst>
          <pc:docMk/>
          <pc:sldMk cId="1022961038" sldId="269"/>
        </pc:sldMkLst>
        <pc:spChg chg="mod">
          <ac:chgData name="Zuzana Sopková" userId="85a049e0-db51-4835-b727-2b2a0e5688c7" providerId="ADAL" clId="{99223076-0CA6-4B76-A923-6698C3C6A796}" dt="2021-02-04T11:50:36.940" v="57" actId="20577"/>
          <ac:spMkLst>
            <pc:docMk/>
            <pc:sldMk cId="1022961038" sldId="269"/>
            <ac:spMk id="115" creationId="{00000000-0000-0000-0000-000000000000}"/>
          </ac:spMkLst>
        </pc:spChg>
      </pc:sldChg>
      <pc:sldChg chg="modSp add del mod">
        <pc:chgData name="Zuzana Sopková" userId="85a049e0-db51-4835-b727-2b2a0e5688c7" providerId="ADAL" clId="{99223076-0CA6-4B76-A923-6698C3C6A796}" dt="2021-02-04T11:56:56.569" v="227" actId="47"/>
        <pc:sldMkLst>
          <pc:docMk/>
          <pc:sldMk cId="3039320862" sldId="270"/>
        </pc:sldMkLst>
        <pc:spChg chg="mod">
          <ac:chgData name="Zuzana Sopková" userId="85a049e0-db51-4835-b727-2b2a0e5688c7" providerId="ADAL" clId="{99223076-0CA6-4B76-A923-6698C3C6A796}" dt="2021-02-04T11:50:49.477" v="81" actId="20577"/>
          <ac:spMkLst>
            <pc:docMk/>
            <pc:sldMk cId="3039320862" sldId="270"/>
            <ac:spMk id="133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6:33.327" v="211" actId="21"/>
          <ac:spMkLst>
            <pc:docMk/>
            <pc:sldMk cId="3039320862" sldId="270"/>
            <ac:spMk id="134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2:29.818" v="106" actId="20577"/>
        <pc:sldMkLst>
          <pc:docMk/>
          <pc:sldMk cId="1549570164" sldId="271"/>
        </pc:sldMkLst>
        <pc:spChg chg="mod">
          <ac:chgData name="Zuzana Sopková" userId="85a049e0-db51-4835-b727-2b2a0e5688c7" providerId="ADAL" clId="{99223076-0CA6-4B76-A923-6698C3C6A796}" dt="2021-02-04T11:52:29.818" v="106" actId="20577"/>
          <ac:spMkLst>
            <pc:docMk/>
            <pc:sldMk cId="1549570164" sldId="271"/>
            <ac:spMk id="115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4:15.715" v="184" actId="20577"/>
        <pc:sldMkLst>
          <pc:docMk/>
          <pc:sldMk cId="2286541409" sldId="272"/>
        </pc:sldMkLst>
        <pc:spChg chg="mod">
          <ac:chgData name="Zuzana Sopková" userId="85a049e0-db51-4835-b727-2b2a0e5688c7" providerId="ADAL" clId="{99223076-0CA6-4B76-A923-6698C3C6A796}" dt="2021-02-04T11:54:15.715" v="184" actId="20577"/>
          <ac:spMkLst>
            <pc:docMk/>
            <pc:sldMk cId="2286541409" sldId="272"/>
            <ac:spMk id="115" creationId="{00000000-0000-0000-0000-000000000000}"/>
          </ac:spMkLst>
        </pc:spChg>
      </pc:sldChg>
      <pc:sldChg chg="modSp add mod">
        <pc:chgData name="Zuzana Sopková" userId="85a049e0-db51-4835-b727-2b2a0e5688c7" providerId="ADAL" clId="{99223076-0CA6-4B76-A923-6698C3C6A796}" dt="2021-02-04T11:54:34.332" v="193" actId="20577"/>
        <pc:sldMkLst>
          <pc:docMk/>
          <pc:sldMk cId="672562903" sldId="273"/>
        </pc:sldMkLst>
        <pc:spChg chg="mod">
          <ac:chgData name="Zuzana Sopková" userId="85a049e0-db51-4835-b727-2b2a0e5688c7" providerId="ADAL" clId="{99223076-0CA6-4B76-A923-6698C3C6A796}" dt="2021-02-04T11:54:34.332" v="193" actId="20577"/>
          <ac:spMkLst>
            <pc:docMk/>
            <pc:sldMk cId="672562903" sldId="273"/>
            <ac:spMk id="115" creationId="{00000000-0000-0000-0000-000000000000}"/>
          </ac:spMkLst>
        </pc:spChg>
      </pc:sldChg>
      <pc:sldChg chg="modSp add del mod">
        <pc:chgData name="Zuzana Sopková" userId="85a049e0-db51-4835-b727-2b2a0e5688c7" providerId="ADAL" clId="{99223076-0CA6-4B76-A923-6698C3C6A796}" dt="2021-02-04T11:59:56.194" v="354" actId="47"/>
        <pc:sldMkLst>
          <pc:docMk/>
          <pc:sldMk cId="191890644" sldId="274"/>
        </pc:sldMkLst>
        <pc:spChg chg="mod">
          <ac:chgData name="Zuzana Sopková" userId="85a049e0-db51-4835-b727-2b2a0e5688c7" providerId="ADAL" clId="{99223076-0CA6-4B76-A923-6698C3C6A796}" dt="2021-02-04T11:57:27.728" v="254" actId="20577"/>
          <ac:spMkLst>
            <pc:docMk/>
            <pc:sldMk cId="191890644" sldId="274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11:59:49.436" v="352" actId="21"/>
          <ac:spMkLst>
            <pc:docMk/>
            <pc:sldMk cId="191890644" sldId="274"/>
            <ac:spMk id="142" creationId="{00000000-0000-0000-0000-000000000000}"/>
          </ac:spMkLst>
        </pc:spChg>
      </pc:sldChg>
      <pc:sldChg chg="add del">
        <pc:chgData name="Zuzana Sopková" userId="85a049e0-db51-4835-b727-2b2a0e5688c7" providerId="ADAL" clId="{99223076-0CA6-4B76-A923-6698C3C6A796}" dt="2021-02-04T21:13:20.704" v="704" actId="47"/>
        <pc:sldMkLst>
          <pc:docMk/>
          <pc:sldMk cId="2871443397" sldId="275"/>
        </pc:sldMkLst>
      </pc:sldChg>
      <pc:sldChg chg="add del">
        <pc:chgData name="Zuzana Sopková" userId="85a049e0-db51-4835-b727-2b2a0e5688c7" providerId="ADAL" clId="{99223076-0CA6-4B76-A923-6698C3C6A796}" dt="2021-02-04T21:00:28.383" v="573" actId="47"/>
        <pc:sldMkLst>
          <pc:docMk/>
          <pc:sldMk cId="3343830349" sldId="276"/>
        </pc:sldMkLst>
      </pc:sldChg>
      <pc:sldChg chg="delSp add del mod">
        <pc:chgData name="Zuzana Sopková" userId="85a049e0-db51-4835-b727-2b2a0e5688c7" providerId="ADAL" clId="{99223076-0CA6-4B76-A923-6698C3C6A796}" dt="2021-02-04T21:14:52.967" v="711" actId="47"/>
        <pc:sldMkLst>
          <pc:docMk/>
          <pc:sldMk cId="2156545876" sldId="277"/>
        </pc:sldMkLst>
        <pc:picChg chg="del">
          <ac:chgData name="Zuzana Sopková" userId="85a049e0-db51-4835-b727-2b2a0e5688c7" providerId="ADAL" clId="{99223076-0CA6-4B76-A923-6698C3C6A796}" dt="2021-02-04T21:12:44.197" v="699" actId="478"/>
          <ac:picMkLst>
            <pc:docMk/>
            <pc:sldMk cId="2156545876" sldId="277"/>
            <ac:picMk id="182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1:12:40.960" v="697" actId="478"/>
          <ac:picMkLst>
            <pc:docMk/>
            <pc:sldMk cId="2156545876" sldId="277"/>
            <ac:picMk id="183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1:12:42.598" v="698" actId="478"/>
          <ac:picMkLst>
            <pc:docMk/>
            <pc:sldMk cId="2156545876" sldId="277"/>
            <ac:picMk id="184" creationId="{00000000-0000-0000-0000-000000000000}"/>
          </ac:picMkLst>
        </pc:picChg>
      </pc:sldChg>
      <pc:sldChg chg="delSp add del mod">
        <pc:chgData name="Zuzana Sopková" userId="85a049e0-db51-4835-b727-2b2a0e5688c7" providerId="ADAL" clId="{99223076-0CA6-4B76-A923-6698C3C6A796}" dt="2021-02-04T21:14:27.242" v="710" actId="47"/>
        <pc:sldMkLst>
          <pc:docMk/>
          <pc:sldMk cId="985862073" sldId="278"/>
        </pc:sldMkLst>
        <pc:picChg chg="del">
          <ac:chgData name="Zuzana Sopková" userId="85a049e0-db51-4835-b727-2b2a0e5688c7" providerId="ADAL" clId="{99223076-0CA6-4B76-A923-6698C3C6A796}" dt="2021-02-04T20:35:15.639" v="391" actId="478"/>
          <ac:picMkLst>
            <pc:docMk/>
            <pc:sldMk cId="985862073" sldId="278"/>
            <ac:picMk id="182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35:12.505" v="389" actId="478"/>
          <ac:picMkLst>
            <pc:docMk/>
            <pc:sldMk cId="985862073" sldId="278"/>
            <ac:picMk id="183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35:14.133" v="390" actId="478"/>
          <ac:picMkLst>
            <pc:docMk/>
            <pc:sldMk cId="985862073" sldId="278"/>
            <ac:picMk id="184" creationId="{00000000-0000-0000-0000-000000000000}"/>
          </ac:picMkLst>
        </pc:picChg>
      </pc:sldChg>
      <pc:sldChg chg="modSp add del mod">
        <pc:chgData name="Zuzana Sopková" userId="85a049e0-db51-4835-b727-2b2a0e5688c7" providerId="ADAL" clId="{99223076-0CA6-4B76-A923-6698C3C6A796}" dt="2021-02-04T20:35:02.235" v="388" actId="47"/>
        <pc:sldMkLst>
          <pc:docMk/>
          <pc:sldMk cId="549154823" sldId="279"/>
        </pc:sldMkLst>
        <pc:spChg chg="mod">
          <ac:chgData name="Zuzana Sopková" userId="85a049e0-db51-4835-b727-2b2a0e5688c7" providerId="ADAL" clId="{99223076-0CA6-4B76-A923-6698C3C6A796}" dt="2021-02-04T20:35:00.118" v="387" actId="6549"/>
          <ac:spMkLst>
            <pc:docMk/>
            <pc:sldMk cId="549154823" sldId="279"/>
            <ac:spMk id="164" creationId="{00000000-0000-0000-0000-000000000000}"/>
          </ac:spMkLst>
        </pc:spChg>
        <pc:picChg chg="mod">
          <ac:chgData name="Zuzana Sopková" userId="85a049e0-db51-4835-b727-2b2a0e5688c7" providerId="ADAL" clId="{99223076-0CA6-4B76-A923-6698C3C6A796}" dt="2021-02-04T20:34:56.141" v="386" actId="1076"/>
          <ac:picMkLst>
            <pc:docMk/>
            <pc:sldMk cId="549154823" sldId="279"/>
            <ac:picMk id="163" creationId="{00000000-0000-0000-0000-000000000000}"/>
          </ac:picMkLst>
        </pc:picChg>
      </pc:sldChg>
      <pc:sldChg chg="add del">
        <pc:chgData name="Zuzana Sopková" userId="85a049e0-db51-4835-b727-2b2a0e5688c7" providerId="ADAL" clId="{99223076-0CA6-4B76-A923-6698C3C6A796}" dt="2021-02-04T11:55:37.030" v="200" actId="2696"/>
        <pc:sldMkLst>
          <pc:docMk/>
          <pc:sldMk cId="2323255937" sldId="279"/>
        </pc:sldMkLst>
      </pc:sldChg>
      <pc:sldChg chg="addSp delSp modSp add del mod">
        <pc:chgData name="Zuzana Sopková" userId="85a049e0-db51-4835-b727-2b2a0e5688c7" providerId="ADAL" clId="{99223076-0CA6-4B76-A923-6698C3C6A796}" dt="2021-02-04T21:10:56.540" v="674" actId="47"/>
        <pc:sldMkLst>
          <pc:docMk/>
          <pc:sldMk cId="2743127131" sldId="280"/>
        </pc:sldMkLst>
        <pc:spChg chg="mod">
          <ac:chgData name="Zuzana Sopková" userId="85a049e0-db51-4835-b727-2b2a0e5688c7" providerId="ADAL" clId="{99223076-0CA6-4B76-A923-6698C3C6A796}" dt="2021-02-04T11:57:46.155" v="282" actId="20577"/>
          <ac:spMkLst>
            <pc:docMk/>
            <pc:sldMk cId="2743127131" sldId="280"/>
            <ac:spMk id="175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4T21:10:48.297" v="672" actId="21"/>
          <ac:spMkLst>
            <pc:docMk/>
            <pc:sldMk cId="2743127131" sldId="280"/>
            <ac:spMk id="176" creationId="{00000000-0000-0000-0000-000000000000}"/>
          </ac:spMkLst>
        </pc:spChg>
        <pc:picChg chg="add del mod">
          <ac:chgData name="Zuzana Sopková" userId="85a049e0-db51-4835-b727-2b2a0e5688c7" providerId="ADAL" clId="{99223076-0CA6-4B76-A923-6698C3C6A796}" dt="2021-02-04T20:45:31.132" v="453" actId="21"/>
          <ac:picMkLst>
            <pc:docMk/>
            <pc:sldMk cId="2743127131" sldId="280"/>
            <ac:picMk id="7" creationId="{16EF15CA-614B-4980-9B25-EDD0F31E58D9}"/>
          </ac:picMkLst>
        </pc:picChg>
        <pc:picChg chg="del mod">
          <ac:chgData name="Zuzana Sopková" userId="85a049e0-db51-4835-b727-2b2a0e5688c7" providerId="ADAL" clId="{99223076-0CA6-4B76-A923-6698C3C6A796}" dt="2021-02-04T20:45:03.005" v="448" actId="478"/>
          <ac:picMkLst>
            <pc:docMk/>
            <pc:sldMk cId="2743127131" sldId="280"/>
            <ac:picMk id="174" creationId="{00000000-0000-0000-0000-000000000000}"/>
          </ac:picMkLst>
        </pc:picChg>
        <pc:picChg chg="add del mod">
          <ac:chgData name="Zuzana Sopková" userId="85a049e0-db51-4835-b727-2b2a0e5688c7" providerId="ADAL" clId="{99223076-0CA6-4B76-A923-6698C3C6A796}" dt="2021-02-04T21:10:41.602" v="670" actId="21"/>
          <ac:picMkLst>
            <pc:docMk/>
            <pc:sldMk cId="2743127131" sldId="280"/>
            <ac:picMk id="4098" creationId="{E70A4846-7A45-490F-9A7C-5277397B5360}"/>
          </ac:picMkLst>
        </pc:picChg>
      </pc:sldChg>
      <pc:sldChg chg="addSp delSp modSp add del mod">
        <pc:chgData name="Zuzana Sopková" userId="85a049e0-db51-4835-b727-2b2a0e5688c7" providerId="ADAL" clId="{99223076-0CA6-4B76-A923-6698C3C6A796}" dt="2021-02-04T21:11:42.505" v="683" actId="47"/>
        <pc:sldMkLst>
          <pc:docMk/>
          <pc:sldMk cId="1812083194" sldId="281"/>
        </pc:sldMkLst>
        <pc:spChg chg="mod">
          <ac:chgData name="Zuzana Sopková" userId="85a049e0-db51-4835-b727-2b2a0e5688c7" providerId="ADAL" clId="{99223076-0CA6-4B76-A923-6698C3C6A796}" dt="2021-02-04T21:11:35.448" v="681" actId="21"/>
          <ac:spMkLst>
            <pc:docMk/>
            <pc:sldMk cId="1812083194" sldId="281"/>
            <ac:spMk id="176" creationId="{00000000-0000-0000-0000-000000000000}"/>
          </ac:spMkLst>
        </pc:spChg>
        <pc:picChg chg="del mod">
          <ac:chgData name="Zuzana Sopková" userId="85a049e0-db51-4835-b727-2b2a0e5688c7" providerId="ADAL" clId="{99223076-0CA6-4B76-A923-6698C3C6A796}" dt="2021-02-04T20:58:44.034" v="553" actId="478"/>
          <ac:picMkLst>
            <pc:docMk/>
            <pc:sldMk cId="1812083194" sldId="281"/>
            <ac:picMk id="174" creationId="{00000000-0000-0000-0000-000000000000}"/>
          </ac:picMkLst>
        </pc:picChg>
        <pc:picChg chg="add del mod">
          <ac:chgData name="Zuzana Sopková" userId="85a049e0-db51-4835-b727-2b2a0e5688c7" providerId="ADAL" clId="{99223076-0CA6-4B76-A923-6698C3C6A796}" dt="2021-02-04T21:11:22.020" v="677" actId="21"/>
          <ac:picMkLst>
            <pc:docMk/>
            <pc:sldMk cId="1812083194" sldId="281"/>
            <ac:picMk id="3074" creationId="{FF4C450F-9F4C-4D4A-97D7-1BE67C0D4541}"/>
          </ac:picMkLst>
        </pc:picChg>
        <pc:picChg chg="add del mod">
          <ac:chgData name="Zuzana Sopková" userId="85a049e0-db51-4835-b727-2b2a0e5688c7" providerId="ADAL" clId="{99223076-0CA6-4B76-A923-6698C3C6A796}" dt="2021-02-04T21:11:22.020" v="677" actId="21"/>
          <ac:picMkLst>
            <pc:docMk/>
            <pc:sldMk cId="1812083194" sldId="281"/>
            <ac:picMk id="3076" creationId="{5FA0B984-CEC3-4F97-904D-2DFCF7DF7A05}"/>
          </ac:picMkLst>
        </pc:picChg>
      </pc:sldChg>
      <pc:sldChg chg="addSp delSp modSp add del mod">
        <pc:chgData name="Zuzana Sopková" userId="85a049e0-db51-4835-b727-2b2a0e5688c7" providerId="ADAL" clId="{99223076-0CA6-4B76-A923-6698C3C6A796}" dt="2021-02-04T21:06:14.846" v="658" actId="47"/>
        <pc:sldMkLst>
          <pc:docMk/>
          <pc:sldMk cId="2852476236" sldId="282"/>
        </pc:sldMkLst>
        <pc:spChg chg="mod">
          <ac:chgData name="Zuzana Sopková" userId="85a049e0-db51-4835-b727-2b2a0e5688c7" providerId="ADAL" clId="{99223076-0CA6-4B76-A923-6698C3C6A796}" dt="2021-02-04T21:05:43.951" v="635" actId="21"/>
          <ac:spMkLst>
            <pc:docMk/>
            <pc:sldMk cId="2852476236" sldId="282"/>
            <ac:spMk id="176" creationId="{00000000-0000-0000-0000-000000000000}"/>
          </ac:spMkLst>
        </pc:spChg>
        <pc:picChg chg="del mod">
          <ac:chgData name="Zuzana Sopková" userId="85a049e0-db51-4835-b727-2b2a0e5688c7" providerId="ADAL" clId="{99223076-0CA6-4B76-A923-6698C3C6A796}" dt="2021-02-04T21:02:57.268" v="588" actId="478"/>
          <ac:picMkLst>
            <pc:docMk/>
            <pc:sldMk cId="2852476236" sldId="282"/>
            <ac:picMk id="174" creationId="{00000000-0000-0000-0000-000000000000}"/>
          </ac:picMkLst>
        </pc:picChg>
        <pc:picChg chg="add del mod">
          <ac:chgData name="Zuzana Sopková" userId="85a049e0-db51-4835-b727-2b2a0e5688c7" providerId="ADAL" clId="{99223076-0CA6-4B76-A923-6698C3C6A796}" dt="2021-02-04T21:05:37.030" v="632" actId="21"/>
          <ac:picMkLst>
            <pc:docMk/>
            <pc:sldMk cId="2852476236" sldId="282"/>
            <ac:picMk id="7170" creationId="{25463619-4BCD-42BA-B4BE-39267963CBDF}"/>
          </ac:picMkLst>
        </pc:picChg>
      </pc:sldChg>
      <pc:sldChg chg="delSp add del mod">
        <pc:chgData name="Zuzana Sopková" userId="85a049e0-db51-4835-b727-2b2a0e5688c7" providerId="ADAL" clId="{99223076-0CA6-4B76-A923-6698C3C6A796}" dt="2021-02-04T21:06:28.108" v="659" actId="47"/>
        <pc:sldMkLst>
          <pc:docMk/>
          <pc:sldMk cId="4239435506" sldId="283"/>
        </pc:sldMkLst>
        <pc:picChg chg="del">
          <ac:chgData name="Zuzana Sopková" userId="85a049e0-db51-4835-b727-2b2a0e5688c7" providerId="ADAL" clId="{99223076-0CA6-4B76-A923-6698C3C6A796}" dt="2021-02-04T21:04:02.835" v="600" actId="478"/>
          <ac:picMkLst>
            <pc:docMk/>
            <pc:sldMk cId="4239435506" sldId="283"/>
            <ac:picMk id="182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1:03:59.587" v="598" actId="478"/>
          <ac:picMkLst>
            <pc:docMk/>
            <pc:sldMk cId="4239435506" sldId="283"/>
            <ac:picMk id="183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1:04:01.444" v="599" actId="478"/>
          <ac:picMkLst>
            <pc:docMk/>
            <pc:sldMk cId="4239435506" sldId="283"/>
            <ac:picMk id="184" creationId="{00000000-0000-0000-0000-000000000000}"/>
          </ac:picMkLst>
        </pc:picChg>
      </pc:sldChg>
      <pc:sldChg chg="addSp delSp modSp add del mod">
        <pc:chgData name="Zuzana Sopková" userId="85a049e0-db51-4835-b727-2b2a0e5688c7" providerId="ADAL" clId="{99223076-0CA6-4B76-A923-6698C3C6A796}" dt="2021-02-04T21:00:42.821" v="574" actId="2696"/>
        <pc:sldMkLst>
          <pc:docMk/>
          <pc:sldMk cId="532902631" sldId="284"/>
        </pc:sldMkLst>
        <pc:picChg chg="del">
          <ac:chgData name="Zuzana Sopková" userId="85a049e0-db51-4835-b727-2b2a0e5688c7" providerId="ADAL" clId="{99223076-0CA6-4B76-A923-6698C3C6A796}" dt="2021-02-04T20:46:08.748" v="466" actId="478"/>
          <ac:picMkLst>
            <pc:docMk/>
            <pc:sldMk cId="532902631" sldId="284"/>
            <ac:picMk id="182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46:06.967" v="464" actId="478"/>
          <ac:picMkLst>
            <pc:docMk/>
            <pc:sldMk cId="532902631" sldId="284"/>
            <ac:picMk id="183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46:07.928" v="465" actId="478"/>
          <ac:picMkLst>
            <pc:docMk/>
            <pc:sldMk cId="532902631" sldId="284"/>
            <ac:picMk id="184" creationId="{00000000-0000-0000-0000-000000000000}"/>
          </ac:picMkLst>
        </pc:picChg>
        <pc:picChg chg="add mod">
          <ac:chgData name="Zuzana Sopková" userId="85a049e0-db51-4835-b727-2b2a0e5688c7" providerId="ADAL" clId="{99223076-0CA6-4B76-A923-6698C3C6A796}" dt="2021-02-04T20:53:47.565" v="490" actId="1076"/>
          <ac:picMkLst>
            <pc:docMk/>
            <pc:sldMk cId="532902631" sldId="284"/>
            <ac:picMk id="1026" creationId="{5F033838-0F9E-496E-84D6-26EBC8786795}"/>
          </ac:picMkLst>
        </pc:picChg>
        <pc:picChg chg="add del mod">
          <ac:chgData name="Zuzana Sopková" userId="85a049e0-db51-4835-b727-2b2a0e5688c7" providerId="ADAL" clId="{99223076-0CA6-4B76-A923-6698C3C6A796}" dt="2021-02-04T20:53:02.626" v="474" actId="21"/>
          <ac:picMkLst>
            <pc:docMk/>
            <pc:sldMk cId="532902631" sldId="284"/>
            <ac:picMk id="1028" creationId="{537DD672-7CCF-463D-8F59-4A7AD3F2F1F4}"/>
          </ac:picMkLst>
        </pc:picChg>
        <pc:picChg chg="add del mod">
          <ac:chgData name="Zuzana Sopková" userId="85a049e0-db51-4835-b727-2b2a0e5688c7" providerId="ADAL" clId="{99223076-0CA6-4B76-A923-6698C3C6A796}" dt="2021-02-04T20:53:02.626" v="474" actId="21"/>
          <ac:picMkLst>
            <pc:docMk/>
            <pc:sldMk cId="532902631" sldId="284"/>
            <ac:picMk id="1029" creationId="{0F434FD7-D3DE-4B39-AFAD-16A9D37519CD}"/>
          </ac:picMkLst>
        </pc:picChg>
        <pc:picChg chg="add mod">
          <ac:chgData name="Zuzana Sopková" userId="85a049e0-db51-4835-b727-2b2a0e5688c7" providerId="ADAL" clId="{99223076-0CA6-4B76-A923-6698C3C6A796}" dt="2021-02-04T20:54:02.040" v="495" actId="1076"/>
          <ac:picMkLst>
            <pc:docMk/>
            <pc:sldMk cId="532902631" sldId="284"/>
            <ac:picMk id="1031" creationId="{4331CA42-F44E-4167-BEBC-757F6CE0286E}"/>
          </ac:picMkLst>
        </pc:picChg>
        <pc:picChg chg="add mod">
          <ac:chgData name="Zuzana Sopková" userId="85a049e0-db51-4835-b727-2b2a0e5688c7" providerId="ADAL" clId="{99223076-0CA6-4B76-A923-6698C3C6A796}" dt="2021-02-04T20:54:04.608" v="496" actId="1076"/>
          <ac:picMkLst>
            <pc:docMk/>
            <pc:sldMk cId="532902631" sldId="284"/>
            <ac:picMk id="1033" creationId="{52EB90E1-5DFB-4B9A-A31D-72100C51E1E8}"/>
          </ac:picMkLst>
        </pc:picChg>
      </pc:sldChg>
      <pc:sldChg chg="add">
        <pc:chgData name="Zuzana Sopková" userId="85a049e0-db51-4835-b727-2b2a0e5688c7" providerId="ADAL" clId="{99223076-0CA6-4B76-A923-6698C3C6A796}" dt="2021-02-04T21:13:09.740" v="701"/>
        <pc:sldMkLst>
          <pc:docMk/>
          <pc:sldMk cId="2104052046" sldId="284"/>
        </pc:sldMkLst>
      </pc:sldChg>
      <pc:sldChg chg="add del">
        <pc:chgData name="Zuzana Sopková" userId="85a049e0-db51-4835-b727-2b2a0e5688c7" providerId="ADAL" clId="{99223076-0CA6-4B76-A923-6698C3C6A796}" dt="2021-02-04T21:13:07.283" v="700" actId="2696"/>
        <pc:sldMkLst>
          <pc:docMk/>
          <pc:sldMk cId="2780813883" sldId="284"/>
        </pc:sldMkLst>
      </pc:sldChg>
      <pc:sldChg chg="addSp delSp modSp add mod ord">
        <pc:chgData name="Zuzana Sopková" userId="85a049e0-db51-4835-b727-2b2a0e5688c7" providerId="ADAL" clId="{99223076-0CA6-4B76-A923-6698C3C6A796}" dt="2021-02-05T13:02:17.305" v="934" actId="20577"/>
        <pc:sldMkLst>
          <pc:docMk/>
          <pc:sldMk cId="2787231849" sldId="285"/>
        </pc:sldMkLst>
        <pc:spChg chg="mod">
          <ac:chgData name="Zuzana Sopková" userId="85a049e0-db51-4835-b727-2b2a0e5688c7" providerId="ADAL" clId="{99223076-0CA6-4B76-A923-6698C3C6A796}" dt="2021-02-04T21:04:42.576" v="628" actId="20577"/>
          <ac:spMkLst>
            <pc:docMk/>
            <pc:sldMk cId="2787231849" sldId="285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5T13:02:17.305" v="934" actId="20577"/>
          <ac:spMkLst>
            <pc:docMk/>
            <pc:sldMk cId="2787231849" sldId="285"/>
            <ac:spMk id="142" creationId="{00000000-0000-0000-0000-000000000000}"/>
          </ac:spMkLst>
        </pc:spChg>
        <pc:picChg chg="del">
          <ac:chgData name="Zuzana Sopková" userId="85a049e0-db51-4835-b727-2b2a0e5688c7" providerId="ADAL" clId="{99223076-0CA6-4B76-A923-6698C3C6A796}" dt="2021-02-04T21:02:19" v="586" actId="478"/>
          <ac:picMkLst>
            <pc:docMk/>
            <pc:sldMk cId="2787231849" sldId="285"/>
            <ac:picMk id="143" creationId="{00000000-0000-0000-0000-000000000000}"/>
          </ac:picMkLst>
        </pc:picChg>
        <pc:picChg chg="add del mod">
          <ac:chgData name="Zuzana Sopková" userId="85a049e0-db51-4835-b727-2b2a0e5688c7" providerId="ADAL" clId="{99223076-0CA6-4B76-A923-6698C3C6A796}" dt="2021-02-05T12:55:21.708" v="892" actId="478"/>
          <ac:picMkLst>
            <pc:docMk/>
            <pc:sldMk cId="2787231849" sldId="285"/>
            <ac:picMk id="2050" creationId="{69C0872F-341B-429B-9BC5-011D28773DD7}"/>
          </ac:picMkLst>
        </pc:picChg>
        <pc:picChg chg="add del mod">
          <ac:chgData name="Zuzana Sopková" userId="85a049e0-db51-4835-b727-2b2a0e5688c7" providerId="ADAL" clId="{99223076-0CA6-4B76-A923-6698C3C6A796}" dt="2021-02-05T12:55:21.708" v="892" actId="478"/>
          <ac:picMkLst>
            <pc:docMk/>
            <pc:sldMk cId="2787231849" sldId="285"/>
            <ac:picMk id="2051" creationId="{BE01E38B-BAD7-4B2D-B5BA-39977BD98237}"/>
          </ac:picMkLst>
        </pc:picChg>
        <pc:picChg chg="add mod">
          <ac:chgData name="Zuzana Sopková" userId="85a049e0-db51-4835-b727-2b2a0e5688c7" providerId="ADAL" clId="{99223076-0CA6-4B76-A923-6698C3C6A796}" dt="2021-02-05T12:55:44.290" v="899" actId="1076"/>
          <ac:picMkLst>
            <pc:docMk/>
            <pc:sldMk cId="2787231849" sldId="285"/>
            <ac:picMk id="2053" creationId="{15EC9EAE-DBF0-433A-9626-F8109DBFD144}"/>
          </ac:picMkLst>
        </pc:picChg>
        <pc:picChg chg="add mod">
          <ac:chgData name="Zuzana Sopková" userId="85a049e0-db51-4835-b727-2b2a0e5688c7" providerId="ADAL" clId="{99223076-0CA6-4B76-A923-6698C3C6A796}" dt="2021-02-05T12:55:54.281" v="900" actId="14100"/>
          <ac:picMkLst>
            <pc:docMk/>
            <pc:sldMk cId="2787231849" sldId="285"/>
            <ac:picMk id="2055" creationId="{56458C36-765E-4A5D-B205-F8B8043AC3D4}"/>
          </ac:picMkLst>
        </pc:picChg>
        <pc:picChg chg="add del mod">
          <ac:chgData name="Zuzana Sopková" userId="85a049e0-db51-4835-b727-2b2a0e5688c7" providerId="ADAL" clId="{99223076-0CA6-4B76-A923-6698C3C6A796}" dt="2021-02-05T12:54:18.187" v="882" actId="478"/>
          <ac:picMkLst>
            <pc:docMk/>
            <pc:sldMk cId="2787231849" sldId="285"/>
            <ac:picMk id="8194" creationId="{8D758E9F-ECED-485D-A47F-38D955D78BCA}"/>
          </ac:picMkLst>
        </pc:picChg>
      </pc:sldChg>
      <pc:sldChg chg="modSp add del mod">
        <pc:chgData name="Zuzana Sopková" userId="85a049e0-db51-4835-b727-2b2a0e5688c7" providerId="ADAL" clId="{99223076-0CA6-4B76-A923-6698C3C6A796}" dt="2021-02-04T21:13:19.228" v="703" actId="47"/>
        <pc:sldMkLst>
          <pc:docMk/>
          <pc:sldMk cId="3686921316" sldId="286"/>
        </pc:sldMkLst>
        <pc:spChg chg="mod">
          <ac:chgData name="Zuzana Sopková" userId="85a049e0-db51-4835-b727-2b2a0e5688c7" providerId="ADAL" clId="{99223076-0CA6-4B76-A923-6698C3C6A796}" dt="2021-02-04T12:02:15.546" v="383" actId="20577"/>
          <ac:spMkLst>
            <pc:docMk/>
            <pc:sldMk cId="3686921316" sldId="286"/>
            <ac:spMk id="125" creationId="{00000000-0000-0000-0000-000000000000}"/>
          </ac:spMkLst>
        </pc:spChg>
      </pc:sldChg>
      <pc:sldChg chg="addSp delSp modSp add del mod ord">
        <pc:chgData name="Zuzana Sopková" userId="85a049e0-db51-4835-b727-2b2a0e5688c7" providerId="ADAL" clId="{99223076-0CA6-4B76-A923-6698C3C6A796}" dt="2021-02-15T13:03:32.948" v="936" actId="2696"/>
        <pc:sldMkLst>
          <pc:docMk/>
          <pc:sldMk cId="468222317" sldId="287"/>
        </pc:sldMkLst>
        <pc:picChg chg="add del mod">
          <ac:chgData name="Zuzana Sopková" userId="85a049e0-db51-4835-b727-2b2a0e5688c7" providerId="ADAL" clId="{99223076-0CA6-4B76-A923-6698C3C6A796}" dt="2021-02-04T20:38:16.060" v="398" actId="478"/>
          <ac:picMkLst>
            <pc:docMk/>
            <pc:sldMk cId="468222317" sldId="287"/>
            <ac:picMk id="3" creationId="{BB9BE052-FFC3-42B8-9967-C7B331598C37}"/>
          </ac:picMkLst>
        </pc:picChg>
        <pc:picChg chg="add del mod">
          <ac:chgData name="Zuzana Sopková" userId="85a049e0-db51-4835-b727-2b2a0e5688c7" providerId="ADAL" clId="{99223076-0CA6-4B76-A923-6698C3C6A796}" dt="2021-02-04T20:38:16.060" v="398" actId="478"/>
          <ac:picMkLst>
            <pc:docMk/>
            <pc:sldMk cId="468222317" sldId="287"/>
            <ac:picMk id="5" creationId="{5C4E2061-5013-468F-BC2C-E4490B0EA362}"/>
          </ac:picMkLst>
        </pc:picChg>
        <pc:picChg chg="add del mod">
          <ac:chgData name="Zuzana Sopková" userId="85a049e0-db51-4835-b727-2b2a0e5688c7" providerId="ADAL" clId="{99223076-0CA6-4B76-A923-6698C3C6A796}" dt="2021-02-04T20:42:50.751" v="412" actId="478"/>
          <ac:picMkLst>
            <pc:docMk/>
            <pc:sldMk cId="468222317" sldId="287"/>
            <ac:picMk id="7" creationId="{AA157B9B-2CA4-4A8D-A36F-B185CC667D60}"/>
          </ac:picMkLst>
        </pc:picChg>
        <pc:picChg chg="add mod">
          <ac:chgData name="Zuzana Sopková" userId="85a049e0-db51-4835-b727-2b2a0e5688c7" providerId="ADAL" clId="{99223076-0CA6-4B76-A923-6698C3C6A796}" dt="2021-02-04T20:43:57.983" v="439" actId="1076"/>
          <ac:picMkLst>
            <pc:docMk/>
            <pc:sldMk cId="468222317" sldId="287"/>
            <ac:picMk id="9" creationId="{143EAD6B-08CB-427E-9999-2FE4F07A85F8}"/>
          </ac:picMkLst>
        </pc:picChg>
        <pc:picChg chg="add mod">
          <ac:chgData name="Zuzana Sopková" userId="85a049e0-db51-4835-b727-2b2a0e5688c7" providerId="ADAL" clId="{99223076-0CA6-4B76-A923-6698C3C6A796}" dt="2021-02-04T20:45:50.874" v="460" actId="1076"/>
          <ac:picMkLst>
            <pc:docMk/>
            <pc:sldMk cId="468222317" sldId="287"/>
            <ac:picMk id="11" creationId="{1BD048AA-6F6B-4B68-94A3-09AA12C7A705}"/>
          </ac:picMkLst>
        </pc:picChg>
        <pc:picChg chg="add del mod">
          <ac:chgData name="Zuzana Sopková" userId="85a049e0-db51-4835-b727-2b2a0e5688c7" providerId="ADAL" clId="{99223076-0CA6-4B76-A923-6698C3C6A796}" dt="2021-02-05T12:50:35.113" v="845" actId="21"/>
          <ac:picMkLst>
            <pc:docMk/>
            <pc:sldMk cId="468222317" sldId="287"/>
            <ac:picMk id="13" creationId="{98567352-0B4D-4F5A-ACE7-3E51AAE17A74}"/>
          </ac:picMkLst>
        </pc:picChg>
        <pc:picChg chg="add del mod">
          <ac:chgData name="Zuzana Sopková" userId="85a049e0-db51-4835-b727-2b2a0e5688c7" providerId="ADAL" clId="{99223076-0CA6-4B76-A923-6698C3C6A796}" dt="2021-02-04T20:44:56.094" v="446" actId="21"/>
          <ac:picMkLst>
            <pc:docMk/>
            <pc:sldMk cId="468222317" sldId="287"/>
            <ac:picMk id="15" creationId="{CEAC6E7E-70EF-42FE-B6E8-B8AFFC3F603A}"/>
          </ac:picMkLst>
        </pc:picChg>
        <pc:picChg chg="add mod">
          <ac:chgData name="Zuzana Sopková" userId="85a049e0-db51-4835-b727-2b2a0e5688c7" providerId="ADAL" clId="{99223076-0CA6-4B76-A923-6698C3C6A796}" dt="2021-02-15T13:03:11.908" v="935" actId="1076"/>
          <ac:picMkLst>
            <pc:docMk/>
            <pc:sldMk cId="468222317" sldId="287"/>
            <ac:picMk id="23" creationId="{15AD8D2E-1DEB-4425-A67B-4D648F9F9D36}"/>
          </ac:picMkLst>
        </pc:picChg>
        <pc:picChg chg="del">
          <ac:chgData name="Zuzana Sopková" userId="85a049e0-db51-4835-b727-2b2a0e5688c7" providerId="ADAL" clId="{99223076-0CA6-4B76-A923-6698C3C6A796}" dt="2021-02-04T20:37:24.009" v="395" actId="478"/>
          <ac:picMkLst>
            <pc:docMk/>
            <pc:sldMk cId="468222317" sldId="287"/>
            <ac:picMk id="182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37:22.121" v="393" actId="478"/>
          <ac:picMkLst>
            <pc:docMk/>
            <pc:sldMk cId="468222317" sldId="287"/>
            <ac:picMk id="183" creationId="{00000000-0000-0000-0000-000000000000}"/>
          </ac:picMkLst>
        </pc:picChg>
        <pc:picChg chg="del">
          <ac:chgData name="Zuzana Sopková" userId="85a049e0-db51-4835-b727-2b2a0e5688c7" providerId="ADAL" clId="{99223076-0CA6-4B76-A923-6698C3C6A796}" dt="2021-02-04T20:37:23.164" v="394" actId="478"/>
          <ac:picMkLst>
            <pc:docMk/>
            <pc:sldMk cId="468222317" sldId="287"/>
            <ac:picMk id="184" creationId="{00000000-0000-0000-0000-000000000000}"/>
          </ac:picMkLst>
        </pc:picChg>
      </pc:sldChg>
      <pc:sldChg chg="add">
        <pc:chgData name="Zuzana Sopková" userId="85a049e0-db51-4835-b727-2b2a0e5688c7" providerId="ADAL" clId="{99223076-0CA6-4B76-A923-6698C3C6A796}" dt="2021-02-15T13:03:34.827" v="937"/>
        <pc:sldMkLst>
          <pc:docMk/>
          <pc:sldMk cId="4013719209" sldId="287"/>
        </pc:sldMkLst>
      </pc:sldChg>
      <pc:sldChg chg="delSp modSp add del mod">
        <pc:chgData name="Zuzana Sopková" userId="85a049e0-db51-4835-b727-2b2a0e5688c7" providerId="ADAL" clId="{99223076-0CA6-4B76-A923-6698C3C6A796}" dt="2021-02-04T20:58:16.455" v="551" actId="47"/>
        <pc:sldMkLst>
          <pc:docMk/>
          <pc:sldMk cId="748722718" sldId="288"/>
        </pc:sldMkLst>
        <pc:picChg chg="del mod">
          <ac:chgData name="Zuzana Sopková" userId="85a049e0-db51-4835-b727-2b2a0e5688c7" providerId="ADAL" clId="{99223076-0CA6-4B76-A923-6698C3C6A796}" dt="2021-02-04T20:45:58.798" v="462" actId="478"/>
          <ac:picMkLst>
            <pc:docMk/>
            <pc:sldMk cId="748722718" sldId="288"/>
            <ac:picMk id="7" creationId="{AA157B9B-2CA4-4A8D-A36F-B185CC667D60}"/>
          </ac:picMkLst>
        </pc:picChg>
        <pc:picChg chg="del">
          <ac:chgData name="Zuzana Sopková" userId="85a049e0-db51-4835-b727-2b2a0e5688c7" providerId="ADAL" clId="{99223076-0CA6-4B76-A923-6698C3C6A796}" dt="2021-02-04T20:46:00.370" v="463" actId="478"/>
          <ac:picMkLst>
            <pc:docMk/>
            <pc:sldMk cId="748722718" sldId="288"/>
            <ac:picMk id="9" creationId="{143EAD6B-08CB-427E-9999-2FE4F07A85F8}"/>
          </ac:picMkLst>
        </pc:picChg>
      </pc:sldChg>
      <pc:sldChg chg="addSp delSp modSp add del">
        <pc:chgData name="Zuzana Sopková" userId="85a049e0-db51-4835-b727-2b2a0e5688c7" providerId="ADAL" clId="{99223076-0CA6-4B76-A923-6698C3C6A796}" dt="2021-02-04T21:00:42.821" v="574" actId="2696"/>
        <pc:sldMkLst>
          <pc:docMk/>
          <pc:sldMk cId="488113626" sldId="289"/>
        </pc:sldMkLst>
        <pc:picChg chg="del">
          <ac:chgData name="Zuzana Sopková" userId="85a049e0-db51-4835-b727-2b2a0e5688c7" providerId="ADAL" clId="{99223076-0CA6-4B76-A923-6698C3C6A796}" dt="2021-02-04T20:54:18.356" v="498" actId="478"/>
          <ac:picMkLst>
            <pc:docMk/>
            <pc:sldMk cId="488113626" sldId="289"/>
            <ac:picMk id="1026" creationId="{5F033838-0F9E-496E-84D6-26EBC8786795}"/>
          </ac:picMkLst>
        </pc:picChg>
        <pc:picChg chg="del">
          <ac:chgData name="Zuzana Sopková" userId="85a049e0-db51-4835-b727-2b2a0e5688c7" providerId="ADAL" clId="{99223076-0CA6-4B76-A923-6698C3C6A796}" dt="2021-02-04T20:54:20.039" v="499" actId="478"/>
          <ac:picMkLst>
            <pc:docMk/>
            <pc:sldMk cId="488113626" sldId="289"/>
            <ac:picMk id="1031" creationId="{4331CA42-F44E-4167-BEBC-757F6CE0286E}"/>
          </ac:picMkLst>
        </pc:picChg>
        <pc:picChg chg="del">
          <ac:chgData name="Zuzana Sopková" userId="85a049e0-db51-4835-b727-2b2a0e5688c7" providerId="ADAL" clId="{99223076-0CA6-4B76-A923-6698C3C6A796}" dt="2021-02-04T20:54:21.396" v="500" actId="478"/>
          <ac:picMkLst>
            <pc:docMk/>
            <pc:sldMk cId="488113626" sldId="289"/>
            <ac:picMk id="1033" creationId="{52EB90E1-5DFB-4B9A-A31D-72100C51E1E8}"/>
          </ac:picMkLst>
        </pc:picChg>
        <pc:picChg chg="add del mod">
          <ac:chgData name="Zuzana Sopková" userId="85a049e0-db51-4835-b727-2b2a0e5688c7" providerId="ADAL" clId="{99223076-0CA6-4B76-A923-6698C3C6A796}" dt="2021-02-04T20:56:34.491" v="524" actId="478"/>
          <ac:picMkLst>
            <pc:docMk/>
            <pc:sldMk cId="488113626" sldId="289"/>
            <ac:picMk id="2050" creationId="{BCBA00CF-01AB-4BCF-BD26-0038E869952E}"/>
          </ac:picMkLst>
        </pc:picChg>
        <pc:picChg chg="add mod">
          <ac:chgData name="Zuzana Sopková" userId="85a049e0-db51-4835-b727-2b2a0e5688c7" providerId="ADAL" clId="{99223076-0CA6-4B76-A923-6698C3C6A796}" dt="2021-02-04T20:57:58.276" v="543" actId="1076"/>
          <ac:picMkLst>
            <pc:docMk/>
            <pc:sldMk cId="488113626" sldId="289"/>
            <ac:picMk id="2052" creationId="{4CF7FE82-67F4-4E6F-BE79-E231B5BA667D}"/>
          </ac:picMkLst>
        </pc:picChg>
        <pc:picChg chg="add del mod">
          <ac:chgData name="Zuzana Sopková" userId="85a049e0-db51-4835-b727-2b2a0e5688c7" providerId="ADAL" clId="{99223076-0CA6-4B76-A923-6698C3C6A796}" dt="2021-02-04T20:57:36.041" v="536" actId="478"/>
          <ac:picMkLst>
            <pc:docMk/>
            <pc:sldMk cId="488113626" sldId="289"/>
            <ac:picMk id="2054" creationId="{1DAAFD6B-F7BA-4C1F-A6D0-094853E4765A}"/>
          </ac:picMkLst>
        </pc:picChg>
        <pc:picChg chg="add mod">
          <ac:chgData name="Zuzana Sopková" userId="85a049e0-db51-4835-b727-2b2a0e5688c7" providerId="ADAL" clId="{99223076-0CA6-4B76-A923-6698C3C6A796}" dt="2021-02-04T20:58:09.418" v="550" actId="1076"/>
          <ac:picMkLst>
            <pc:docMk/>
            <pc:sldMk cId="488113626" sldId="289"/>
            <ac:picMk id="2056" creationId="{5B0ADFCE-9CD3-4426-BEBA-B698C92B6C21}"/>
          </ac:picMkLst>
        </pc:picChg>
        <pc:picChg chg="add mod">
          <ac:chgData name="Zuzana Sopková" userId="85a049e0-db51-4835-b727-2b2a0e5688c7" providerId="ADAL" clId="{99223076-0CA6-4B76-A923-6698C3C6A796}" dt="2021-02-04T20:58:07.222" v="549" actId="1076"/>
          <ac:picMkLst>
            <pc:docMk/>
            <pc:sldMk cId="488113626" sldId="289"/>
            <ac:picMk id="2058" creationId="{38DB38AA-B058-42F0-801D-667E7A271F1C}"/>
          </ac:picMkLst>
        </pc:picChg>
        <pc:picChg chg="add mod">
          <ac:chgData name="Zuzana Sopková" userId="85a049e0-db51-4835-b727-2b2a0e5688c7" providerId="ADAL" clId="{99223076-0CA6-4B76-A923-6698C3C6A796}" dt="2021-02-04T20:58:04.979" v="548" actId="1076"/>
          <ac:picMkLst>
            <pc:docMk/>
            <pc:sldMk cId="488113626" sldId="289"/>
            <ac:picMk id="2060" creationId="{D3CF0A0F-2AEE-4DDC-B7C6-6B548E875A81}"/>
          </ac:picMkLst>
        </pc:picChg>
      </pc:sldChg>
      <pc:sldChg chg="addSp delSp modSp add">
        <pc:chgData name="Zuzana Sopková" userId="85a049e0-db51-4835-b727-2b2a0e5688c7" providerId="ADAL" clId="{99223076-0CA6-4B76-A923-6698C3C6A796}" dt="2021-02-05T12:54:41.039" v="889" actId="1076"/>
        <pc:sldMkLst>
          <pc:docMk/>
          <pc:sldMk cId="2418760446" sldId="289"/>
        </pc:sldMkLst>
        <pc:picChg chg="add del mod">
          <ac:chgData name="Zuzana Sopková" userId="85a049e0-db51-4835-b727-2b2a0e5688c7" providerId="ADAL" clId="{99223076-0CA6-4B76-A923-6698C3C6A796}" dt="2021-02-05T12:53:53.166" v="871" actId="21"/>
          <ac:picMkLst>
            <pc:docMk/>
            <pc:sldMk cId="2418760446" sldId="289"/>
            <ac:picMk id="9" creationId="{6C8C70B5-CA33-4CD8-BE68-4E9DE9FF179B}"/>
          </ac:picMkLst>
        </pc:picChg>
        <pc:picChg chg="add mod">
          <ac:chgData name="Zuzana Sopková" userId="85a049e0-db51-4835-b727-2b2a0e5688c7" providerId="ADAL" clId="{99223076-0CA6-4B76-A923-6698C3C6A796}" dt="2021-02-05T12:54:38.169" v="887" actId="1076"/>
          <ac:picMkLst>
            <pc:docMk/>
            <pc:sldMk cId="2418760446" sldId="289"/>
            <ac:picMk id="10" creationId="{3A643147-A21E-4F57-A826-C4B225B8D171}"/>
          </ac:picMkLst>
        </pc:picChg>
        <pc:picChg chg="del mod">
          <ac:chgData name="Zuzana Sopková" userId="85a049e0-db51-4835-b727-2b2a0e5688c7" providerId="ADAL" clId="{99223076-0CA6-4B76-A923-6698C3C6A796}" dt="2021-02-04T21:12:05.343" v="687" actId="21"/>
          <ac:picMkLst>
            <pc:docMk/>
            <pc:sldMk cId="2418760446" sldId="289"/>
            <ac:picMk id="2052" creationId="{4CF7FE82-67F4-4E6F-BE79-E231B5BA667D}"/>
          </ac:picMkLst>
        </pc:picChg>
        <pc:picChg chg="del mod">
          <ac:chgData name="Zuzana Sopková" userId="85a049e0-db51-4835-b727-2b2a0e5688c7" providerId="ADAL" clId="{99223076-0CA6-4B76-A923-6698C3C6A796}" dt="2021-02-05T12:48:17.065" v="824" actId="478"/>
          <ac:picMkLst>
            <pc:docMk/>
            <pc:sldMk cId="2418760446" sldId="289"/>
            <ac:picMk id="2056" creationId="{5B0ADFCE-9CD3-4426-BEBA-B698C92B6C21}"/>
          </ac:picMkLst>
        </pc:picChg>
        <pc:picChg chg="mod">
          <ac:chgData name="Zuzana Sopková" userId="85a049e0-db51-4835-b727-2b2a0e5688c7" providerId="ADAL" clId="{99223076-0CA6-4B76-A923-6698C3C6A796}" dt="2021-02-05T12:54:41.039" v="889" actId="1076"/>
          <ac:picMkLst>
            <pc:docMk/>
            <pc:sldMk cId="2418760446" sldId="289"/>
            <ac:picMk id="2058" creationId="{38DB38AA-B058-42F0-801D-667E7A271F1C}"/>
          </ac:picMkLst>
        </pc:picChg>
        <pc:picChg chg="mod">
          <ac:chgData name="Zuzana Sopková" userId="85a049e0-db51-4835-b727-2b2a0e5688c7" providerId="ADAL" clId="{99223076-0CA6-4B76-A923-6698C3C6A796}" dt="2021-02-05T12:54:39.752" v="888" actId="1076"/>
          <ac:picMkLst>
            <pc:docMk/>
            <pc:sldMk cId="2418760446" sldId="289"/>
            <ac:picMk id="2060" creationId="{D3CF0A0F-2AEE-4DDC-B7C6-6B548E875A81}"/>
          </ac:picMkLst>
        </pc:picChg>
      </pc:sldChg>
      <pc:sldChg chg="add del">
        <pc:chgData name="Zuzana Sopková" userId="85a049e0-db51-4835-b727-2b2a0e5688c7" providerId="ADAL" clId="{99223076-0CA6-4B76-A923-6698C3C6A796}" dt="2021-02-04T21:13:11.373" v="702" actId="47"/>
        <pc:sldMkLst>
          <pc:docMk/>
          <pc:sldMk cId="656445219" sldId="290"/>
        </pc:sldMkLst>
      </pc:sldChg>
      <pc:sldChg chg="addSp delSp modSp add mod">
        <pc:chgData name="Zuzana Sopková" userId="85a049e0-db51-4835-b727-2b2a0e5688c7" providerId="ADAL" clId="{99223076-0CA6-4B76-A923-6698C3C6A796}" dt="2021-02-05T12:59:33.940" v="916" actId="20577"/>
        <pc:sldMkLst>
          <pc:docMk/>
          <pc:sldMk cId="3934468628" sldId="291"/>
        </pc:sldMkLst>
        <pc:spChg chg="mod">
          <ac:chgData name="Zuzana Sopková" userId="85a049e0-db51-4835-b727-2b2a0e5688c7" providerId="ADAL" clId="{99223076-0CA6-4B76-A923-6698C3C6A796}" dt="2021-02-04T21:06:09.787" v="657" actId="20577"/>
          <ac:spMkLst>
            <pc:docMk/>
            <pc:sldMk cId="3934468628" sldId="291"/>
            <ac:spMk id="141" creationId="{00000000-0000-0000-0000-000000000000}"/>
          </ac:spMkLst>
        </pc:spChg>
        <pc:spChg chg="mod">
          <ac:chgData name="Zuzana Sopková" userId="85a049e0-db51-4835-b727-2b2a0e5688c7" providerId="ADAL" clId="{99223076-0CA6-4B76-A923-6698C3C6A796}" dt="2021-02-05T12:59:33.940" v="916" actId="20577"/>
          <ac:spMkLst>
            <pc:docMk/>
            <pc:sldMk cId="3934468628" sldId="291"/>
            <ac:spMk id="142" creationId="{00000000-0000-0000-0000-000000000000}"/>
          </ac:spMkLst>
        </pc:spChg>
        <pc:picChg chg="add del mod">
          <ac:chgData name="Zuzana Sopková" userId="85a049e0-db51-4835-b727-2b2a0e5688c7" providerId="ADAL" clId="{99223076-0CA6-4B76-A923-6698C3C6A796}" dt="2021-02-05T12:48:07.241" v="822" actId="21"/>
          <ac:picMkLst>
            <pc:docMk/>
            <pc:sldMk cId="3934468628" sldId="291"/>
            <ac:picMk id="7" creationId="{01A02800-92D8-4330-8EF8-7400DBAE7280}"/>
          </ac:picMkLst>
        </pc:picChg>
        <pc:picChg chg="add del mod">
          <ac:chgData name="Zuzana Sopková" userId="85a049e0-db51-4835-b727-2b2a0e5688c7" providerId="ADAL" clId="{99223076-0CA6-4B76-A923-6698C3C6A796}" dt="2021-02-04T21:18:00.051" v="712" actId="478"/>
          <ac:picMkLst>
            <pc:docMk/>
            <pc:sldMk cId="3934468628" sldId="291"/>
            <ac:picMk id="7" creationId="{FA821C5D-2D25-4574-9D90-83A838B77E43}"/>
          </ac:picMkLst>
        </pc:picChg>
        <pc:picChg chg="add mod">
          <ac:chgData name="Zuzana Sopková" userId="85a049e0-db51-4835-b727-2b2a0e5688c7" providerId="ADAL" clId="{99223076-0CA6-4B76-A923-6698C3C6A796}" dt="2021-02-05T12:48:32.453" v="829" actId="14100"/>
          <ac:picMkLst>
            <pc:docMk/>
            <pc:sldMk cId="3934468628" sldId="291"/>
            <ac:picMk id="1026" creationId="{18F3DC61-AF6E-4DCF-975E-1CFA2E6AA013}"/>
          </ac:picMkLst>
        </pc:picChg>
        <pc:picChg chg="del">
          <ac:chgData name="Zuzana Sopková" userId="85a049e0-db51-4835-b727-2b2a0e5688c7" providerId="ADAL" clId="{99223076-0CA6-4B76-A923-6698C3C6A796}" dt="2021-02-04T21:05:39.046" v="633" actId="478"/>
          <ac:picMkLst>
            <pc:docMk/>
            <pc:sldMk cId="3934468628" sldId="291"/>
            <ac:picMk id="8194" creationId="{8D758E9F-ECED-485D-A47F-38D955D78BCA}"/>
          </ac:picMkLst>
        </pc:picChg>
        <pc:picChg chg="add del mod">
          <ac:chgData name="Zuzana Sopková" userId="85a049e0-db51-4835-b727-2b2a0e5688c7" providerId="ADAL" clId="{99223076-0CA6-4B76-A923-6698C3C6A796}" dt="2021-02-05T12:44:14.058" v="797" actId="478"/>
          <ac:picMkLst>
            <pc:docMk/>
            <pc:sldMk cId="3934468628" sldId="291"/>
            <ac:picMk id="13314" creationId="{CA0D2E0B-06DB-4F3F-96A1-C49D16A766A0}"/>
          </ac:picMkLst>
        </pc:picChg>
      </pc:sldChg>
      <pc:sldChg chg="addSp delSp modSp add mod">
        <pc:chgData name="Zuzana Sopková" userId="85a049e0-db51-4835-b727-2b2a0e5688c7" providerId="ADAL" clId="{99223076-0CA6-4B76-A923-6698C3C6A796}" dt="2021-02-05T13:01:36.394" v="932" actId="1076"/>
        <pc:sldMkLst>
          <pc:docMk/>
          <pc:sldMk cId="3970246172" sldId="292"/>
        </pc:sldMkLst>
        <pc:spChg chg="add del mod">
          <ac:chgData name="Zuzana Sopková" userId="85a049e0-db51-4835-b727-2b2a0e5688c7" providerId="ADAL" clId="{99223076-0CA6-4B76-A923-6698C3C6A796}" dt="2021-02-05T12:51:58.408" v="858"/>
          <ac:spMkLst>
            <pc:docMk/>
            <pc:sldMk cId="3970246172" sldId="292"/>
            <ac:spMk id="9" creationId="{77D3A565-9227-4DAD-8B65-7EDA093D2CD1}"/>
          </ac:spMkLst>
        </pc:spChg>
        <pc:spChg chg="add del mod">
          <ac:chgData name="Zuzana Sopková" userId="85a049e0-db51-4835-b727-2b2a0e5688c7" providerId="ADAL" clId="{99223076-0CA6-4B76-A923-6698C3C6A796}" dt="2021-02-05T12:52:04.621" v="862"/>
          <ac:spMkLst>
            <pc:docMk/>
            <pc:sldMk cId="3970246172" sldId="292"/>
            <ac:spMk id="10" creationId="{618C2999-7C77-4055-A318-B5907340ACB4}"/>
          </ac:spMkLst>
        </pc:spChg>
        <pc:spChg chg="mod">
          <ac:chgData name="Zuzana Sopková" userId="85a049e0-db51-4835-b727-2b2a0e5688c7" providerId="ADAL" clId="{99223076-0CA6-4B76-A923-6698C3C6A796}" dt="2021-02-05T13:00:04.192" v="922" actId="20577"/>
          <ac:spMkLst>
            <pc:docMk/>
            <pc:sldMk cId="3970246172" sldId="292"/>
            <ac:spMk id="142" creationId="{00000000-0000-0000-0000-000000000000}"/>
          </ac:spMkLst>
        </pc:spChg>
        <pc:picChg chg="add del mod">
          <ac:chgData name="Zuzana Sopková" userId="85a049e0-db51-4835-b727-2b2a0e5688c7" providerId="ADAL" clId="{99223076-0CA6-4B76-A923-6698C3C6A796}" dt="2021-02-05T12:50:34.680" v="844"/>
          <ac:picMkLst>
            <pc:docMk/>
            <pc:sldMk cId="3970246172" sldId="292"/>
            <ac:picMk id="7" creationId="{B62A61B0-7D7D-4807-AE6F-AAF15E198EC5}"/>
          </ac:picMkLst>
        </pc:picChg>
        <pc:picChg chg="del">
          <ac:chgData name="Zuzana Sopková" userId="85a049e0-db51-4835-b727-2b2a0e5688c7" providerId="ADAL" clId="{99223076-0CA6-4B76-A923-6698C3C6A796}" dt="2021-02-04T21:10:38.310" v="669" actId="478"/>
          <ac:picMkLst>
            <pc:docMk/>
            <pc:sldMk cId="3970246172" sldId="292"/>
            <ac:picMk id="7" creationId="{FA821C5D-2D25-4574-9D90-83A838B77E43}"/>
          </ac:picMkLst>
        </pc:picChg>
        <pc:picChg chg="add del mod">
          <ac:chgData name="Zuzana Sopková" userId="85a049e0-db51-4835-b727-2b2a0e5688c7" providerId="ADAL" clId="{99223076-0CA6-4B76-A923-6698C3C6A796}" dt="2021-02-04T21:19:27.516" v="716" actId="478"/>
          <ac:picMkLst>
            <pc:docMk/>
            <pc:sldMk cId="3970246172" sldId="292"/>
            <ac:picMk id="8" creationId="{3F9DA568-8EFA-48FC-B79E-6D6772327A40}"/>
          </ac:picMkLst>
        </pc:picChg>
        <pc:picChg chg="add del mod">
          <ac:chgData name="Zuzana Sopková" userId="85a049e0-db51-4835-b727-2b2a0e5688c7" providerId="ADAL" clId="{99223076-0CA6-4B76-A923-6698C3C6A796}" dt="2021-02-05T13:00:41.935" v="926" actId="21"/>
          <ac:picMkLst>
            <pc:docMk/>
            <pc:sldMk cId="3970246172" sldId="292"/>
            <ac:picMk id="8" creationId="{43B2A649-0574-474A-BF06-5CCE7CDDF178}"/>
          </ac:picMkLst>
        </pc:picChg>
        <pc:picChg chg="add mod">
          <ac:chgData name="Zuzana Sopková" userId="85a049e0-db51-4835-b727-2b2a0e5688c7" providerId="ADAL" clId="{99223076-0CA6-4B76-A923-6698C3C6A796}" dt="2021-02-05T13:01:36.394" v="932" actId="1076"/>
          <ac:picMkLst>
            <pc:docMk/>
            <pc:sldMk cId="3970246172" sldId="292"/>
            <ac:picMk id="5122" creationId="{A9F4A2B7-CCD7-4D64-8747-5DD6B384E506}"/>
          </ac:picMkLst>
        </pc:picChg>
        <pc:picChg chg="add del mod">
          <ac:chgData name="Zuzana Sopková" userId="85a049e0-db51-4835-b727-2b2a0e5688c7" providerId="ADAL" clId="{99223076-0CA6-4B76-A923-6698C3C6A796}" dt="2021-02-05T12:51:07.526" v="848" actId="478"/>
          <ac:picMkLst>
            <pc:docMk/>
            <pc:sldMk cId="3970246172" sldId="292"/>
            <ac:picMk id="12290" creationId="{1995B9EB-81A3-4E7A-A4D1-65CC711FBB9D}"/>
          </ac:picMkLst>
        </pc:picChg>
      </pc:sldChg>
      <pc:sldChg chg="addSp delSp modSp add mod">
        <pc:chgData name="Zuzana Sopková" userId="85a049e0-db51-4835-b727-2b2a0e5688c7" providerId="ADAL" clId="{99223076-0CA6-4B76-A923-6698C3C6A796}" dt="2021-02-05T13:01:05.638" v="930" actId="1076"/>
        <pc:sldMkLst>
          <pc:docMk/>
          <pc:sldMk cId="1253183379" sldId="293"/>
        </pc:sldMkLst>
        <pc:spChg chg="mod">
          <ac:chgData name="Zuzana Sopková" userId="85a049e0-db51-4835-b727-2b2a0e5688c7" providerId="ADAL" clId="{99223076-0CA6-4B76-A923-6698C3C6A796}" dt="2021-02-05T12:57:32.524" v="912" actId="20577"/>
          <ac:spMkLst>
            <pc:docMk/>
            <pc:sldMk cId="1253183379" sldId="293"/>
            <ac:spMk id="142" creationId="{00000000-0000-0000-0000-000000000000}"/>
          </ac:spMkLst>
        </pc:spChg>
        <pc:picChg chg="del">
          <ac:chgData name="Zuzana Sopková" userId="85a049e0-db51-4835-b727-2b2a0e5688c7" providerId="ADAL" clId="{99223076-0CA6-4B76-A923-6698C3C6A796}" dt="2021-02-05T12:54:03.859" v="876" actId="21"/>
          <ac:picMkLst>
            <pc:docMk/>
            <pc:sldMk cId="1253183379" sldId="293"/>
            <ac:picMk id="8" creationId="{59C7A2F8-C4F7-4E54-A5C3-5E8842211AA7}"/>
          </ac:picMkLst>
        </pc:picChg>
        <pc:picChg chg="del mod">
          <ac:chgData name="Zuzana Sopková" userId="85a049e0-db51-4835-b727-2b2a0e5688c7" providerId="ADAL" clId="{99223076-0CA6-4B76-A923-6698C3C6A796}" dt="2021-02-05T12:54:24.950" v="883" actId="478"/>
          <ac:picMkLst>
            <pc:docMk/>
            <pc:sldMk cId="1253183379" sldId="293"/>
            <ac:picMk id="9" creationId="{DFA6B094-A7AD-4585-827A-54B79C4C2387}"/>
          </ac:picMkLst>
        </pc:picChg>
        <pc:picChg chg="del mod">
          <ac:chgData name="Zuzana Sopková" userId="85a049e0-db51-4835-b727-2b2a0e5688c7" providerId="ADAL" clId="{99223076-0CA6-4B76-A923-6698C3C6A796}" dt="2021-02-05T13:00:58.426" v="927" actId="478"/>
          <ac:picMkLst>
            <pc:docMk/>
            <pc:sldMk cId="1253183379" sldId="293"/>
            <ac:picMk id="10" creationId="{42F91E7A-72A0-45A0-9788-B9D64C51721E}"/>
          </ac:picMkLst>
        </pc:picChg>
        <pc:picChg chg="add mod">
          <ac:chgData name="Zuzana Sopková" userId="85a049e0-db51-4835-b727-2b2a0e5688c7" providerId="ADAL" clId="{99223076-0CA6-4B76-A923-6698C3C6A796}" dt="2021-02-05T12:54:28.452" v="885" actId="1076"/>
          <ac:picMkLst>
            <pc:docMk/>
            <pc:sldMk cId="1253183379" sldId="293"/>
            <ac:picMk id="12" creationId="{D0F4B476-5D4E-4D27-B071-4182ACCC78AE}"/>
          </ac:picMkLst>
        </pc:picChg>
        <pc:picChg chg="add mod">
          <ac:chgData name="Zuzana Sopková" userId="85a049e0-db51-4835-b727-2b2a0e5688c7" providerId="ADAL" clId="{99223076-0CA6-4B76-A923-6698C3C6A796}" dt="2021-02-05T13:01:05.638" v="930" actId="1076"/>
          <ac:picMkLst>
            <pc:docMk/>
            <pc:sldMk cId="1253183379" sldId="293"/>
            <ac:picMk id="13" creationId="{7E7BFFC6-53FD-4D4B-9581-12000A6BE902}"/>
          </ac:picMkLst>
        </pc:picChg>
      </pc:sldChg>
      <pc:sldChg chg="addSp delSp modSp add del mod">
        <pc:chgData name="Zuzana Sopková" userId="85a049e0-db51-4835-b727-2b2a0e5688c7" providerId="ADAL" clId="{99223076-0CA6-4B76-A923-6698C3C6A796}" dt="2021-02-05T12:52:16.278" v="864" actId="2696"/>
        <pc:sldMkLst>
          <pc:docMk/>
          <pc:sldMk cId="3878186812" sldId="293"/>
        </pc:sldMkLst>
        <pc:spChg chg="add mod">
          <ac:chgData name="Zuzana Sopková" userId="85a049e0-db51-4835-b727-2b2a0e5688c7" providerId="ADAL" clId="{99223076-0CA6-4B76-A923-6698C3C6A796}" dt="2021-02-05T12:51:44.982" v="855"/>
          <ac:spMkLst>
            <pc:docMk/>
            <pc:sldMk cId="3878186812" sldId="293"/>
            <ac:spMk id="11" creationId="{7BAB4EB2-BC8E-478B-A345-5EF76FC4FB21}"/>
          </ac:spMkLst>
        </pc:spChg>
        <pc:spChg chg="del">
          <ac:chgData name="Zuzana Sopková" userId="85a049e0-db51-4835-b727-2b2a0e5688c7" providerId="ADAL" clId="{99223076-0CA6-4B76-A923-6698C3C6A796}" dt="2021-02-05T12:50:50.547" v="847" actId="478"/>
          <ac:spMkLst>
            <pc:docMk/>
            <pc:sldMk cId="3878186812" sldId="293"/>
            <ac:spMk id="141" creationId="{00000000-0000-0000-0000-000000000000}"/>
          </ac:spMkLst>
        </pc:spChg>
        <pc:spChg chg="add del mod">
          <ac:chgData name="Zuzana Sopková" userId="85a049e0-db51-4835-b727-2b2a0e5688c7" providerId="ADAL" clId="{99223076-0CA6-4B76-A923-6698C3C6A796}" dt="2021-02-05T12:52:09.388" v="863" actId="21"/>
          <ac:spMkLst>
            <pc:docMk/>
            <pc:sldMk cId="3878186812" sldId="293"/>
            <ac:spMk id="142" creationId="{00000000-0000-0000-0000-000000000000}"/>
          </ac:spMkLst>
        </pc:spChg>
        <pc:picChg chg="del">
          <ac:chgData name="Zuzana Sopková" userId="85a049e0-db51-4835-b727-2b2a0e5688c7" providerId="ADAL" clId="{99223076-0CA6-4B76-A923-6698C3C6A796}" dt="2021-02-04T21:11:17.429" v="676" actId="478"/>
          <ac:picMkLst>
            <pc:docMk/>
            <pc:sldMk cId="3878186812" sldId="293"/>
            <ac:picMk id="7" creationId="{FA821C5D-2D25-4574-9D90-83A838B77E43}"/>
          </ac:picMkLst>
        </pc:picChg>
        <pc:picChg chg="add mod">
          <ac:chgData name="Zuzana Sopková" userId="85a049e0-db51-4835-b727-2b2a0e5688c7" providerId="ADAL" clId="{99223076-0CA6-4B76-A923-6698C3C6A796}" dt="2021-02-04T21:11:29.644" v="680" actId="14100"/>
          <ac:picMkLst>
            <pc:docMk/>
            <pc:sldMk cId="3878186812" sldId="293"/>
            <ac:picMk id="8" creationId="{59C7A2F8-C4F7-4E54-A5C3-5E8842211AA7}"/>
          </ac:picMkLst>
        </pc:picChg>
        <pc:picChg chg="add mod">
          <ac:chgData name="Zuzana Sopková" userId="85a049e0-db51-4835-b727-2b2a0e5688c7" providerId="ADAL" clId="{99223076-0CA6-4B76-A923-6698C3C6A796}" dt="2021-02-04T21:11:29.644" v="680" actId="14100"/>
          <ac:picMkLst>
            <pc:docMk/>
            <pc:sldMk cId="3878186812" sldId="293"/>
            <ac:picMk id="9" creationId="{DFA6B094-A7AD-4585-827A-54B79C4C2387}"/>
          </ac:picMkLst>
        </pc:picChg>
        <pc:picChg chg="add mod">
          <ac:chgData name="Zuzana Sopková" userId="85a049e0-db51-4835-b727-2b2a0e5688c7" providerId="ADAL" clId="{99223076-0CA6-4B76-A923-6698C3C6A796}" dt="2021-02-04T21:12:11.288" v="690" actId="14100"/>
          <ac:picMkLst>
            <pc:docMk/>
            <pc:sldMk cId="3878186812" sldId="293"/>
            <ac:picMk id="10" creationId="{42F91E7A-72A0-45A0-9788-B9D64C51721E}"/>
          </ac:picMkLst>
        </pc:picChg>
      </pc:sldChg>
      <pc:sldMasterChg chg="delSldLayout">
        <pc:chgData name="Zuzana Sopková" userId="85a049e0-db51-4835-b727-2b2a0e5688c7" providerId="ADAL" clId="{99223076-0CA6-4B76-A923-6698C3C6A796}" dt="2021-02-04T21:13:22.284" v="705" actId="47"/>
        <pc:sldMasterMkLst>
          <pc:docMk/>
          <pc:sldMasterMk cId="0" sldId="2147483672"/>
        </pc:sldMasterMkLst>
        <pc:sldLayoutChg chg="del">
          <pc:chgData name="Zuzana Sopková" userId="85a049e0-db51-4835-b727-2b2a0e5688c7" providerId="ADAL" clId="{99223076-0CA6-4B76-A923-6698C3C6A796}" dt="2021-02-04T21:13:22.284" v="705" actId="47"/>
          <pc:sldLayoutMkLst>
            <pc:docMk/>
            <pc:sldMasterMk cId="0" sldId="2147483672"/>
            <pc:sldLayoutMk cId="0" sldId="2147483661"/>
          </pc:sldLayoutMkLst>
        </pc:sldLayoutChg>
      </pc:sldMasterChg>
    </pc:docChg>
  </pc:docChgLst>
  <pc:docChgLst>
    <pc:chgData name="Zuzana Sopková" userId="85a049e0-db51-4835-b727-2b2a0e5688c7" providerId="ADAL" clId="{60D731F4-A7EA-45A5-99B5-962093EE0BE9}"/>
    <pc:docChg chg="modSld">
      <pc:chgData name="Zuzana Sopková" userId="85a049e0-db51-4835-b727-2b2a0e5688c7" providerId="ADAL" clId="{60D731F4-A7EA-45A5-99B5-962093EE0BE9}" dt="2021-02-15T15:57:54.302" v="3" actId="20577"/>
      <pc:docMkLst>
        <pc:docMk/>
      </pc:docMkLst>
      <pc:sldChg chg="modSp mod">
        <pc:chgData name="Zuzana Sopková" userId="85a049e0-db51-4835-b727-2b2a0e5688c7" providerId="ADAL" clId="{60D731F4-A7EA-45A5-99B5-962093EE0BE9}" dt="2021-02-15T15:57:54.302" v="3" actId="20577"/>
        <pc:sldMkLst>
          <pc:docMk/>
          <pc:sldMk cId="0" sldId="260"/>
        </pc:sldMkLst>
        <pc:spChg chg="mod">
          <ac:chgData name="Zuzana Sopková" userId="85a049e0-db51-4835-b727-2b2a0e5688c7" providerId="ADAL" clId="{60D731F4-A7EA-45A5-99B5-962093EE0BE9}" dt="2021-02-15T15:57:54.302" v="3" actId="20577"/>
          <ac:spMkLst>
            <pc:docMk/>
            <pc:sldMk cId="0" sldId="260"/>
            <ac:spMk id="14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64bab45ea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64bab45ea_3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39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86011c5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86011c50_0_1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21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29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86011c5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86011c50_0_1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7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986011c5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986011c50_0_1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91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451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72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25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61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986011c50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986011c5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71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39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82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86011c50_3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986011c50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58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Čisté – pozadie pre obrázok na celú plochu">
  <p:cSld name="Box 2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pink line">
  <p:cSld name="Dark pink lin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" name="Google Shape;53;p1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ck line">
  <p:cSld name="Black lin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" name="Google Shape;61;p17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BG">
  <p:cSld name="Blue BG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A4D8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4" name="Google Shape;64;p18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173F35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" name="Google Shape;65;p18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173F35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 1">
  <p:cSld name="Back cover_1"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19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" name="Google Shape;69;p19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0" name="Google Shape;70;p19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875" y="801725"/>
            <a:ext cx="5374276" cy="8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150" y="4273175"/>
            <a:ext cx="17120877" cy="777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 cover">
  <p:cSld name="Back cover_2"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20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" name="Google Shape;75;p20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6" name="Google Shape;76;p20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8875" y="801724"/>
            <a:ext cx="4327275" cy="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600" y="2909853"/>
            <a:ext cx="18158473" cy="933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pink BG">
  <p:cSld name="Dark pink B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0" name="Google Shape;80;p21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FFBF3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1" name="Google Shape;81;p21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FBF3F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BG / 2 columns">
  <p:cSld name="Yellow BG /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4" name="Google Shape;84;p22"/>
          <p:cNvCxnSpPr/>
          <p:nvPr/>
        </p:nvCxnSpPr>
        <p:spPr>
          <a:xfrm>
            <a:off x="948867" y="12706463"/>
            <a:ext cx="108693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5" name="Google Shape;85;p22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" name="Google Shape;86;p22"/>
          <p:cNvCxnSpPr/>
          <p:nvPr/>
        </p:nvCxnSpPr>
        <p:spPr>
          <a:xfrm>
            <a:off x="12560900" y="12706463"/>
            <a:ext cx="108693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ellow GB / 1 column">
  <p:cSld name="Yellow GB / 1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-61897" y="-88983"/>
            <a:ext cx="24507900" cy="13893900"/>
          </a:xfrm>
          <a:prstGeom prst="rect">
            <a:avLst/>
          </a:prstGeom>
          <a:solidFill>
            <a:srgbClr val="FFB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9" name="Google Shape;89;p23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23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y BG / Dark pink line">
  <p:cSld name="Grey BG / Dark pink lin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/>
          <p:nvPr/>
        </p:nvSpPr>
        <p:spPr>
          <a:xfrm>
            <a:off x="-108447" y="-74018"/>
            <a:ext cx="24600900" cy="13863900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 Light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7D2348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2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7D23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x 2">
  <p:cSld name="Box 2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956733" y="12954679"/>
            <a:ext cx="48375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" name="Google Shape;97;p25"/>
          <p:cNvCxnSpPr/>
          <p:nvPr/>
        </p:nvCxnSpPr>
        <p:spPr>
          <a:xfrm>
            <a:off x="948867" y="12706463"/>
            <a:ext cx="224865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98" name="Google Shape;98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732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0532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descr="Obráz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01331" y="8690819"/>
            <a:ext cx="7122934" cy="342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spcFirstLastPara="1" wrap="square" lIns="243800" tIns="243800" rIns="243800" bIns="243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5334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533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7237275" y="9061975"/>
            <a:ext cx="15900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173F35"/>
              </a:buClr>
              <a:buSzPts val="6000"/>
            </a:pPr>
            <a:r>
              <a:rPr lang="sk-SK" sz="5400" dirty="0">
                <a:solidFill>
                  <a:srgbClr val="46223D"/>
                </a:solidFill>
                <a:latin typeface="Roboto"/>
                <a:ea typeface="Roboto"/>
              </a:rPr>
              <a:t>Štvrťstoročie značky v čase pandémie</a:t>
            </a:r>
            <a:endParaRPr sz="5400" dirty="0">
              <a:solidFill>
                <a:srgbClr val="46223D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7237275" y="4220875"/>
            <a:ext cx="15900000" cy="4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F35"/>
              </a:buClr>
              <a:buSzPts val="14000"/>
              <a:buFont typeface="Arial"/>
              <a:buNone/>
            </a:pPr>
            <a:r>
              <a:rPr lang="sk-SK" sz="11000" b="1" dirty="0">
                <a:solidFill>
                  <a:srgbClr val="46223D"/>
                </a:solidFill>
                <a:latin typeface="Roboto"/>
                <a:ea typeface="Roboto"/>
              </a:rPr>
              <a:t>25 rokov McDonald’s</a:t>
            </a:r>
            <a:endParaRPr sz="11000" b="1" dirty="0">
              <a:solidFill>
                <a:srgbClr val="46223D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6309333" y="12979904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sk-SK" sz="2000" i="0" u="none" strike="noStrike" cap="none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Február </a:t>
            </a:r>
            <a:r>
              <a:rPr lang="en-US" sz="2000" i="0" u="none" strike="noStrike" cap="none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937292" y="501310"/>
            <a:ext cx="159000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dirty="0">
                <a:latin typeface="Roboto"/>
                <a:ea typeface="Roboto"/>
                <a:cs typeface="Roboto"/>
                <a:sym typeface="Roboto"/>
              </a:rPr>
              <a:t>Realizácia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937300" y="2655900"/>
            <a:ext cx="11343300" cy="8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sk-SK" sz="3500" dirty="0">
                <a:latin typeface="Roboto"/>
                <a:ea typeface="Roboto"/>
              </a:rPr>
              <a:t>Špeciálnu pozornosť sme venovali následne dňu narodenín. </a:t>
            </a: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dirty="0">
                <a:latin typeface="Roboto"/>
                <a:ea typeface="Roboto"/>
              </a:rPr>
              <a:t>Z dôvodu bezpečnosti sme sa s médiami nestretli, no prekvapili sme ich originálnou donáškou – </a:t>
            </a:r>
            <a:r>
              <a:rPr lang="sk-SK" sz="3500" b="1" dirty="0">
                <a:latin typeface="Roboto"/>
                <a:ea typeface="Roboto"/>
              </a:rPr>
              <a:t>s klientom sme vytvorili </a:t>
            </a:r>
            <a:r>
              <a:rPr lang="sk-SK" sz="3500" b="1" dirty="0" err="1">
                <a:latin typeface="Roboto"/>
                <a:ea typeface="Roboto"/>
              </a:rPr>
              <a:t>McHappy</a:t>
            </a:r>
            <a:r>
              <a:rPr lang="sk-SK" sz="3500" b="1" dirty="0">
                <a:latin typeface="Roboto"/>
                <a:ea typeface="Roboto"/>
              </a:rPr>
              <a:t> Boxy</a:t>
            </a:r>
            <a:r>
              <a:rPr lang="sk-SK" sz="3500" dirty="0">
                <a:latin typeface="Roboto"/>
                <a:ea typeface="Roboto"/>
              </a:rPr>
              <a:t> s </a:t>
            </a:r>
            <a:r>
              <a:rPr lang="sk-SK" sz="3500" dirty="0" err="1">
                <a:latin typeface="Roboto"/>
                <a:ea typeface="Roboto"/>
              </a:rPr>
              <a:t>personalizovanou</a:t>
            </a:r>
            <a:r>
              <a:rPr lang="sk-SK" sz="3500" dirty="0">
                <a:latin typeface="Roboto"/>
                <a:ea typeface="Roboto"/>
              </a:rPr>
              <a:t> narodeninovou kartou. </a:t>
            </a: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b="1" dirty="0">
                <a:latin typeface="Roboto"/>
                <a:ea typeface="Roboto"/>
              </a:rPr>
              <a:t>Zamestnancov spoločnosti sme na všetkých 35 prevádzkach pripravili narodeninový deň ako sa patrí – </a:t>
            </a:r>
            <a:r>
              <a:rPr lang="sk-SK" sz="3500" dirty="0">
                <a:latin typeface="Roboto"/>
                <a:ea typeface="Roboto"/>
              </a:rPr>
              <a:t>s výzdobou, tortou a darčekmi. </a:t>
            </a:r>
            <a:r>
              <a:rPr lang="sk-SK" sz="3500" b="1" dirty="0">
                <a:latin typeface="Roboto"/>
                <a:ea typeface="Roboto"/>
              </a:rPr>
              <a:t>Zároveň sme s dôrazom komunikovali, že McDonald’s v čase pandémie neprepustil žiadneho zamestnanca. </a:t>
            </a:r>
          </a:p>
          <a:p>
            <a:pPr algn="just"/>
            <a:endParaRPr lang="sk-SK" sz="3500" b="1" dirty="0">
              <a:latin typeface="Roboto"/>
              <a:ea typeface="Roboto"/>
            </a:endParaRPr>
          </a:p>
          <a:p>
            <a:pPr algn="just"/>
            <a:r>
              <a:rPr lang="sk-SK" sz="3500" dirty="0">
                <a:latin typeface="Roboto"/>
                <a:ea typeface="Roboto"/>
              </a:rPr>
              <a:t>Narodeninový deň zviditeľnili aj </a:t>
            </a:r>
            <a:r>
              <a:rPr lang="sk-SK" sz="3500" dirty="0" err="1">
                <a:latin typeface="Roboto"/>
                <a:ea typeface="Roboto"/>
              </a:rPr>
              <a:t>influenceri</a:t>
            </a:r>
            <a:r>
              <a:rPr lang="sk-SK" sz="3500" dirty="0">
                <a:latin typeface="Roboto"/>
                <a:ea typeface="Roboto"/>
              </a:rPr>
              <a:t> na svojich sociálnych sieťach. </a:t>
            </a: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sk-SK" sz="3500" dirty="0">
              <a:latin typeface="Roboto"/>
              <a:ea typeface="Roboto"/>
            </a:endParaRP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F4A2B7-CCD7-4D64-8747-5DD6B384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61" y="3823455"/>
            <a:ext cx="7136606" cy="951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4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85" name="Google Shape;185;p3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" name="Google Shape;186;p3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7" name="Google Shape;187;p34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Obrázok 8" descr="Obrázok, na ktorom je text, vnútri, osoba&#10;&#10;Automaticky generovaný popis">
            <a:extLst>
              <a:ext uri="{FF2B5EF4-FFF2-40B4-BE49-F238E27FC236}">
                <a16:creationId xmlns:a16="http://schemas.microsoft.com/office/drawing/2014/main" id="{143EAD6B-08CB-427E-9999-2FE4F07A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52" y="513791"/>
            <a:ext cx="8844581" cy="589408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BD048AA-6F6B-4B68-94A3-09AA12C7A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2781" y="6711254"/>
            <a:ext cx="8839359" cy="5894084"/>
          </a:xfrm>
          <a:prstGeom prst="rect">
            <a:avLst/>
          </a:prstGeom>
        </p:spPr>
      </p:pic>
      <p:pic>
        <p:nvPicPr>
          <p:cNvPr id="13" name="Obrázok 12" descr="Obrázok, na ktorom je text, podlaha, vnútri, osoba&#10;&#10;Automaticky generovaný popis">
            <a:extLst>
              <a:ext uri="{FF2B5EF4-FFF2-40B4-BE49-F238E27FC236}">
                <a16:creationId xmlns:a16="http://schemas.microsoft.com/office/drawing/2014/main" id="{98567352-0B4D-4F5A-ACE7-3E51AAE17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052" y="6610126"/>
            <a:ext cx="8844585" cy="5894086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15AD8D2E-1DEB-4425-A67B-4D648F9F9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205" y="494229"/>
            <a:ext cx="8873935" cy="59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937300" y="2655900"/>
            <a:ext cx="11343300" cy="8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sk-SK" sz="3500" dirty="0">
                <a:latin typeface="Roboto"/>
                <a:ea typeface="Roboto"/>
              </a:rPr>
              <a:t>Následne sme komunikovali rozsiahle materiály a magazín, ktoré zhrnuli 25 rokov pôsobenia dobrého suseda. Kvalitný obsah, vytvorený na mieru pre jednotlivé médiá, zarezonoval. </a:t>
            </a:r>
          </a:p>
          <a:p>
            <a:pPr algn="just"/>
            <a:r>
              <a:rPr lang="sk-SK" sz="3500" dirty="0">
                <a:latin typeface="Roboto"/>
                <a:ea typeface="Roboto"/>
              </a:rPr>
              <a:t> </a:t>
            </a:r>
          </a:p>
          <a:p>
            <a:endParaRPr lang="sk-SK" sz="3500" dirty="0">
              <a:latin typeface="Roboto"/>
              <a:ea typeface="Roboto"/>
            </a:endParaRP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1" name="Google Shape;141;p30">
            <a:extLst>
              <a:ext uri="{FF2B5EF4-FFF2-40B4-BE49-F238E27FC236}">
                <a16:creationId xmlns:a16="http://schemas.microsoft.com/office/drawing/2014/main" id="{7BAB4EB2-BC8E-478B-A345-5EF76FC4FB21}"/>
              </a:ext>
            </a:extLst>
          </p:cNvPr>
          <p:cNvSpPr txBox="1"/>
          <p:nvPr/>
        </p:nvSpPr>
        <p:spPr>
          <a:xfrm>
            <a:off x="937292" y="501310"/>
            <a:ext cx="159000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dirty="0">
                <a:latin typeface="Roboto"/>
                <a:ea typeface="Roboto"/>
                <a:cs typeface="Roboto"/>
                <a:sym typeface="Roboto"/>
              </a:rPr>
              <a:t>Realizácia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0F4B476-5D4E-4D27-B071-4182ACCC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983" y="2055435"/>
            <a:ext cx="7797522" cy="9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E7BFFC6-53FD-4D4B-9581-12000A6B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89" y="5141925"/>
            <a:ext cx="10267950" cy="73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8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85" name="Google Shape;185;p3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" name="Google Shape;186;p3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7" name="Google Shape;187;p34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033838-0F9E-496E-84D6-26EBC878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7" y="2187286"/>
            <a:ext cx="7045124" cy="93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331CA42-F44E-4167-BEBC-757F6CE0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1" y="2179549"/>
            <a:ext cx="7409387" cy="92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52EB90E1-5DFB-4B9A-A31D-72100C51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208" y="1887145"/>
            <a:ext cx="7409387" cy="95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5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85" name="Google Shape;185;p34"/>
          <p:cNvSpPr txBox="1"/>
          <p:nvPr/>
        </p:nvSpPr>
        <p:spPr>
          <a:xfrm>
            <a:off x="9567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" name="Google Shape;186;p34"/>
          <p:cNvCxnSpPr/>
          <p:nvPr/>
        </p:nvCxnSpPr>
        <p:spPr>
          <a:xfrm>
            <a:off x="948867" y="12706463"/>
            <a:ext cx="224862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7" name="Google Shape;187;p34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2000"/>
              <a:buFont typeface="Arial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8DB38AA-B058-42F0-801D-667E7A27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702" y="1847305"/>
            <a:ext cx="6067425" cy="87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3CF0A0F-2AEE-4DDC-B7C6-6B548E87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40" y="2108893"/>
            <a:ext cx="7049385" cy="81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A643147-A21E-4F57-A826-C4B225B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3" y="1847305"/>
            <a:ext cx="5371422" cy="86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6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Výsledky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6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937292" y="758485"/>
            <a:ext cx="159000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dirty="0">
                <a:latin typeface="Roboto"/>
                <a:ea typeface="Roboto"/>
                <a:cs typeface="Roboto"/>
                <a:sym typeface="Roboto"/>
              </a:rPr>
              <a:t>Výsledky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937300" y="2655900"/>
            <a:ext cx="11343300" cy="8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dirty="0">
                <a:latin typeface="Roboto"/>
                <a:ea typeface="Roboto"/>
              </a:rPr>
              <a:t>Spoločnosť McDonald’s aj napriek náročnej situácii a obmedzeniam úspešne predstavila svojich 25 rokov pôsobenia na trhu. Posilnila svoju pozíciu inovátora v oblasti </a:t>
            </a:r>
            <a:r>
              <a:rPr lang="sk-SK" sz="3500" dirty="0" err="1">
                <a:latin typeface="Roboto"/>
                <a:ea typeface="Roboto"/>
              </a:rPr>
              <a:t>gastrobiznisu</a:t>
            </a:r>
            <a:r>
              <a:rPr lang="sk-SK" sz="3500" dirty="0">
                <a:latin typeface="Roboto"/>
                <a:ea typeface="Roboto"/>
              </a:rPr>
              <a:t> a top zamestnávateľa v krajine. </a:t>
            </a:r>
            <a:r>
              <a:rPr lang="sk-SK" sz="3500" b="1" dirty="0">
                <a:latin typeface="Roboto"/>
                <a:ea typeface="Roboto"/>
              </a:rPr>
              <a:t>Kampaň sa stretla iba s pozitívnym ohlasom, ktorý zasiahol celé Slovensko –  získala </a:t>
            </a:r>
            <a:r>
              <a:rPr lang="sk-SK" sz="3500" b="1" dirty="0" err="1">
                <a:latin typeface="Roboto"/>
                <a:ea typeface="Roboto"/>
              </a:rPr>
              <a:t>reach</a:t>
            </a:r>
            <a:r>
              <a:rPr lang="sk-SK" sz="3500" b="1" dirty="0">
                <a:latin typeface="Roboto"/>
                <a:ea typeface="Roboto"/>
              </a:rPr>
              <a:t> v podobe 6 390 600, čím splnila svoj cieľ. </a:t>
            </a: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dirty="0">
                <a:latin typeface="Roboto"/>
                <a:ea typeface="Roboto"/>
              </a:rPr>
              <a:t>Kampaň zarezonovala vo všetkých kľúčových médiách, získala AVE vo výške 46 176 € a v médiách sme sa objavila 57-krát. V rámci internej komunikácie sme úspešne </a:t>
            </a:r>
            <a:r>
              <a:rPr lang="sk-SK" sz="3500" dirty="0" err="1">
                <a:latin typeface="Roboto"/>
                <a:ea typeface="Roboto"/>
              </a:rPr>
              <a:t>odkomunikovali</a:t>
            </a:r>
            <a:r>
              <a:rPr lang="sk-SK" sz="3500" dirty="0">
                <a:latin typeface="Roboto"/>
                <a:ea typeface="Roboto"/>
              </a:rPr>
              <a:t> míľnik v čase pandémie. </a:t>
            </a:r>
          </a:p>
          <a:p>
            <a:endParaRPr lang="sk-SK" sz="3500" dirty="0">
              <a:latin typeface="Roboto"/>
              <a:ea typeface="Roboto"/>
            </a:endParaRP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5EC9EAE-DBF0-433A-9626-F8109DBF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416" y="1495425"/>
            <a:ext cx="9189267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6458C36-765E-4A5D-B205-F8B8043A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5" y="6858000"/>
            <a:ext cx="8852308" cy="55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3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46223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E3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3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26" name="Google Shape;226;p37" descr="Obráz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25" y="1010894"/>
            <a:ext cx="5619750" cy="89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947419" y="8001361"/>
            <a:ext cx="8575742" cy="413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8E303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Mlynské Nivy 48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821 09 Bratislava, Slovakia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T	+421 2 4342 2978</a:t>
            </a:r>
            <a:b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 i="0" u="none" strike="noStrike" cap="none">
                <a:solidFill>
                  <a:srgbClr val="F8E303"/>
                </a:solidFill>
                <a:latin typeface="Roboto"/>
                <a:ea typeface="Roboto"/>
                <a:cs typeface="Roboto"/>
                <a:sym typeface="Roboto"/>
              </a:rPr>
              <a:t>E	seesame@seesame.com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Zhrnutie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937292" y="373721"/>
            <a:ext cx="15899908" cy="311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Zhrnutie kampane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937292" y="4240812"/>
            <a:ext cx="15899908" cy="809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sk-SK" sz="35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k-SK" sz="3500" dirty="0">
                <a:latin typeface="Roboto"/>
                <a:ea typeface="Roboto"/>
              </a:rPr>
              <a:t>McDonald’s ako dobrý sused so svojimi zákazníkmi komunikuje dlhé roky v duchu „</a:t>
            </a:r>
            <a:r>
              <a:rPr lang="sk-SK" sz="3500" dirty="0" err="1">
                <a:latin typeface="Roboto"/>
                <a:ea typeface="Roboto"/>
              </a:rPr>
              <a:t>feel</a:t>
            </a:r>
            <a:r>
              <a:rPr lang="sk-SK" sz="3500" dirty="0">
                <a:latin typeface="Roboto"/>
                <a:ea typeface="Roboto"/>
              </a:rPr>
              <a:t> </a:t>
            </a:r>
            <a:r>
              <a:rPr lang="sk-SK" sz="3500" dirty="0" err="1">
                <a:latin typeface="Roboto"/>
                <a:ea typeface="Roboto"/>
              </a:rPr>
              <a:t>good</a:t>
            </a:r>
            <a:r>
              <a:rPr lang="sk-SK" sz="3500" dirty="0">
                <a:latin typeface="Roboto"/>
                <a:ea typeface="Roboto"/>
              </a:rPr>
              <a:t> </a:t>
            </a:r>
            <a:r>
              <a:rPr lang="sk-SK" sz="3500" dirty="0" err="1">
                <a:latin typeface="Roboto"/>
                <a:ea typeface="Roboto"/>
              </a:rPr>
              <a:t>moments</a:t>
            </a:r>
            <a:r>
              <a:rPr lang="sk-SK" sz="3500" dirty="0">
                <a:latin typeface="Roboto"/>
                <a:ea typeface="Roboto"/>
              </a:rPr>
              <a:t>“. Minulú jeseň tomu bolo 25 rokov. Narodeninovú oslavu ale výrazne ovplyvnila pandémia a obmedzenia s tým spojené. Pre zodpovednú značku sme preto zvolili komunikáciu výročia s ohľadom na obmedzenia a životnú situáciu zákazníkov. 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sk-SK" sz="3500" dirty="0">
              <a:latin typeface="Roboto"/>
              <a:ea typeface="Roboto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sk-SK" sz="3500" dirty="0">
                <a:latin typeface="Roboto"/>
                <a:ea typeface="Roboto"/>
              </a:rPr>
              <a:t>Narodeninovú oslavu sme premenili na </a:t>
            </a:r>
            <a:r>
              <a:rPr lang="sk-SK" sz="3500" dirty="0" err="1">
                <a:latin typeface="Roboto"/>
                <a:ea typeface="Roboto"/>
              </a:rPr>
              <a:t>reputačnú</a:t>
            </a:r>
            <a:r>
              <a:rPr lang="sk-SK" sz="3500" dirty="0">
                <a:latin typeface="Roboto"/>
                <a:ea typeface="Roboto"/>
              </a:rPr>
              <a:t> kampaň, ktorá zdôraznila jej hodnoty a prístup. Zvlášť sme komunikovali skutočnosť, že McDonald’s v čase pandémie neprepustil žiadneho zamestnanca</a:t>
            </a:r>
            <a:endParaRPr sz="3500" dirty="0">
              <a:latin typeface="Roboto"/>
              <a:ea typeface="Roboto"/>
              <a:sym typeface="Roboto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025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Výzva a ciele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sp>
        <p:nvSpPr>
          <p:cNvPr id="175" name="Google Shape;175;p33"/>
          <p:cNvSpPr txBox="1"/>
          <p:nvPr/>
        </p:nvSpPr>
        <p:spPr>
          <a:xfrm>
            <a:off x="937292" y="758485"/>
            <a:ext cx="10892700" cy="58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348"/>
              </a:buClr>
              <a:buSzPts val="8000"/>
              <a:buFont typeface="Arial"/>
              <a:buNone/>
            </a:pPr>
            <a:r>
              <a:rPr lang="sk-SK" sz="8000" b="1" i="0" u="none" strike="noStrike" cap="none" dirty="0">
                <a:latin typeface="Roboto"/>
                <a:ea typeface="Roboto"/>
                <a:cs typeface="Roboto"/>
                <a:sym typeface="Roboto"/>
              </a:rPr>
              <a:t>Výzva a ciele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957683" y="4530166"/>
            <a:ext cx="10449900" cy="7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/>
            <a:r>
              <a:rPr lang="sk-SK" sz="3500" dirty="0">
                <a:latin typeface="Roboto"/>
                <a:ea typeface="Roboto"/>
              </a:rPr>
              <a:t>Spoločnosť McDonald’s si pripomínala svoje míľniky aj v minulosti. No nikdy nie v čase pandémie. Naším cieľom bolo pripraviť relevantnú komunikačnú kampaň, ktorá zmysluplným spôsobom odprezentuje úspechy a hodnoty značky, zdôrazní jej CSR aktivity a vzťah k zamestnancom  –  to všetko s ohľadom na neľahkú situáciu v krajine a v </a:t>
            </a:r>
            <a:r>
              <a:rPr lang="sk-SK" sz="3500" dirty="0" err="1">
                <a:latin typeface="Roboto"/>
                <a:ea typeface="Roboto"/>
              </a:rPr>
              <a:t>gastrobiznise</a:t>
            </a:r>
            <a:r>
              <a:rPr lang="sk-SK" sz="3500" dirty="0">
                <a:latin typeface="Roboto"/>
                <a:ea typeface="Roboto"/>
              </a:rPr>
              <a:t>. </a:t>
            </a: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dirty="0">
                <a:latin typeface="Roboto"/>
                <a:ea typeface="Roboto"/>
              </a:rPr>
              <a:t>Navyše, krátko pred samotným dňom narodenín (13.október) sa výrazne sprísnili opatrenia v HORECA. Kampaň mala za cieľ priniesť obsah, ktorý nevzbudí žiadne negatívne emócie voči spoločnosti. Naopak, posilní jej pozíciu love </a:t>
            </a:r>
            <a:r>
              <a:rPr lang="sk-SK" sz="3500" dirty="0" err="1">
                <a:latin typeface="Roboto"/>
                <a:ea typeface="Roboto"/>
              </a:rPr>
              <a:t>brand</a:t>
            </a:r>
            <a:r>
              <a:rPr lang="sk-SK" sz="3500" dirty="0">
                <a:latin typeface="Roboto"/>
                <a:ea typeface="Roboto"/>
              </a:rPr>
              <a:t> značky.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64B825-CAF3-4171-A2F0-91B6FE23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073" y="4301035"/>
            <a:ext cx="7269611" cy="90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Stratégia a plán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7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937292" y="758485"/>
            <a:ext cx="159000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dirty="0">
                <a:latin typeface="Roboto"/>
                <a:ea typeface="Roboto"/>
                <a:cs typeface="Roboto"/>
                <a:sym typeface="Roboto"/>
              </a:rPr>
              <a:t>Stratégia a plán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937299" y="2655900"/>
            <a:ext cx="11835725" cy="8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k-SK" sz="3500" dirty="0">
                <a:latin typeface="Roboto"/>
                <a:ea typeface="Roboto"/>
              </a:rPr>
              <a:t>Stratégia kampane bola postavená na:</a:t>
            </a: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k-SK" sz="3500" dirty="0">
                <a:latin typeface="Roboto"/>
                <a:ea typeface="Roboto"/>
              </a:rPr>
              <a:t>Autenticite a príbehoch –  kľúčovú úlohu v prerozprávaní 25 rokov značky zohrali ľudia, ktorí ju tvoria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sz="3500" dirty="0">
                <a:latin typeface="Roboto"/>
                <a:ea typeface="Roboto"/>
              </a:rPr>
              <a:t>Hodnotách a prínose značky –  zdôraznili sme podporu značky v náročných časoch smerom k svojich zamestnancov, zákazníkom,  ako aj jej inovácie za 25 rokov, zaujímavé </a:t>
            </a:r>
            <a:r>
              <a:rPr lang="sk-SK" sz="3500">
                <a:latin typeface="Roboto"/>
                <a:ea typeface="Roboto"/>
              </a:rPr>
              <a:t>dáta a </a:t>
            </a:r>
            <a:r>
              <a:rPr lang="sk-SK" sz="3500" dirty="0">
                <a:latin typeface="Roboto"/>
                <a:ea typeface="Roboto"/>
              </a:rPr>
              <a:t>prínos z pozície lídra v oblasti </a:t>
            </a:r>
            <a:r>
              <a:rPr lang="sk-SK" sz="3500" dirty="0" err="1">
                <a:latin typeface="Roboto"/>
                <a:ea typeface="Roboto"/>
              </a:rPr>
              <a:t>gastrobiznisu</a:t>
            </a:r>
            <a:r>
              <a:rPr lang="sk-SK" sz="3500" dirty="0">
                <a:latin typeface="Roboto"/>
                <a:ea typeface="Roboto"/>
              </a:rPr>
              <a:t>. Súčasťou kampane bol McDonald’s magazín.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k-SK" sz="3500" dirty="0">
                <a:latin typeface="Roboto"/>
                <a:ea typeface="Roboto"/>
              </a:rPr>
              <a:t>Zážitku – s ohľadom na </a:t>
            </a:r>
            <a:r>
              <a:rPr lang="sk-SK" sz="3500" dirty="0" err="1">
                <a:latin typeface="Roboto"/>
                <a:ea typeface="Roboto"/>
              </a:rPr>
              <a:t>pandemické</a:t>
            </a:r>
            <a:r>
              <a:rPr lang="sk-SK" sz="3500" dirty="0">
                <a:latin typeface="Roboto"/>
                <a:ea typeface="Roboto"/>
              </a:rPr>
              <a:t> opatrenia, sme prekvapili v narodeninový deň aj samotných zamestnancov a médiá, v podobe personalizovaných darčekov až k im dverám a na prevádzky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98F80CF-268E-45A6-821D-1348B310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134" y="3916757"/>
            <a:ext cx="8418406" cy="92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-61897" y="-88983"/>
            <a:ext cx="24507794" cy="13893966"/>
          </a:xfrm>
          <a:prstGeom prst="rect">
            <a:avLst/>
          </a:prstGeom>
          <a:solidFill>
            <a:srgbClr val="7D234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 Light"/>
              <a:buNone/>
            </a:pPr>
            <a:endParaRPr sz="4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3" name="Google Shape;113;p27"/>
          <p:cNvCxnSpPr/>
          <p:nvPr/>
        </p:nvCxnSpPr>
        <p:spPr>
          <a:xfrm>
            <a:off x="948867" y="12706463"/>
            <a:ext cx="22486266" cy="1"/>
          </a:xfrm>
          <a:prstGeom prst="straightConnector1">
            <a:avLst/>
          </a:prstGeom>
          <a:noFill/>
          <a:ln w="12700" cap="flat" cmpd="sng">
            <a:solidFill>
              <a:srgbClr val="F8E3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27"/>
          <p:cNvSpPr txBox="1"/>
          <p:nvPr/>
        </p:nvSpPr>
        <p:spPr>
          <a:xfrm>
            <a:off x="9567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seesame.com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937300" y="758475"/>
            <a:ext cx="22434000" cy="6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14000"/>
              <a:buFont typeface="Arial"/>
              <a:buNone/>
            </a:pPr>
            <a:r>
              <a:rPr lang="sk-SK" sz="17000" b="1" dirty="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Realizácia</a:t>
            </a:r>
            <a:endParaRPr sz="17000" b="1" dirty="0"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6570133" y="12954679"/>
            <a:ext cx="4837427" cy="38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F3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8E300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>
              <a:solidFill>
                <a:srgbClr val="F8E3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r>
              <a:rPr lang="en-US" sz="2000" b="0" i="0" u="none" strike="noStrike" cap="none">
                <a:solidFill>
                  <a:srgbClr val="F8E303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>
              <a:solidFill>
                <a:srgbClr val="F8E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937292" y="501310"/>
            <a:ext cx="159000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k-SK" sz="8000" b="1" dirty="0">
                <a:latin typeface="Roboto"/>
                <a:ea typeface="Roboto"/>
                <a:cs typeface="Roboto"/>
                <a:sym typeface="Roboto"/>
              </a:rPr>
              <a:t>Realizácia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937300" y="2655900"/>
            <a:ext cx="11343300" cy="8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sk-SK" sz="3500" dirty="0">
                <a:latin typeface="Roboto"/>
                <a:ea typeface="Roboto"/>
              </a:rPr>
              <a:t>Veľký míľnik spoločnosti McDonald’s prišiel v čase, kedy krajina žila neustále sa meniacimi nariadeniami. Neľahkú situáciu sme so značkou, komunikujúcou prioritne prostredníctvom pozitívnych momentoch, vzali do úvahy. </a:t>
            </a:r>
          </a:p>
          <a:p>
            <a:pPr algn="just"/>
            <a:endParaRPr lang="sk-SK" sz="3500" dirty="0">
              <a:latin typeface="Roboto"/>
              <a:ea typeface="Roboto"/>
            </a:endParaRPr>
          </a:p>
          <a:p>
            <a:pPr algn="just"/>
            <a:r>
              <a:rPr lang="sk-SK" sz="3500" b="1" dirty="0">
                <a:latin typeface="Roboto"/>
                <a:ea typeface="Roboto"/>
              </a:rPr>
              <a:t>Vžili sme sa do náročnej životnej situácie a kampaň sme postavili na jej najsilnejších momentoch v spojení s pomocou zamestnancom a spoločnosti. Úvodná fáza patrila silným príbehom ľudí, ktorí za značkou stoja</a:t>
            </a:r>
            <a:r>
              <a:rPr lang="sk-SK" sz="3500" dirty="0">
                <a:latin typeface="Roboto"/>
                <a:ea typeface="Roboto"/>
              </a:rPr>
              <a:t>. </a:t>
            </a:r>
          </a:p>
          <a:p>
            <a:endParaRPr lang="sk-SK" sz="3500" dirty="0">
              <a:latin typeface="Roboto"/>
              <a:ea typeface="Roboto"/>
            </a:endParaRPr>
          </a:p>
          <a:p>
            <a:r>
              <a:rPr lang="sk-SK" sz="3500" dirty="0">
                <a:latin typeface="Roboto"/>
                <a:ea typeface="Roboto"/>
              </a:rPr>
              <a:t> </a:t>
            </a:r>
          </a:p>
        </p:txBody>
      </p:sp>
      <p:sp>
        <p:nvSpPr>
          <p:cNvPr id="144" name="Google Shape;144;p30"/>
          <p:cNvSpPr txBox="1"/>
          <p:nvPr/>
        </p:nvSpPr>
        <p:spPr>
          <a:xfrm>
            <a:off x="6570133" y="12954679"/>
            <a:ext cx="48375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 so zmyslom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23051495" y="12957930"/>
            <a:ext cx="430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3DC61-AF6E-4DCF-975E-1CFA2E6A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657" y="4057650"/>
            <a:ext cx="8863511" cy="90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686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710</Words>
  <Application>Microsoft Office PowerPoint</Application>
  <PresentationFormat>Vlastná</PresentationFormat>
  <Paragraphs>92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Helvetica Neue Light</vt:lpstr>
      <vt:lpstr>Times New Roman</vt:lpstr>
      <vt:lpstr>Symbol</vt:lpstr>
      <vt:lpstr>Roboto</vt:lpstr>
      <vt:lpstr>Arial</vt:lpstr>
      <vt:lpstr>Merriweather Sans</vt:lpstr>
      <vt:lpstr>Simple Light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Zuzana Sopková</cp:lastModifiedBy>
  <cp:revision>1</cp:revision>
  <dcterms:modified xsi:type="dcterms:W3CDTF">2021-02-15T15:57:56Z</dcterms:modified>
</cp:coreProperties>
</file>