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9" r:id="rId2"/>
    <p:sldId id="264" r:id="rId3"/>
    <p:sldId id="265" r:id="rId4"/>
    <p:sldId id="267" r:id="rId5"/>
    <p:sldId id="266" r:id="rId6"/>
    <p:sldId id="268" r:id="rId7"/>
    <p:sldId id="262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Helvetica Neue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4" d="100"/>
          <a:sy n="54" d="100"/>
        </p:scale>
        <p:origin x="593" y="-1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771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650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5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60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3631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2902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70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632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lavička sekci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anie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n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a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popiso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ok s popiso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z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generalibalans.sk/video-vyroba-interaktivnej-tabul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5611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607291" y="3835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1B21"/>
              </a:buClr>
              <a:buSzPts val="4000"/>
              <a:buFont typeface="Arial "/>
              <a:buNone/>
            </a:pPr>
            <a:r>
              <a:rPr lang="sk-SK" sz="4000" b="1" dirty="0" smtClean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Výroba </a:t>
            </a:r>
            <a:r>
              <a:rPr lang="sk-SK" sz="4000" b="1" dirty="0" err="1" smtClean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Montessori</a:t>
            </a:r>
            <a:r>
              <a:rPr lang="sk-SK" sz="4000" b="1" dirty="0" smtClean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hračiek</a:t>
            </a:r>
            <a:endParaRPr sz="4000" b="1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45" y="2092757"/>
            <a:ext cx="6264913" cy="4181707"/>
          </a:xfrm>
          <a:prstGeom prst="rect">
            <a:avLst/>
          </a:prstGeom>
        </p:spPr>
      </p:pic>
      <p:sp>
        <p:nvSpPr>
          <p:cNvPr id="7" name="Google Shape;97;p15"/>
          <p:cNvSpPr txBox="1"/>
          <p:nvPr/>
        </p:nvSpPr>
        <p:spPr>
          <a:xfrm>
            <a:off x="768534" y="2957536"/>
            <a:ext cx="4444211" cy="249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dirty="0" smtClean="0">
                <a:solidFill>
                  <a:schemeClr val="accent3"/>
                </a:solidFill>
              </a:rPr>
              <a:t>Dobrovoľnícka aktivita zamestnancov Generali </a:t>
            </a:r>
            <a:r>
              <a:rPr lang="sk-SK" sz="2400" b="1" dirty="0" smtClean="0">
                <a:solidFill>
                  <a:schemeClr val="accent3"/>
                </a:solidFill>
              </a:rPr>
              <a:t>na pomoc projektu Učenie pre život.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sk-SK" sz="2400" b="1" dirty="0">
              <a:solidFill>
                <a:schemeClr val="accent3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dirty="0" smtClean="0">
                <a:solidFill>
                  <a:schemeClr val="accent3"/>
                </a:solidFill>
              </a:rPr>
              <a:t>www.ucenieprezivot.sk</a:t>
            </a:r>
            <a:endParaRPr sz="24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89" y="1746674"/>
            <a:ext cx="5916523" cy="394916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5" y="1746674"/>
            <a:ext cx="5936879" cy="3962750"/>
          </a:xfrm>
          <a:prstGeom prst="rect">
            <a:avLst/>
          </a:prstGeom>
        </p:spPr>
      </p:pic>
      <p:sp>
        <p:nvSpPr>
          <p:cNvPr id="5" name="Google Shape;97;p15"/>
          <p:cNvSpPr txBox="1"/>
          <p:nvPr/>
        </p:nvSpPr>
        <p:spPr>
          <a:xfrm>
            <a:off x="355946" y="750499"/>
            <a:ext cx="8280054" cy="783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dirty="0" smtClean="0">
                <a:solidFill>
                  <a:schemeClr val="accent3"/>
                </a:solidFill>
              </a:rPr>
              <a:t>Aktivita organizovaná už 2 roky po sebe (2019, 2020)</a:t>
            </a:r>
            <a:endParaRPr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9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317" y="1572786"/>
            <a:ext cx="5568640" cy="371242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8311" y="1411557"/>
            <a:ext cx="5960330" cy="3973553"/>
          </a:xfrm>
          <a:prstGeom prst="rect">
            <a:avLst/>
          </a:prstGeom>
        </p:spPr>
      </p:pic>
      <p:sp>
        <p:nvSpPr>
          <p:cNvPr id="6" name="Google Shape;97;p15"/>
          <p:cNvSpPr txBox="1"/>
          <p:nvPr/>
        </p:nvSpPr>
        <p:spPr>
          <a:xfrm>
            <a:off x="6374317" y="418168"/>
            <a:ext cx="5568640" cy="103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dirty="0" smtClean="0">
                <a:solidFill>
                  <a:schemeClr val="accent3"/>
                </a:solidFill>
              </a:rPr>
              <a:t>Zapojených viac ako 50 zamestnancov</a:t>
            </a:r>
            <a:endParaRPr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9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6" y="2387661"/>
            <a:ext cx="5993714" cy="4000687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82" y="645470"/>
            <a:ext cx="3833259" cy="5742878"/>
          </a:xfrm>
          <a:prstGeom prst="rect">
            <a:avLst/>
          </a:prstGeom>
        </p:spPr>
      </p:pic>
      <p:sp>
        <p:nvSpPr>
          <p:cNvPr id="5" name="Google Shape;97;p15"/>
          <p:cNvSpPr txBox="1"/>
          <p:nvPr/>
        </p:nvSpPr>
        <p:spPr>
          <a:xfrm>
            <a:off x="274666" y="1101601"/>
            <a:ext cx="5993714" cy="103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sk-SK" sz="2400" b="1" dirty="0" smtClean="0">
                <a:solidFill>
                  <a:schemeClr val="accent3"/>
                </a:solidFill>
              </a:rPr>
              <a:t>Vyrobených spolu </a:t>
            </a:r>
            <a:r>
              <a:rPr lang="sk-SK" sz="2400" b="1" dirty="0" smtClean="0">
                <a:solidFill>
                  <a:schemeClr val="accent3"/>
                </a:solidFill>
              </a:rPr>
              <a:t>viac ako 120 </a:t>
            </a:r>
            <a:r>
              <a:rPr lang="sk-SK" sz="2400" b="1" dirty="0" err="1" smtClean="0">
                <a:solidFill>
                  <a:schemeClr val="accent3"/>
                </a:solidFill>
              </a:rPr>
              <a:t>Montessori</a:t>
            </a:r>
            <a:r>
              <a:rPr lang="sk-SK" sz="2400" b="1" dirty="0" smtClean="0">
                <a:solidFill>
                  <a:schemeClr val="accent3"/>
                </a:solidFill>
              </a:rPr>
              <a:t> hračiek</a:t>
            </a:r>
            <a:endParaRPr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4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133815" y="535997"/>
            <a:ext cx="11875305" cy="825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1B21"/>
              </a:buClr>
              <a:buSzPts val="4000"/>
              <a:buFont typeface="Arial "/>
              <a:buNone/>
            </a:pPr>
            <a:r>
              <a:rPr lang="sk-SK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Helvetica Neue"/>
              </a:rPr>
              <a:t>Hračky v centrách a na akcii Míľa pre mamu</a:t>
            </a:r>
            <a:endParaRPr sz="2400" b="1" dirty="0">
              <a:solidFill>
                <a:schemeClr val="accent3"/>
              </a:solidFill>
              <a:latin typeface="Arial"/>
              <a:ea typeface="Arial"/>
              <a:cs typeface="Arial"/>
              <a:sym typeface="Helvetica Neue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24" y="1716837"/>
            <a:ext cx="5590478" cy="419285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5" y="1727988"/>
            <a:ext cx="6258071" cy="417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50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133815" y="535997"/>
            <a:ext cx="11875305" cy="825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1B21"/>
              </a:buClr>
              <a:buSzPts val="4000"/>
              <a:buFont typeface="Arial "/>
              <a:buNone/>
            </a:pPr>
            <a:r>
              <a:rPr lang="sk-SK" sz="2400" b="1" dirty="0" smtClean="0">
                <a:solidFill>
                  <a:schemeClr val="accent3"/>
                </a:solidFill>
                <a:latin typeface="Arial"/>
                <a:ea typeface="Arial"/>
                <a:cs typeface="Arial"/>
                <a:sym typeface="Helvetica Neue"/>
              </a:rPr>
              <a:t>Generali Balans </a:t>
            </a:r>
            <a:endParaRPr sz="2400" b="1" dirty="0">
              <a:solidFill>
                <a:schemeClr val="accent3"/>
              </a:solidFill>
              <a:latin typeface="Arial"/>
              <a:ea typeface="Arial"/>
              <a:cs typeface="Arial"/>
              <a:sym typeface="Helvetica Neue"/>
            </a:endParaRPr>
          </a:p>
        </p:txBody>
      </p:sp>
      <p:pic>
        <p:nvPicPr>
          <p:cNvPr id="4" name="Obrázok 3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98" t="10666" r="15598" b="11852"/>
          <a:stretch/>
        </p:blipFill>
        <p:spPr>
          <a:xfrm>
            <a:off x="1456350" y="2301628"/>
            <a:ext cx="8459810" cy="4373492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133814" y="1523756"/>
            <a:ext cx="7425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800" dirty="0">
                <a:solidFill>
                  <a:schemeClr val="bg1"/>
                </a:solidFill>
                <a:hlinkClick r:id="rId4"/>
              </a:rPr>
              <a:t>https://generalibalans.sk/video-vyroba-interaktivnej-tabule</a:t>
            </a:r>
            <a:r>
              <a:rPr lang="sk-SK" sz="1800" dirty="0" smtClean="0">
                <a:solidFill>
                  <a:schemeClr val="bg1"/>
                </a:solidFill>
                <a:hlinkClick r:id="rId4"/>
              </a:rPr>
              <a:t>/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endParaRPr lang="sk-SK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Vlastné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52127"/>
      </a:accent1>
      <a:accent2>
        <a:srgbClr val="B02C27"/>
      </a:accent2>
      <a:accent3>
        <a:srgbClr val="F8644F"/>
      </a:accent3>
      <a:accent4>
        <a:srgbClr val="8E1230"/>
      </a:accent4>
      <a:accent5>
        <a:srgbClr val="FF0000"/>
      </a:accent5>
      <a:accent6>
        <a:srgbClr val="6F7072"/>
      </a:accent6>
      <a:hlink>
        <a:srgbClr val="FF2D28"/>
      </a:hlink>
      <a:folHlink>
        <a:srgbClr val="7521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54</Words>
  <Application>Microsoft Office PowerPoint</Application>
  <PresentationFormat>Širokouhlá</PresentationFormat>
  <Paragraphs>10</Paragraphs>
  <Slides>7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2" baseType="lpstr">
      <vt:lpstr>Calibri</vt:lpstr>
      <vt:lpstr>Arial </vt:lpstr>
      <vt:lpstr>Helvetica Neue</vt:lpstr>
      <vt:lpstr>Arial</vt:lpstr>
      <vt:lpstr>Motív balíka Office</vt:lpstr>
      <vt:lpstr>Výroba Montessori hračiek</vt:lpstr>
      <vt:lpstr>Prezentácia programu PowerPoint</vt:lpstr>
      <vt:lpstr>Prezentácia programu PowerPoint</vt:lpstr>
      <vt:lpstr>Prezentácia programu PowerPoint</vt:lpstr>
      <vt:lpstr>Hračky v centrách a na akcii Míľa pre mamu</vt:lpstr>
      <vt:lpstr>Generali Balans 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PREDELOVÝ SLIDE</dc:title>
  <dc:creator>Majercikova Monika</dc:creator>
  <cp:lastModifiedBy>Majercikova Monika</cp:lastModifiedBy>
  <cp:revision>14</cp:revision>
  <dcterms:modified xsi:type="dcterms:W3CDTF">2021-02-15T16:52:01Z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38d944d-f8c3-41c0-9fec-cca093f655f7_Enabled">
    <vt:lpwstr>True</vt:lpwstr>
  </property>
  <property fmtid="{D5CDD505-2E9C-101B-9397-08002B2CF9AE}" pid="3" name="MSIP_Label_838d944d-f8c3-41c0-9fec-cca093f655f7_SiteId">
    <vt:lpwstr>d31e1e00-f2ab-4793-8956-06b7efd08d20</vt:lpwstr>
  </property>
  <property fmtid="{D5CDD505-2E9C-101B-9397-08002B2CF9AE}" pid="4" name="MSIP_Label_838d944d-f8c3-41c0-9fec-cca093f655f7_Owner">
    <vt:lpwstr>Monika.Majercikova@generali.sk</vt:lpwstr>
  </property>
  <property fmtid="{D5CDD505-2E9C-101B-9397-08002B2CF9AE}" pid="5" name="MSIP_Label_838d944d-f8c3-41c0-9fec-cca093f655f7_SetDate">
    <vt:lpwstr>2021-01-05T13:11:42.0653394Z</vt:lpwstr>
  </property>
  <property fmtid="{D5CDD505-2E9C-101B-9397-08002B2CF9AE}" pid="6" name="MSIP_Label_838d944d-f8c3-41c0-9fec-cca093f655f7_Name">
    <vt:lpwstr>PUBLIC</vt:lpwstr>
  </property>
  <property fmtid="{D5CDD505-2E9C-101B-9397-08002B2CF9AE}" pid="7" name="MSIP_Label_838d944d-f8c3-41c0-9fec-cca093f655f7_Application">
    <vt:lpwstr>Microsoft Azure Information Protection</vt:lpwstr>
  </property>
  <property fmtid="{D5CDD505-2E9C-101B-9397-08002B2CF9AE}" pid="8" name="MSIP_Label_838d944d-f8c3-41c0-9fec-cca093f655f7_ActionId">
    <vt:lpwstr>c050ce3c-9a6b-4e69-9d87-e642819f6895</vt:lpwstr>
  </property>
  <property fmtid="{D5CDD505-2E9C-101B-9397-08002B2CF9AE}" pid="9" name="MSIP_Label_838d944d-f8c3-41c0-9fec-cca093f655f7_Extended_MSFT_Method">
    <vt:lpwstr>Manual</vt:lpwstr>
  </property>
  <property fmtid="{D5CDD505-2E9C-101B-9397-08002B2CF9AE}" pid="10" name="Sensitivity">
    <vt:lpwstr>PUBLIC</vt:lpwstr>
  </property>
</Properties>
</file>