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871" r:id="rId3"/>
    <p:sldId id="875" r:id="rId4"/>
    <p:sldId id="848" r:id="rId5"/>
    <p:sldId id="854" r:id="rId6"/>
    <p:sldId id="883" r:id="rId7"/>
    <p:sldId id="876" r:id="rId8"/>
    <p:sldId id="877" r:id="rId9"/>
    <p:sldId id="878" r:id="rId10"/>
    <p:sldId id="880" r:id="rId11"/>
    <p:sldId id="872" r:id="rId12"/>
    <p:sldId id="881" r:id="rId13"/>
    <p:sldId id="873" r:id="rId14"/>
    <p:sldId id="821" r:id="rId15"/>
    <p:sldId id="851" r:id="rId16"/>
    <p:sldId id="874" r:id="rId1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3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A39F6-8DC6-4859-A096-2BEEC349F147}" type="datetimeFigureOut">
              <a:rPr lang="sk-SK" smtClean="0"/>
              <a:t>7.2.22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41209-05C1-45CB-96BB-C5565B8520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566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A4CDAF-D030-4C46-8C79-C9A0E3117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8B0B03-6233-4A6E-ACC3-7AED15C33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4DEE09A-331F-4F0C-8C4E-52C1F31DD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A603-D33B-47D9-9A91-64CD11F5BBCB}" type="datetimeFigureOut">
              <a:rPr lang="sk-SK" smtClean="0"/>
              <a:t>7.2.22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97D8DBB-1AB3-4908-95BE-E00BBE81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3C34100-ED88-4325-915B-D3411D9E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21E3-DFC1-4EB8-AC4E-F490CAF1C8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0336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D48A9D-4B71-4974-A25A-7BA43AA1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FEDD6B4-9855-4D81-A3BA-B91741825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38C34CB-80C7-4BD7-A9AE-1AB93664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A603-D33B-47D9-9A91-64CD11F5BBCB}" type="datetimeFigureOut">
              <a:rPr lang="sk-SK" smtClean="0"/>
              <a:t>7.2.22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5EFBBC4-8368-4290-80AD-4ED94FA65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AF99CCB-ACCC-4CDA-A3F9-46F06C37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21E3-DFC1-4EB8-AC4E-F490CAF1C8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175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BB568AC7-1EF5-4AFD-AE41-131D7DD8FB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03ACEDF-3A13-4A51-A4FE-24FE35709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A6660AE-8942-4CA2-B83B-C5B57FA5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A603-D33B-47D9-9A91-64CD11F5BBCB}" type="datetimeFigureOut">
              <a:rPr lang="sk-SK" smtClean="0"/>
              <a:t>7.2.22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8B6DFEE-DC22-4065-B294-83344F2E3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2547FF0-F376-4F27-805F-9E66BB3F2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21E3-DFC1-4EB8-AC4E-F490CAF1C8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4764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0FC00C0-23C5-004D-8CB5-57BFF243DBE2}"/>
              </a:ext>
            </a:extLst>
          </p:cNvPr>
          <p:cNvSpPr/>
          <p:nvPr userDrawn="1"/>
        </p:nvSpPr>
        <p:spPr>
          <a:xfrm>
            <a:off x="2023500" y="915608"/>
            <a:ext cx="9114503" cy="4620413"/>
          </a:xfrm>
          <a:prstGeom prst="rect">
            <a:avLst/>
          </a:prstGeom>
          <a:solidFill>
            <a:srgbClr val="FC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98CF80-B625-0847-AE6E-E5BE1171E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617" y="1392865"/>
            <a:ext cx="9104672" cy="46085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CF7CFF-6FC9-A144-9103-87A9619017DA}"/>
              </a:ext>
            </a:extLst>
          </p:cNvPr>
          <p:cNvSpPr/>
          <p:nvPr userDrawn="1"/>
        </p:nvSpPr>
        <p:spPr>
          <a:xfrm>
            <a:off x="2485617" y="1392865"/>
            <a:ext cx="9104672" cy="4608567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D7A635-F4F7-5B49-973E-D4438E6984E9}"/>
              </a:ext>
            </a:extLst>
          </p:cNvPr>
          <p:cNvSpPr>
            <a:spLocks noChangeAspect="1"/>
          </p:cNvSpPr>
          <p:nvPr userDrawn="1"/>
        </p:nvSpPr>
        <p:spPr>
          <a:xfrm>
            <a:off x="2249643" y="1133857"/>
            <a:ext cx="9114503" cy="46348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A5354D-7F93-6D48-91AF-17D0A04C4553}"/>
              </a:ext>
            </a:extLst>
          </p:cNvPr>
          <p:cNvSpPr/>
          <p:nvPr userDrawn="1"/>
        </p:nvSpPr>
        <p:spPr>
          <a:xfrm>
            <a:off x="1032435" y="900238"/>
            <a:ext cx="991065" cy="1540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720E11-C39A-2E40-8B6A-B1B02E041F53}"/>
              </a:ext>
            </a:extLst>
          </p:cNvPr>
          <p:cNvSpPr/>
          <p:nvPr userDrawn="1"/>
        </p:nvSpPr>
        <p:spPr>
          <a:xfrm>
            <a:off x="621971" y="898834"/>
            <a:ext cx="410464" cy="1541537"/>
          </a:xfrm>
          <a:prstGeom prst="rect">
            <a:avLst/>
          </a:prstGeom>
          <a:solidFill>
            <a:srgbClr val="FC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0E67E3-3DF7-B743-83AE-081B31EC54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588" y="992762"/>
            <a:ext cx="822759" cy="1355083"/>
          </a:xfrm>
          <a:prstGeom prst="rect">
            <a:avLst/>
          </a:prstGeom>
        </p:spPr>
      </p:pic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0A107A5-A690-6049-9533-C4FF1AB6DD9F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3071689" y="2532351"/>
            <a:ext cx="4787798" cy="12672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 KAPIT</a:t>
            </a:r>
            <a:r>
              <a:rPr lang="sk-SK" dirty="0"/>
              <a:t>ÁLKAMI</a:t>
            </a:r>
            <a:endParaRPr lang="en-US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6EEF6F6-1BAD-EA42-BFD7-3FC3E47D258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3071688" y="3968632"/>
            <a:ext cx="7348453" cy="7649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Popis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739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del - Nadpis (Oranžov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24635" y="2707660"/>
            <a:ext cx="955981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279DF6D9-2794-BC4D-B7B0-08BE290E6BB3}"/>
              </a:ext>
            </a:extLst>
          </p:cNvPr>
          <p:cNvSpPr/>
          <p:nvPr userDrawn="1"/>
        </p:nvSpPr>
        <p:spPr>
          <a:xfrm>
            <a:off x="924635" y="6118162"/>
            <a:ext cx="1422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www.skpr.sk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F5FA5F-7128-7D45-9F3B-30B7147482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169" y="596109"/>
            <a:ext cx="820121" cy="13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61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(bez obsah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154" y="177136"/>
            <a:ext cx="1080505" cy="177958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458528-01AA-DF49-89A2-C73C2FD7E2DD}"/>
              </a:ext>
            </a:extLst>
          </p:cNvPr>
          <p:cNvCxnSpPr>
            <a:cxnSpLocks/>
          </p:cNvCxnSpPr>
          <p:nvPr userDrawn="1"/>
        </p:nvCxnSpPr>
        <p:spPr>
          <a:xfrm>
            <a:off x="924635" y="6667832"/>
            <a:ext cx="107593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3">
            <a:extLst>
              <a:ext uri="{FF2B5EF4-FFF2-40B4-BE49-F238E27FC236}">
                <a16:creationId xmlns:a16="http://schemas.microsoft.com/office/drawing/2014/main" id="{968129E7-856E-4CD2-955A-8E8979F4E2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96774" y="452390"/>
            <a:ext cx="1095226" cy="1204635"/>
            <a:chOff x="8964324" y="382323"/>
            <a:chExt cx="1401529" cy="1541537"/>
          </a:xfrm>
        </p:grpSpPr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B30B2503-6C47-4F53-B4E7-54D01C9BD36C}"/>
                </a:ext>
              </a:extLst>
            </p:cNvPr>
            <p:cNvSpPr/>
            <p:nvPr userDrawn="1"/>
          </p:nvSpPr>
          <p:spPr>
            <a:xfrm>
              <a:off x="8964324" y="383727"/>
              <a:ext cx="991065" cy="154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7B2C8D26-2675-4A7F-9E38-DD31583367F6}"/>
                </a:ext>
              </a:extLst>
            </p:cNvPr>
            <p:cNvSpPr/>
            <p:nvPr userDrawn="1"/>
          </p:nvSpPr>
          <p:spPr>
            <a:xfrm>
              <a:off x="9955389" y="382323"/>
              <a:ext cx="410464" cy="1541537"/>
            </a:xfrm>
            <a:prstGeom prst="rect">
              <a:avLst/>
            </a:prstGeom>
            <a:solidFill>
              <a:srgbClr val="FC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7">
              <a:extLst>
                <a:ext uri="{FF2B5EF4-FFF2-40B4-BE49-F238E27FC236}">
                  <a16:creationId xmlns:a16="http://schemas.microsoft.com/office/drawing/2014/main" id="{056A2B3F-336D-47B0-8A08-7D26A28093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8477" y="476251"/>
              <a:ext cx="822759" cy="1355083"/>
            </a:xfrm>
            <a:prstGeom prst="rect">
              <a:avLst/>
            </a:prstGeom>
          </p:spPr>
        </p:pic>
      </p:grp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0CABEF9-237B-4E9B-8DD6-221F7664DC51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24635" y="452390"/>
            <a:ext cx="9015413" cy="5577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1"/>
            </a:lvl1pPr>
          </a:lstStyle>
          <a:p>
            <a:pPr lvl="0"/>
            <a:r>
              <a:rPr lang="en-US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463427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del - Nadpis + text (Oranžov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24635" y="2707660"/>
            <a:ext cx="955981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24635" y="4032356"/>
            <a:ext cx="9559817" cy="1376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Popis</a:t>
            </a:r>
            <a:endParaRPr lang="en-US" dirty="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CAB6DC0F-B9C9-E743-ACBD-6DCC9C188B13}"/>
              </a:ext>
            </a:extLst>
          </p:cNvPr>
          <p:cNvSpPr/>
          <p:nvPr userDrawn="1"/>
        </p:nvSpPr>
        <p:spPr>
          <a:xfrm>
            <a:off x="924635" y="6118162"/>
            <a:ext cx="1422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www.skpr.sk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659B54-96E2-954B-9050-5AA5F75E1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169" y="596109"/>
            <a:ext cx="820121" cy="13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6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4D3D4-00A3-4695-BAA0-1FECDC301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ADC0D26-90EF-437A-8B53-EAAD7C133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D7464EE-18A9-40CE-AD2E-4F99E74F2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A603-D33B-47D9-9A91-64CD11F5BBCB}" type="datetimeFigureOut">
              <a:rPr lang="sk-SK" smtClean="0"/>
              <a:t>7.2.22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FCDC44A-B117-46E6-8284-1063CF65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E0D23CC-36E2-4E56-98DB-88F5731BA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21E3-DFC1-4EB8-AC4E-F490CAF1C8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27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7EDA9E-D997-44C9-BA28-1AF1A084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E9A7E5-7189-471A-8DE1-5CA7F8016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D7621E2-B2D4-48ED-B404-874B80084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A603-D33B-47D9-9A91-64CD11F5BBCB}" type="datetimeFigureOut">
              <a:rPr lang="sk-SK" smtClean="0"/>
              <a:t>7.2.22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57191F0-C8E4-436C-8985-D81C2B808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5F7EC8F-E4BB-4FCC-B191-0FD9E622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21E3-DFC1-4EB8-AC4E-F490CAF1C8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041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7DAFC6-A600-4BAA-A13A-F4CA0844A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4E23C2-328C-43E1-9A33-C84AF657F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FD06212-3A93-49A1-B1FC-F06170A2D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64F12D6-50D2-487F-BAA1-609A8F438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A603-D33B-47D9-9A91-64CD11F5BBCB}" type="datetimeFigureOut">
              <a:rPr lang="sk-SK" smtClean="0"/>
              <a:t>7.2.22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CE962F3-A102-471F-9A3A-09AE0200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28C5867-76D0-4B2B-9F66-A9F9F107C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21E3-DFC1-4EB8-AC4E-F490CAF1C8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722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EB080A-25DE-4054-9171-B88A1583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48C5249-144C-4C6A-9A37-7FD9EB54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3003F95-1E82-48ED-BA12-CB0F1ADE0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8E68531-B4B3-48CC-8D2A-4E45D816C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D1B46B2-805C-4511-86D2-E47BA15D80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1ED0B2A3-C4A7-44CC-95AA-633798AA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A603-D33B-47D9-9A91-64CD11F5BBCB}" type="datetimeFigureOut">
              <a:rPr lang="sk-SK" smtClean="0"/>
              <a:t>7.2.22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BDF451C-2AC8-4A31-89E5-A9E4BB5B2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0655F26B-7941-403B-93AC-DE502CE0F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21E3-DFC1-4EB8-AC4E-F490CAF1C8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585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4C23FF-85C8-4142-88F0-874392E2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ED41D69-387C-4719-B16F-E80278EDC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A603-D33B-47D9-9A91-64CD11F5BBCB}" type="datetimeFigureOut">
              <a:rPr lang="sk-SK" smtClean="0"/>
              <a:t>7.2.22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3FA51D2-656B-4B75-A4C1-9CED5950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43A15ED-4E06-45F5-BBC8-A63B7961B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21E3-DFC1-4EB8-AC4E-F490CAF1C8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593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6AEA9D70-DBDA-41FA-B5DF-ABD5A2FA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A603-D33B-47D9-9A91-64CD11F5BBCB}" type="datetimeFigureOut">
              <a:rPr lang="sk-SK" smtClean="0"/>
              <a:t>7.2.22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A0FDB74C-743B-44D7-B0DF-E05E7F515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79E0441-8052-470A-ADD9-C36CF810D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21E3-DFC1-4EB8-AC4E-F490CAF1C8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130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310E5A-E687-4B8F-A5E6-4C4A5E1DD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CDA8CC1-88EA-48AF-8B6A-E89A94B74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67034EF-DDF4-4CDC-8E39-C468E9D04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3667BD0-581D-436A-831C-C74D4DD89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A603-D33B-47D9-9A91-64CD11F5BBCB}" type="datetimeFigureOut">
              <a:rPr lang="sk-SK" smtClean="0"/>
              <a:t>7.2.22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9144B3F-00DD-4346-A578-7904EC507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27591F2-5B94-4305-BAD1-556A38E65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21E3-DFC1-4EB8-AC4E-F490CAF1C8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2421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E336AF-2D04-4DBB-8209-CB6AE2655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0790F4F8-26EE-4770-A123-33E3D475F9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EA81966-AD4E-41C5-8F47-21F76A279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700827F-A626-48C8-96D0-88B9204E2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A603-D33B-47D9-9A91-64CD11F5BBCB}" type="datetimeFigureOut">
              <a:rPr lang="sk-SK" smtClean="0"/>
              <a:t>7.2.22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504DF96-9FE7-4988-A82C-BA9048E42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3B907C2-CF05-4EF1-A7D8-9AFDE5E4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21E3-DFC1-4EB8-AC4E-F490CAF1C8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1340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FABBF6A4-E0FB-4BAB-AC6A-92E276AE6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1A258A-3677-410D-B66F-F863DA9A0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F5C1230-6E50-484D-8F8C-78D3770F3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DA603-D33B-47D9-9A91-64CD11F5BBCB}" type="datetimeFigureOut">
              <a:rPr lang="sk-SK" smtClean="0"/>
              <a:t>7.2.22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5E54A63-2D5A-4644-91E5-05FB07F8D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E473016-2CFC-4780-8581-5BCD6A70E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B21E3-DFC1-4EB8-AC4E-F490CAF1C8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598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63861E-9834-F440-BFF0-AABDEAB87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9464" y="2795366"/>
            <a:ext cx="8014983" cy="1267267"/>
          </a:xfrm>
        </p:spPr>
        <p:txBody>
          <a:bodyPr/>
          <a:lstStyle/>
          <a:p>
            <a:r>
              <a:rPr lang="sk-SK" sz="4400" dirty="0"/>
              <a:t>VYHODNOTENIE </a:t>
            </a:r>
          </a:p>
          <a:p>
            <a:r>
              <a:rPr lang="sk-SK" sz="4400" dirty="0"/>
              <a:t>RÔZNI=ROVNÍ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9AFC7DCA-42E4-4008-960A-837827D47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580" y="3799618"/>
            <a:ext cx="1696092" cy="169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45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E0EFFDF-1569-48C1-BCCD-C9A7AB243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AMES ROOM</a:t>
            </a:r>
          </a:p>
        </p:txBody>
      </p:sp>
    </p:spTree>
    <p:extLst>
      <p:ext uri="{BB962C8B-B14F-4D97-AF65-F5344CB8AC3E}">
        <p14:creationId xmlns:p14="http://schemas.microsoft.com/office/powerpoint/2010/main" val="1179538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text&#10;&#10;Automaticky generovaný popis">
            <a:extLst>
              <a:ext uri="{FF2B5EF4-FFF2-40B4-BE49-F238E27FC236}">
                <a16:creationId xmlns:a16="http://schemas.microsoft.com/office/drawing/2014/main" id="{019AD285-8C39-894A-91C7-B541616AE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423" y="2576666"/>
            <a:ext cx="4535278" cy="3021981"/>
          </a:xfrm>
          <a:prstGeom prst="rect">
            <a:avLst/>
          </a:prstGeom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157" y="676275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MIESTNOSŤ OPTICKEJ ILÚZIE</a:t>
            </a:r>
          </a:p>
        </p:txBody>
      </p:sp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17A9EA76-2F2A-064C-B686-31EA0B040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84" y="676275"/>
            <a:ext cx="3499243" cy="2332828"/>
          </a:xfrm>
          <a:prstGeom prst="rect">
            <a:avLst/>
          </a:prstGeom>
        </p:spPr>
      </p:pic>
      <p:pic>
        <p:nvPicPr>
          <p:cNvPr id="14" name="Obrázok 13" descr="Obrázok, na ktorom je podlaha, vnútri, strop, galéria&#10;&#10;Automaticky generovaný popis">
            <a:extLst>
              <a:ext uri="{FF2B5EF4-FFF2-40B4-BE49-F238E27FC236}">
                <a16:creationId xmlns:a16="http://schemas.microsoft.com/office/drawing/2014/main" id="{5BADCDF0-4E2F-B048-9F41-FAC7EF10F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259" y="4423868"/>
            <a:ext cx="3726884" cy="2089473"/>
          </a:xfrm>
          <a:prstGeom prst="rect">
            <a:avLst/>
          </a:prstGeom>
        </p:spPr>
      </p:pic>
      <p:pic>
        <p:nvPicPr>
          <p:cNvPr id="10" name="Obrázok 9" descr="Obrázok, na ktorom je text, vizitka&#10;&#10;Automaticky generovaný popis">
            <a:extLst>
              <a:ext uri="{FF2B5EF4-FFF2-40B4-BE49-F238E27FC236}">
                <a16:creationId xmlns:a16="http://schemas.microsoft.com/office/drawing/2014/main" id="{8AE8FC04-E3D4-294F-91E4-E6DA56699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20" y="1558097"/>
            <a:ext cx="4326003" cy="432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74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E0EFFDF-1569-48C1-BCCD-C9A7AB243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DEŇ PLATOVEJ ROVNOSTI</a:t>
            </a:r>
          </a:p>
        </p:txBody>
      </p:sp>
    </p:spTree>
    <p:extLst>
      <p:ext uri="{BB962C8B-B14F-4D97-AF65-F5344CB8AC3E}">
        <p14:creationId xmlns:p14="http://schemas.microsoft.com/office/powerpoint/2010/main" val="2099033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>
            <a:extLst>
              <a:ext uri="{FF2B5EF4-FFF2-40B4-BE49-F238E27FC236}">
                <a16:creationId xmlns:a16="http://schemas.microsoft.com/office/drawing/2014/main" id="{F2DC4745-B29B-1942-A0F6-CC33FC21C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30" y="1299007"/>
            <a:ext cx="2536216" cy="2536216"/>
          </a:xfrm>
          <a:prstGeom prst="rect">
            <a:avLst/>
          </a:prstGeom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157" y="676275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KONIEC ŽENSKÉHO ROKA &amp; PODCAST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12CDB6B2-207C-4341-B9DC-40DB00901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61" y="1795148"/>
            <a:ext cx="5533082" cy="3110405"/>
          </a:xfrm>
          <a:prstGeom prst="rect">
            <a:avLst/>
          </a:prstGeom>
        </p:spPr>
      </p:pic>
      <p:pic>
        <p:nvPicPr>
          <p:cNvPr id="4" name="Obrázok 3" descr="Obrázok, na ktorom je stena, osoba, podlaha, vnútri&#10;&#10;Automaticky generovaný popis">
            <a:extLst>
              <a:ext uri="{FF2B5EF4-FFF2-40B4-BE49-F238E27FC236}">
                <a16:creationId xmlns:a16="http://schemas.microsoft.com/office/drawing/2014/main" id="{08C4D8B3-1D81-E445-9455-FFD807904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38" y="3039074"/>
            <a:ext cx="1903406" cy="3389510"/>
          </a:xfrm>
          <a:prstGeom prst="rect">
            <a:avLst/>
          </a:prstGeom>
        </p:spPr>
      </p:pic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F4007D95-C732-504D-821B-E9908FEF76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44"/>
          <a:stretch/>
        </p:blipFill>
        <p:spPr>
          <a:xfrm>
            <a:off x="8024944" y="1514416"/>
            <a:ext cx="2822326" cy="464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49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02333" y="3434576"/>
            <a:ext cx="10895658" cy="914400"/>
          </a:xfrm>
        </p:spPr>
        <p:txBody>
          <a:bodyPr/>
          <a:lstStyle/>
          <a:p>
            <a:r>
              <a:rPr lang="sk-SK" dirty="0"/>
              <a:t>MONITORING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53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4774" y="621610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MONITORING RÔZNI=ROVNÍ</a:t>
            </a:r>
            <a:endParaRPr lang="sk-SK" sz="2400" dirty="0"/>
          </a:p>
        </p:txBody>
      </p:sp>
      <p:pic>
        <p:nvPicPr>
          <p:cNvPr id="6" name="Obrázok 5" descr="Obrázok, na ktorom je stôl&#10;&#10;Automaticky generovaný popis">
            <a:extLst>
              <a:ext uri="{FF2B5EF4-FFF2-40B4-BE49-F238E27FC236}">
                <a16:creationId xmlns:a16="http://schemas.microsoft.com/office/drawing/2014/main" id="{B041872A-E847-6942-93FA-8882E8C85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0" y="1260547"/>
            <a:ext cx="7826439" cy="2322059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308E8CA1-3B45-C640-BF75-F69984A51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r="10409"/>
          <a:stretch/>
        </p:blipFill>
        <p:spPr>
          <a:xfrm>
            <a:off x="8285598" y="2322514"/>
            <a:ext cx="3056807" cy="2073387"/>
          </a:xfrm>
          <a:prstGeom prst="rect">
            <a:avLst/>
          </a:prstGeom>
        </p:spPr>
      </p:pic>
      <p:pic>
        <p:nvPicPr>
          <p:cNvPr id="20" name="Obrázok 19" descr="Obrázok, na ktorom je stôl&#10;&#10;Automaticky generovaný popis">
            <a:extLst>
              <a:ext uri="{FF2B5EF4-FFF2-40B4-BE49-F238E27FC236}">
                <a16:creationId xmlns:a16="http://schemas.microsoft.com/office/drawing/2014/main" id="{DB06333B-F5F1-F543-ADA2-5B4966A6E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63" y="4671689"/>
            <a:ext cx="7797011" cy="1483715"/>
          </a:xfrm>
          <a:prstGeom prst="rect">
            <a:avLst/>
          </a:prstGeom>
        </p:spPr>
      </p:pic>
      <p:sp>
        <p:nvSpPr>
          <p:cNvPr id="21" name="Zástupný text 1">
            <a:extLst>
              <a:ext uri="{FF2B5EF4-FFF2-40B4-BE49-F238E27FC236}">
                <a16:creationId xmlns:a16="http://schemas.microsoft.com/office/drawing/2014/main" id="{C499E15B-6E1D-B947-8637-B55038E940F7}"/>
              </a:ext>
            </a:extLst>
          </p:cNvPr>
          <p:cNvSpPr txBox="1">
            <a:spLocks/>
          </p:cNvSpPr>
          <p:nvPr/>
        </p:nvSpPr>
        <p:spPr>
          <a:xfrm>
            <a:off x="404775" y="4059591"/>
            <a:ext cx="9015413" cy="557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MONITORING AMES ROOM</a:t>
            </a:r>
            <a:endParaRPr lang="sk-SK" sz="24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B68D260-1F69-924E-A9EC-1A0A437F4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345" y="4395901"/>
            <a:ext cx="3888090" cy="233949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362A9D3-A57D-DA4F-8BD4-302E34EC61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2"/>
          <a:stretch/>
        </p:blipFill>
        <p:spPr>
          <a:xfrm>
            <a:off x="8042702" y="122608"/>
            <a:ext cx="2941249" cy="222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70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 descr="Obrázok, na ktorom je text&#10;&#10;Automaticky generovaný popis">
            <a:extLst>
              <a:ext uri="{FF2B5EF4-FFF2-40B4-BE49-F238E27FC236}">
                <a16:creationId xmlns:a16="http://schemas.microsoft.com/office/drawing/2014/main" id="{CC889413-1E74-1245-906F-62C56670C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19" y="342167"/>
            <a:ext cx="3087164" cy="3362634"/>
          </a:xfrm>
          <a:prstGeom prst="rect">
            <a:avLst/>
          </a:prstGeom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29" y="489586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UKÁŽKY TOP VÝSTUPOV</a:t>
            </a:r>
            <a:endParaRPr lang="sk-SK" sz="2400" dirty="0"/>
          </a:p>
        </p:txBody>
      </p:sp>
      <p:pic>
        <p:nvPicPr>
          <p:cNvPr id="18" name="Obrázok 17" descr="Obrázok, na ktorom je text, noviny, snímka obrazovky&#10;&#10;Automaticky generovaný popis">
            <a:extLst>
              <a:ext uri="{FF2B5EF4-FFF2-40B4-BE49-F238E27FC236}">
                <a16:creationId xmlns:a16="http://schemas.microsoft.com/office/drawing/2014/main" id="{5767ABCD-0E81-C94E-B730-B538F98E1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95" y="1563262"/>
            <a:ext cx="3811291" cy="4851290"/>
          </a:xfrm>
          <a:prstGeom prst="rect">
            <a:avLst/>
          </a:prstGeom>
        </p:spPr>
      </p:pic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id="{3A2CB194-87B0-9146-9421-FDAE26864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315" y="931569"/>
            <a:ext cx="3266288" cy="3885757"/>
          </a:xfrm>
          <a:prstGeom prst="rect">
            <a:avLst/>
          </a:prstGeom>
        </p:spPr>
      </p:pic>
      <p:pic>
        <p:nvPicPr>
          <p:cNvPr id="7" name="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11FE53AD-005B-D44C-98C8-D5A2EC401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685" y="3954577"/>
            <a:ext cx="3087164" cy="2459975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2321DE6B-6412-3E48-B675-4DF552E7D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617" y="2999677"/>
            <a:ext cx="3326888" cy="363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52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E0EFFDF-1569-48C1-BCCD-C9A7AB243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REALIZÁCIA </a:t>
            </a:r>
          </a:p>
          <a:p>
            <a:r>
              <a:rPr lang="sk-SK" dirty="0"/>
              <a:t>DIZAJN MANUÁLU</a:t>
            </a:r>
          </a:p>
        </p:txBody>
      </p:sp>
    </p:spTree>
    <p:extLst>
      <p:ext uri="{BB962C8B-B14F-4D97-AF65-F5344CB8AC3E}">
        <p14:creationId xmlns:p14="http://schemas.microsoft.com/office/powerpoint/2010/main" val="358147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157" y="676275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DIZAJN MANUÁL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CCA6FE1-1385-4543-89CF-63ADCDE11A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1"/>
          <a:stretch/>
        </p:blipFill>
        <p:spPr>
          <a:xfrm>
            <a:off x="3044788" y="4427995"/>
            <a:ext cx="1615967" cy="151560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752248F-0522-F141-8F36-7D9E4D7AA5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0" b="9096"/>
          <a:stretch/>
        </p:blipFill>
        <p:spPr>
          <a:xfrm>
            <a:off x="7424335" y="1569047"/>
            <a:ext cx="1889542" cy="1859953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9D92A1CB-6236-4A49-870F-34384E28C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64" y="1329296"/>
            <a:ext cx="4535184" cy="2513885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45D314F6-1A95-5146-AFBE-40B90ECFC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24" y="3983103"/>
            <a:ext cx="4516784" cy="251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08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E0EFFDF-1569-48C1-BCCD-C9A7AB243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ONLINE TLAČOVÁ KONFERENCIA</a:t>
            </a:r>
          </a:p>
        </p:txBody>
      </p:sp>
    </p:spTree>
    <p:extLst>
      <p:ext uri="{BB962C8B-B14F-4D97-AF65-F5344CB8AC3E}">
        <p14:creationId xmlns:p14="http://schemas.microsoft.com/office/powerpoint/2010/main" val="376797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ok 15" descr="Obrázok, na ktorom je text&#10;&#10;Automaticky generovaný popis">
            <a:extLst>
              <a:ext uri="{FF2B5EF4-FFF2-40B4-BE49-F238E27FC236}">
                <a16:creationId xmlns:a16="http://schemas.microsoft.com/office/drawing/2014/main" id="{B6DF1F33-521C-F74C-AEAB-D65BC6D5A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31" y="1278441"/>
            <a:ext cx="8049738" cy="4997128"/>
          </a:xfrm>
          <a:prstGeom prst="rect">
            <a:avLst/>
          </a:prstGeom>
        </p:spPr>
      </p:pic>
      <p:sp>
        <p:nvSpPr>
          <p:cNvPr id="20" name="Zástupný text 1">
            <a:extLst>
              <a:ext uri="{FF2B5EF4-FFF2-40B4-BE49-F238E27FC236}">
                <a16:creationId xmlns:a16="http://schemas.microsoft.com/office/drawing/2014/main" id="{8694ABD3-637C-864E-B314-9450EAD70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157" y="676275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POZVÁNKA</a:t>
            </a:r>
          </a:p>
        </p:txBody>
      </p:sp>
    </p:spTree>
    <p:extLst>
      <p:ext uri="{BB962C8B-B14F-4D97-AF65-F5344CB8AC3E}">
        <p14:creationId xmlns:p14="http://schemas.microsoft.com/office/powerpoint/2010/main" val="2645362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157" y="676275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DIVERZITA V LIDL PRAXI – VIDEÁ</a:t>
            </a:r>
          </a:p>
        </p:txBody>
      </p:sp>
      <p:pic>
        <p:nvPicPr>
          <p:cNvPr id="8" name="Obrázok 7" descr="Obrázok, na ktorom je text, osoba, muž&#10;&#10;Automaticky generovaný popis">
            <a:extLst>
              <a:ext uri="{FF2B5EF4-FFF2-40B4-BE49-F238E27FC236}">
                <a16:creationId xmlns:a16="http://schemas.microsoft.com/office/drawing/2014/main" id="{801F0F9E-168D-DA40-80DC-F7E0F01D5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20" y="3637854"/>
            <a:ext cx="3594304" cy="1999953"/>
          </a:xfrm>
          <a:prstGeom prst="rect">
            <a:avLst/>
          </a:prstGeom>
        </p:spPr>
      </p:pic>
      <p:pic>
        <p:nvPicPr>
          <p:cNvPr id="11" name="Obrázok 10" descr="Obrázok, na ktorom je text, vnútri, osoba, trhovisko&#10;&#10;Automaticky generovaný popis">
            <a:extLst>
              <a:ext uri="{FF2B5EF4-FFF2-40B4-BE49-F238E27FC236}">
                <a16:creationId xmlns:a16="http://schemas.microsoft.com/office/drawing/2014/main" id="{40A10B93-C8B1-EC4E-822D-87FC17E88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20" y="1468874"/>
            <a:ext cx="3594304" cy="2009857"/>
          </a:xfrm>
          <a:prstGeom prst="rect">
            <a:avLst/>
          </a:prstGeom>
        </p:spPr>
      </p:pic>
      <p:pic>
        <p:nvPicPr>
          <p:cNvPr id="13" name="Obrázok 12" descr="Obrázok, na ktorom je text, osoba&#10;&#10;Automaticky generovaný popis">
            <a:extLst>
              <a:ext uri="{FF2B5EF4-FFF2-40B4-BE49-F238E27FC236}">
                <a16:creationId xmlns:a16="http://schemas.microsoft.com/office/drawing/2014/main" id="{2C354E35-84C3-014A-A230-086CAFD7E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3" y="3684023"/>
            <a:ext cx="3753736" cy="2111810"/>
          </a:xfrm>
          <a:prstGeom prst="rect">
            <a:avLst/>
          </a:prstGeom>
        </p:spPr>
      </p:pic>
      <p:pic>
        <p:nvPicPr>
          <p:cNvPr id="18" name="Obrázok 17" descr="Obrázok, na ktorom je text, vnútri, strop, osoba&#10;&#10;Automaticky generovaný popis">
            <a:extLst>
              <a:ext uri="{FF2B5EF4-FFF2-40B4-BE49-F238E27FC236}">
                <a16:creationId xmlns:a16="http://schemas.microsoft.com/office/drawing/2014/main" id="{1276EC99-B543-394B-B437-5966BEA74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3" y="1464280"/>
            <a:ext cx="3695805" cy="2050626"/>
          </a:xfrm>
          <a:prstGeom prst="rect">
            <a:avLst/>
          </a:prstGeom>
        </p:spPr>
      </p:pic>
      <p:pic>
        <p:nvPicPr>
          <p:cNvPr id="19" name="Obrázok 18" descr="Obrázok, na ktorom je text&#10;&#10;Automaticky generovaný popis">
            <a:extLst>
              <a:ext uri="{FF2B5EF4-FFF2-40B4-BE49-F238E27FC236}">
                <a16:creationId xmlns:a16="http://schemas.microsoft.com/office/drawing/2014/main" id="{7D519D9A-3F87-B94A-A8F8-36872123B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06" y="1144301"/>
            <a:ext cx="3753736" cy="498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05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157" y="676275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ATMOSFÉRA</a:t>
            </a:r>
          </a:p>
        </p:txBody>
      </p:sp>
      <p:pic>
        <p:nvPicPr>
          <p:cNvPr id="6" name="Obrázok 5" descr="Obrázok, na ktorom je text, vnútri&#10;&#10;Automaticky generovaný popis">
            <a:extLst>
              <a:ext uri="{FF2B5EF4-FFF2-40B4-BE49-F238E27FC236}">
                <a16:creationId xmlns:a16="http://schemas.microsoft.com/office/drawing/2014/main" id="{D7EACDCD-5341-7B49-9EB2-715E64F90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93" y="1236408"/>
            <a:ext cx="3167458" cy="2110382"/>
          </a:xfrm>
          <a:prstGeom prst="rect">
            <a:avLst/>
          </a:prstGeom>
        </p:spPr>
      </p:pic>
      <p:pic>
        <p:nvPicPr>
          <p:cNvPr id="9" name="Obrázok 8" descr="Obrázok, na ktorom je vnútri&#10;&#10;Automaticky generovaný popis">
            <a:extLst>
              <a:ext uri="{FF2B5EF4-FFF2-40B4-BE49-F238E27FC236}">
                <a16:creationId xmlns:a16="http://schemas.microsoft.com/office/drawing/2014/main" id="{DF49387E-490D-194A-BD73-E214AF9E7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71" y="3473751"/>
            <a:ext cx="4064380" cy="2707974"/>
          </a:xfrm>
          <a:prstGeom prst="rect">
            <a:avLst/>
          </a:prstGeom>
        </p:spPr>
      </p:pic>
      <p:pic>
        <p:nvPicPr>
          <p:cNvPr id="11" name="Obrázok 10" descr="Obrázok, na ktorom je text, podlaha, osoba, niekoľko&#10;&#10;Automaticky generovaný popis">
            <a:extLst>
              <a:ext uri="{FF2B5EF4-FFF2-40B4-BE49-F238E27FC236}">
                <a16:creationId xmlns:a16="http://schemas.microsoft.com/office/drawing/2014/main" id="{8EA2D1BB-B0F4-EE44-A0DF-7AF6B3AE1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779" y="1893675"/>
            <a:ext cx="6115839" cy="407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85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E0EFFDF-1569-48C1-BCCD-C9A7AB243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DISKUSIA </a:t>
            </a:r>
          </a:p>
          <a:p>
            <a:r>
              <a:rPr lang="sk-SK" dirty="0"/>
              <a:t>SO STAKEHOLDERMI</a:t>
            </a:r>
          </a:p>
        </p:txBody>
      </p:sp>
    </p:spTree>
    <p:extLst>
      <p:ext uri="{BB962C8B-B14F-4D97-AF65-F5344CB8AC3E}">
        <p14:creationId xmlns:p14="http://schemas.microsoft.com/office/powerpoint/2010/main" val="543572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582" y="650727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KĽÚČOVÍ ZÁSTUPCOVIA PRE TÉMU DIVERZITY</a:t>
            </a:r>
          </a:p>
        </p:txBody>
      </p:sp>
      <p:pic>
        <p:nvPicPr>
          <p:cNvPr id="4" name="Obrázok 3" descr="Obrázok, na ktorom je text, žena, osoba, pani&#10;&#10;Automaticky generovaný popis">
            <a:extLst>
              <a:ext uri="{FF2B5EF4-FFF2-40B4-BE49-F238E27FC236}">
                <a16:creationId xmlns:a16="http://schemas.microsoft.com/office/drawing/2014/main" id="{C0AEDE95-030D-E146-9C88-8FA66E24F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26" y="3022587"/>
            <a:ext cx="4774162" cy="3180880"/>
          </a:xfrm>
          <a:prstGeom prst="rect">
            <a:avLst/>
          </a:prstGeom>
        </p:spPr>
      </p:pic>
      <p:pic>
        <p:nvPicPr>
          <p:cNvPr id="7" name="Obrázok 6" descr="Obrázok, na ktorom je text, žena&#10;&#10;Automaticky generovaný popis">
            <a:extLst>
              <a:ext uri="{FF2B5EF4-FFF2-40B4-BE49-F238E27FC236}">
                <a16:creationId xmlns:a16="http://schemas.microsoft.com/office/drawing/2014/main" id="{6E90471A-914B-C146-A607-CF1AA789D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12" y="4717310"/>
            <a:ext cx="2721754" cy="1813422"/>
          </a:xfrm>
          <a:prstGeom prst="rect">
            <a:avLst/>
          </a:prstGeom>
        </p:spPr>
      </p:pic>
      <p:pic>
        <p:nvPicPr>
          <p:cNvPr id="10" name="Obrázok 9" descr="Obrázok, na ktorom je text, vnútri, zobraziť&#10;&#10;Automaticky generovaný popis">
            <a:extLst>
              <a:ext uri="{FF2B5EF4-FFF2-40B4-BE49-F238E27FC236}">
                <a16:creationId xmlns:a16="http://schemas.microsoft.com/office/drawing/2014/main" id="{36110F72-73A4-9048-A706-4B2B73745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26" y="955127"/>
            <a:ext cx="2843174" cy="1894321"/>
          </a:xfrm>
          <a:prstGeom prst="rect">
            <a:avLst/>
          </a:prstGeom>
        </p:spPr>
      </p:pic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7B57DBE5-36CA-4540-A54D-2C41CFD4E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25" y="1233979"/>
            <a:ext cx="4976541" cy="331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9524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52</Words>
  <Application>Microsoft Macintosh PowerPoint</Application>
  <PresentationFormat>Širokouhlá</PresentationFormat>
  <Paragraphs>20</Paragraphs>
  <Slides>16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Michaela Katonová Vargová</dc:creator>
  <cp:lastModifiedBy>Marek Černej</cp:lastModifiedBy>
  <cp:revision>8</cp:revision>
  <dcterms:created xsi:type="dcterms:W3CDTF">2022-02-04T10:29:29Z</dcterms:created>
  <dcterms:modified xsi:type="dcterms:W3CDTF">2022-02-07T16:21:19Z</dcterms:modified>
</cp:coreProperties>
</file>