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848" r:id="rId3"/>
    <p:sldId id="842" r:id="rId4"/>
    <p:sldId id="854" r:id="rId5"/>
    <p:sldId id="855" r:id="rId6"/>
    <p:sldId id="868" r:id="rId7"/>
    <p:sldId id="821" r:id="rId8"/>
    <p:sldId id="862" r:id="rId9"/>
    <p:sldId id="869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Štýl s motívom 2 - zvýrazneni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Štýl s motívom 1 - zvýrazneni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4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149B0-EA4C-4699-BE1D-8402E334E322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BBE19-2276-48D1-AB46-E6B3D327C5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638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CDA89-6EE6-4796-958A-2A59BEF6B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6C253A-A3D0-42F6-929C-EABEF0C3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505C10B-B28E-4AE9-BF74-07390CFE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CC0D98-1ADE-4FF6-920E-A94973AA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69CC76D-7B2A-46A9-AF1B-730AD766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85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50DE5-B146-4B69-8EFD-295CE473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733E14B-6F85-4511-A5A3-EF02DAED2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FBCCB85-D825-46ED-9414-907E3DA9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D2491D-CE74-4CDF-BDE7-35F5134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00A0BE1-AA84-4652-A8BE-849D1446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66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EBF22F4-04FD-42F3-882A-DB6234DC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F4040B5-B04E-4858-844E-9A5473088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BFA9B0-AED4-49DE-9A13-9CBE801D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98A349-3CA2-4C30-AD46-107D54CA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627839-488A-4D37-A662-A06C72D1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752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9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83748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+ text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24635" y="4032356"/>
            <a:ext cx="9559817" cy="1376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B6DC0F-B9C9-E743-ACBD-6DCC9C188B1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659B54-96E2-954B-9050-5AA5F75E1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7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66FB-81E9-47F8-93F9-20E1953E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7D3AAD-ECA1-47A7-A620-139A1CED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ECB0B0C-3812-4D0F-AE70-6A3FEA8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7B8A35-A65D-4867-8F98-B6A4762C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6D5D5D-3096-40D2-A996-DBC6E6CB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973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DB85B-B821-4192-AAB4-1ED6C736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799C0E-89BB-4A52-8A9C-48959882F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33B4E6-4B82-4AAA-8562-12CD9CB1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6929FE-2BA7-4575-A23F-EAE166E4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F647C52-2BD2-4A3A-A038-28E9E792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7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EE41-7C20-4AB5-8E57-1F449C41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D1606A-6D98-4BEF-9582-88B450346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60590A8-8E30-4D60-A7C3-6B28EC4E5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7E36020-FD93-44AE-AE7D-E911CB2F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2DEA7D7-2CDF-44FA-B189-17D5A665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DB3D6B-436A-490A-AB75-0AC9566E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762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E52DA-9934-49DB-94DF-92FED9F0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B5708D-6BB4-4F28-995C-708835B5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B2B668-00FC-4823-8DC6-51EF36315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5466A8-CF62-4115-98FB-C7102D04C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31391D3-E912-4A42-BDBE-2D97656F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716C417-2EAE-4C0A-81AE-E2E44F1E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B497CE5-9D0B-4F26-B496-6E9339DA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BD42C81-54DB-4498-A5EA-2566B4D9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970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4D7B0-00FE-45F4-B3EA-3F374434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D12D931-A1CC-4D9F-ABF0-5C32A3D8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C8D85BD-E71B-45BA-B976-F8129ADD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B8D854B-7E73-4C2A-8C69-54843590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01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B6254EE-6C9A-45FC-89EC-F053C504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C4DB569-7114-4A20-B110-77B629E7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05E72F-1DE0-4264-B323-248D1BE2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64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83220-53ED-44CF-BB7B-96F0C085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0D437E-4317-4307-9A37-B1430DBA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94D3C1-479C-4E55-9BF1-051F78A9A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13BCCE-EC4E-4C1E-B50A-18098A34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579BE5-A0AE-4C12-B088-C67715BF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2ED3FE-7C9C-467B-99D0-2CB76F1D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25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444F0-0B08-43CB-9BA8-996413B9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A1CE8B2-C8FE-4A12-A44B-C6677442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347A40-EE20-45D2-9A10-4FD7B370C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87790E2-745D-46C8-9A83-D95037F0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091EDE1-6B44-4530-8240-7332FD55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111D743-EB92-4822-BB61-BD118142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091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DAB35DB-03AC-443F-9EC2-850CEE5C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842813-F729-445A-AF95-9C701B78B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1474ED-3608-4AC3-96A4-3F8FD0070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9112-4EDA-4040-865E-2BF732198369}" type="datetimeFigureOut">
              <a:rPr lang="sk-SK" smtClean="0"/>
              <a:t>4. 2. 2022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216E1AE-AC8F-4F42-9E33-09B8F1DF7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7ADEFB-0AD6-44BB-9789-24CEEE5FF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572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8313" y="2424748"/>
            <a:ext cx="8014983" cy="1267267"/>
          </a:xfrm>
        </p:spPr>
        <p:txBody>
          <a:bodyPr/>
          <a:lstStyle/>
          <a:p>
            <a:r>
              <a:rPr lang="sk-SK" sz="4400" dirty="0"/>
              <a:t>VYHODNOTENIE </a:t>
            </a:r>
          </a:p>
          <a:p>
            <a:r>
              <a:rPr lang="sk-SK" sz="4400" dirty="0"/>
              <a:t>Deti v núdzi musí byť počuť</a:t>
            </a:r>
            <a:endParaRPr lang="en-US" dirty="0"/>
          </a:p>
        </p:txBody>
      </p:sp>
      <p:pic>
        <p:nvPicPr>
          <p:cNvPr id="4" name="Obrázok 3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B5C861D6-7EA2-4609-BED3-0414595B8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09" y="3956175"/>
            <a:ext cx="2042187" cy="15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MEDIÁLNE VÝSTUPY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2272984-88B5-464C-B48B-57695CAC1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0" y="176532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PREHĽAD VÝSTUPOV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47DF1EBC-BD5C-4365-B0A9-FAD873790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577345"/>
              </p:ext>
            </p:extLst>
          </p:nvPr>
        </p:nvGraphicFramePr>
        <p:xfrm>
          <a:off x="555975" y="829492"/>
          <a:ext cx="9865982" cy="558873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53878">
                  <a:extLst>
                    <a:ext uri="{9D8B030D-6E8A-4147-A177-3AD203B41FA5}">
                      <a16:colId xmlns:a16="http://schemas.microsoft.com/office/drawing/2014/main" val="1931256107"/>
                    </a:ext>
                  </a:extLst>
                </a:gridCol>
                <a:gridCol w="3039082">
                  <a:extLst>
                    <a:ext uri="{9D8B030D-6E8A-4147-A177-3AD203B41FA5}">
                      <a16:colId xmlns:a16="http://schemas.microsoft.com/office/drawing/2014/main" val="2441272715"/>
                    </a:ext>
                  </a:extLst>
                </a:gridCol>
                <a:gridCol w="4781221">
                  <a:extLst>
                    <a:ext uri="{9D8B030D-6E8A-4147-A177-3AD203B41FA5}">
                      <a16:colId xmlns:a16="http://schemas.microsoft.com/office/drawing/2014/main" val="4216254535"/>
                    </a:ext>
                  </a:extLst>
                </a:gridCol>
                <a:gridCol w="1691801">
                  <a:extLst>
                    <a:ext uri="{9D8B030D-6E8A-4147-A177-3AD203B41FA5}">
                      <a16:colId xmlns:a16="http://schemas.microsoft.com/office/drawing/2014/main" val="2915322430"/>
                    </a:ext>
                  </a:extLst>
                </a:gridCol>
              </a:tblGrid>
              <a:tr h="151262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Počet</a:t>
                      </a:r>
                      <a:endParaRPr lang="sk-SK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Zdroj</a:t>
                      </a:r>
                      <a:endParaRPr lang="sk-SK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Titulka</a:t>
                      </a:r>
                      <a:endParaRPr lang="sk-SK" sz="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Mediálna hodnota</a:t>
                      </a: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988644564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Správy RTVS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Hlasy detí varujú pred odlúčením od rodín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13 745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588730036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rimava.sk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Problémov, ktorým čelia deti z centier pre deti a rodiny, je mnoho. Pomáha im aj organizácia Úsmev ako dar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459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633557998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hlohovecko.sk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182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710218905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4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spisiakoviny.eu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397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5821441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6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financnik.sk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33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52535864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7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topspravy.eu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111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4191466932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aktualizovane.sk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105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68051213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tipyprezdravie.sk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241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102697687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economics.sk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61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491391697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11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newsy.sk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33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369674535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 err="1">
                          <a:effectLst/>
                        </a:rPr>
                        <a:t>kosice.gratis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33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522174871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dennikpolitika.sk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312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992968912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sportx.sk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145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23046654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zilinaden.sk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33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580743999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20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euronovinky.eu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142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89434446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slovenskoaktualne.sk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308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577656387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akcnezeny.sk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119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75827841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24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slovak.press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34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633429251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25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24hod.sk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372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281125679"/>
                  </a:ext>
                </a:extLst>
              </a:tr>
              <a:tr h="78290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26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maxivyber.sk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31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892250429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27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tpn.sk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136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989601432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parlamentnelisty.sk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345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684677593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29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webnoviny.sk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1 194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494073848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30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Rádio Slovensko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Rádiožurnál o 18:00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15 264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448786182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finreport.sk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Slovenské rodiny v núdzi čelia viacerým problémom, verejnosť im môže pomôcť prispením do finančnej zbierky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167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750792348"/>
                  </a:ext>
                </a:extLst>
              </a:tr>
              <a:tr h="172308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prakticka.zenskyweb.sk (2 ďalší - tvojstyl.zenskyweb.sk, zenskyweb.sk)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Až 80% rodinám v núdzi sa dá pomôcť a predísť tak odňatiu detí do ústavnej starostlivosti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377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812212505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34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strategie.hnonline.sk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Deti v núdzi musí byť počuť, zhodujú sa známe osobnosti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610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4045776239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35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mozaikazdravia.sk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Až 80% rodinám v núdzi sa dá pomôcť , aby ich deti nemuseli ísť do ústavnej starostlivosti. Úsmev ako dar sa snaží podať ruku každému, kto ju potrebuje, kapacity však nestačia. Pomôžeme finančnou zbierkou?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33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419201971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36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Ranné správy RTVS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Ranné správy RTVS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73 272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752416354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37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ahojmama.pravda.sk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Pomôcť sa dá väčšine rodín, o deti prísť nemusia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531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500260114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spuntik.zoznam.sk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S pandémiou rapídne vzrástol počet ohrozených rodín v núdzi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543 Eur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275263243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39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Ranné správy RTVS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Ranné správy RTVS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73 704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1418552050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40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womanman.sk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Rodinám v núdzi sa dá pomôcť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35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3672325074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41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Rádio Lumen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Infolumen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1 539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118679731"/>
                  </a:ext>
                </a:extLst>
              </a:tr>
              <a:tr h="151262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44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autoazena.sk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Až 80% rodinám v núdzi sa dá pomôcť a predísť tak odňatiu detí do ústavnej starostlivosti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 dirty="0">
                          <a:effectLst/>
                        </a:rPr>
                        <a:t>35 Eur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8" marR="2978" marT="2978" marB="0" anchor="ctr"/>
                </a:tc>
                <a:extLst>
                  <a:ext uri="{0D108BD9-81ED-4DB2-BD59-A6C34878D82A}">
                    <a16:rowId xmlns:a16="http://schemas.microsoft.com/office/drawing/2014/main" val="239198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1172174" y="1506262"/>
            <a:ext cx="3789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200" b="1" dirty="0"/>
              <a:t>RTVS</a:t>
            </a:r>
          </a:p>
          <a:p>
            <a:pPr algn="r"/>
            <a:r>
              <a:rPr lang="sk-SK" sz="1200" dirty="0"/>
              <a:t>Hlasy detí varujú pred odlúčením od rodín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A5EEC1-655E-4A2D-9D24-004B7160B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7" t="1642" r="8003" b="6738"/>
          <a:stretch/>
        </p:blipFill>
        <p:spPr>
          <a:xfrm>
            <a:off x="336222" y="2031120"/>
            <a:ext cx="4625163" cy="279576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B6C5EE97-1F78-4C13-B6AB-CDC17D73E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0" b="7132"/>
          <a:stretch/>
        </p:blipFill>
        <p:spPr>
          <a:xfrm>
            <a:off x="5092997" y="375006"/>
            <a:ext cx="5925404" cy="305399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9A38C719-5A1F-4AB4-8E3F-E2FF651C3E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" b="7442"/>
          <a:stretch/>
        </p:blipFill>
        <p:spPr>
          <a:xfrm>
            <a:off x="5077882" y="3551339"/>
            <a:ext cx="5955634" cy="30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66" y="620288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235500" y="5657810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RTVS</a:t>
            </a:r>
          </a:p>
          <a:p>
            <a:r>
              <a:rPr lang="sk-SK" sz="1200" dirty="0"/>
              <a:t>Ranné správy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184418E5-CD0B-43AF-9F76-3B3033C83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" t="1706" r="116" b="7132"/>
          <a:stretch/>
        </p:blipFill>
        <p:spPr>
          <a:xfrm>
            <a:off x="1382290" y="1177992"/>
            <a:ext cx="9566419" cy="49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55619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19141FE-B291-4D2A-9B4C-DBD3A528F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32" b="76201"/>
          <a:stretch/>
        </p:blipFill>
        <p:spPr>
          <a:xfrm>
            <a:off x="924635" y="1254641"/>
            <a:ext cx="3844036" cy="504716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A5F0DB9-477D-461D-974D-9F721A45D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4" t="17771" r="41923" b="10394"/>
          <a:stretch/>
        </p:blipFill>
        <p:spPr>
          <a:xfrm>
            <a:off x="5209954" y="1254640"/>
            <a:ext cx="3781316" cy="504716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EA7644A-A752-429F-83D4-06BAFD40B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83" r="91453" b="82731"/>
          <a:stretch/>
        </p:blipFill>
        <p:spPr>
          <a:xfrm>
            <a:off x="5309200" y="1254640"/>
            <a:ext cx="1041991" cy="3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3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SOCIÁLNE SIETE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Zapojení influenceri</a:t>
            </a:r>
            <a:endParaRPr lang="sk-SK" sz="24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DCEC23E-9D5E-413C-BB8A-39477AFFDDB0}"/>
              </a:ext>
            </a:extLst>
          </p:cNvPr>
          <p:cNvSpPr txBox="1"/>
          <p:nvPr/>
        </p:nvSpPr>
        <p:spPr>
          <a:xfrm>
            <a:off x="333156" y="5888516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Karin </a:t>
            </a:r>
            <a:r>
              <a:rPr lang="sk-SK" sz="1200" b="1" dirty="0" err="1"/>
              <a:t>Haydu</a:t>
            </a:r>
            <a:endParaRPr lang="sk-SK" sz="1200" b="1" dirty="0"/>
          </a:p>
        </p:txBody>
      </p:sp>
      <p:pic>
        <p:nvPicPr>
          <p:cNvPr id="5" name="Obrázok 4" descr="Obrázok, na ktorom je osoba&#10;&#10;Automaticky generovaný popis">
            <a:extLst>
              <a:ext uri="{FF2B5EF4-FFF2-40B4-BE49-F238E27FC236}">
                <a16:creationId xmlns:a16="http://schemas.microsoft.com/office/drawing/2014/main" id="{D1DC4275-65FC-4FD5-8EDE-1DA1949C4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6" y="1134738"/>
            <a:ext cx="2674000" cy="4753778"/>
          </a:xfrm>
          <a:prstGeom prst="rect">
            <a:avLst/>
          </a:prstGeom>
        </p:spPr>
      </p:pic>
      <p:pic>
        <p:nvPicPr>
          <p:cNvPr id="7" name="Obrázok 6" descr="Obrázok, na ktorom je osoba, stena, vnútri&#10;&#10;Automaticky generovaný popis">
            <a:extLst>
              <a:ext uri="{FF2B5EF4-FFF2-40B4-BE49-F238E27FC236}">
                <a16:creationId xmlns:a16="http://schemas.microsoft.com/office/drawing/2014/main" id="{2E246957-93EF-4CE4-B461-8B7261022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56" y="1134738"/>
            <a:ext cx="2674000" cy="4753778"/>
          </a:xfrm>
          <a:prstGeom prst="rect">
            <a:avLst/>
          </a:prstGeom>
        </p:spPr>
      </p:pic>
      <p:pic>
        <p:nvPicPr>
          <p:cNvPr id="9" name="Obrázok 8" descr="Obrázok, na ktorom je osoba, vnútri, sveter&#10;&#10;Automaticky generovaný popis">
            <a:extLst>
              <a:ext uri="{FF2B5EF4-FFF2-40B4-BE49-F238E27FC236}">
                <a16:creationId xmlns:a16="http://schemas.microsoft.com/office/drawing/2014/main" id="{337270E3-712C-4887-8648-A0AD5F4E6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6" y="1134738"/>
            <a:ext cx="2674000" cy="4753778"/>
          </a:xfrm>
          <a:prstGeom prst="rect">
            <a:avLst/>
          </a:prstGeom>
        </p:spPr>
      </p:pic>
      <p:pic>
        <p:nvPicPr>
          <p:cNvPr id="12" name="Obrázok 11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84AFFB32-24F1-4FCF-8783-408DC6BC7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56" y="1134738"/>
            <a:ext cx="2674000" cy="4753778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E316381E-F2B5-4EB5-A530-A512F00E1080}"/>
              </a:ext>
            </a:extLst>
          </p:cNvPr>
          <p:cNvSpPr txBox="1"/>
          <p:nvPr/>
        </p:nvSpPr>
        <p:spPr>
          <a:xfrm>
            <a:off x="9032444" y="5884906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Kristína </a:t>
            </a:r>
            <a:r>
              <a:rPr lang="sk-SK" sz="1200" b="1" dirty="0" err="1"/>
              <a:t>Tormová</a:t>
            </a:r>
            <a:endParaRPr lang="sk-SK" sz="1200" b="1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874781C-17AB-4341-81B3-EEF19EF06B6B}"/>
              </a:ext>
            </a:extLst>
          </p:cNvPr>
          <p:cNvSpPr txBox="1"/>
          <p:nvPr/>
        </p:nvSpPr>
        <p:spPr>
          <a:xfrm>
            <a:off x="6124356" y="5884907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Zuzana Vačková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3D149D1-F423-49BD-8D3C-4C2477F36217}"/>
              </a:ext>
            </a:extLst>
          </p:cNvPr>
          <p:cNvSpPr txBox="1"/>
          <p:nvPr/>
        </p:nvSpPr>
        <p:spPr>
          <a:xfrm>
            <a:off x="3228756" y="5884907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 err="1"/>
              <a:t>Becca</a:t>
            </a:r>
            <a:r>
              <a:rPr lang="sk-SK" sz="1200" b="1" dirty="0"/>
              <a:t> To Je Ona</a:t>
            </a:r>
          </a:p>
        </p:txBody>
      </p:sp>
    </p:spTree>
    <p:extLst>
      <p:ext uri="{BB962C8B-B14F-4D97-AF65-F5344CB8AC3E}">
        <p14:creationId xmlns:p14="http://schemas.microsoft.com/office/powerpoint/2010/main" val="169208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Zapojení influenceri</a:t>
            </a:r>
            <a:endParaRPr lang="sk-SK" sz="24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DCEC23E-9D5E-413C-BB8A-39477AFFDDB0}"/>
              </a:ext>
            </a:extLst>
          </p:cNvPr>
          <p:cNvSpPr txBox="1"/>
          <p:nvPr/>
        </p:nvSpPr>
        <p:spPr>
          <a:xfrm>
            <a:off x="333156" y="5888516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Karin </a:t>
            </a:r>
            <a:r>
              <a:rPr lang="sk-SK" sz="1200" b="1" dirty="0" err="1"/>
              <a:t>Haydu</a:t>
            </a:r>
            <a:endParaRPr lang="sk-SK" sz="1200" b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316381E-F2B5-4EB5-A530-A512F00E1080}"/>
              </a:ext>
            </a:extLst>
          </p:cNvPr>
          <p:cNvSpPr txBox="1"/>
          <p:nvPr/>
        </p:nvSpPr>
        <p:spPr>
          <a:xfrm>
            <a:off x="9032444" y="5884906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Tony Porucha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874781C-17AB-4341-81B3-EEF19EF06B6B}"/>
              </a:ext>
            </a:extLst>
          </p:cNvPr>
          <p:cNvSpPr txBox="1"/>
          <p:nvPr/>
        </p:nvSpPr>
        <p:spPr>
          <a:xfrm>
            <a:off x="6124356" y="5884907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/>
              <a:t>Jakub </a:t>
            </a:r>
            <a:r>
              <a:rPr lang="sk-SK" sz="1200" b="1" dirty="0" err="1"/>
              <a:t>Lužina</a:t>
            </a:r>
            <a:endParaRPr lang="sk-SK" sz="12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3D149D1-F423-49BD-8D3C-4C2477F36217}"/>
              </a:ext>
            </a:extLst>
          </p:cNvPr>
          <p:cNvSpPr txBox="1"/>
          <p:nvPr/>
        </p:nvSpPr>
        <p:spPr>
          <a:xfrm>
            <a:off x="3228756" y="5884907"/>
            <a:ext cx="267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 err="1"/>
              <a:t>Karmen</a:t>
            </a:r>
            <a:r>
              <a:rPr lang="sk-SK" sz="1200" b="1" dirty="0"/>
              <a:t> Baláž</a:t>
            </a:r>
          </a:p>
        </p:txBody>
      </p:sp>
      <p:pic>
        <p:nvPicPr>
          <p:cNvPr id="4" name="Obrázok 3" descr="Obrázok, na ktorom je stena, osoba, vnútri, muž&#10;&#10;Automaticky generovaný popis">
            <a:extLst>
              <a:ext uri="{FF2B5EF4-FFF2-40B4-BE49-F238E27FC236}">
                <a16:creationId xmlns:a16="http://schemas.microsoft.com/office/drawing/2014/main" id="{99D67F73-AD6E-467D-A788-DB29C2ADA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6" y="1131128"/>
            <a:ext cx="2674000" cy="4753778"/>
          </a:xfrm>
          <a:prstGeom prst="rect">
            <a:avLst/>
          </a:prstGeom>
        </p:spPr>
      </p:pic>
      <p:pic>
        <p:nvPicPr>
          <p:cNvPr id="8" name="Obrázok 7" descr="Obrázok, na ktorom je osoba, vonkajšie, strom&#10;&#10;Automaticky generovaný popis">
            <a:extLst>
              <a:ext uri="{FF2B5EF4-FFF2-40B4-BE49-F238E27FC236}">
                <a16:creationId xmlns:a16="http://schemas.microsoft.com/office/drawing/2014/main" id="{7767B9F7-A963-449D-93C8-9C5253572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56" y="1131126"/>
            <a:ext cx="2674001" cy="4753779"/>
          </a:xfrm>
          <a:prstGeom prst="rect">
            <a:avLst/>
          </a:prstGeom>
        </p:spPr>
      </p:pic>
      <p:pic>
        <p:nvPicPr>
          <p:cNvPr id="13" name="Obrázok 12" descr="Obrázok, na ktorom je osoba, vnútri, stena, muž&#10;&#10;Automaticky generovaný popis">
            <a:extLst>
              <a:ext uri="{FF2B5EF4-FFF2-40B4-BE49-F238E27FC236}">
                <a16:creationId xmlns:a16="http://schemas.microsoft.com/office/drawing/2014/main" id="{D5CB2559-A5F0-4E6A-B07D-5C00B94F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45" y="1131127"/>
            <a:ext cx="2674000" cy="4753778"/>
          </a:xfrm>
          <a:prstGeom prst="rect">
            <a:avLst/>
          </a:prstGeom>
        </p:spPr>
      </p:pic>
      <p:pic>
        <p:nvPicPr>
          <p:cNvPr id="18" name="Obrázok 17" descr="Obrázok, na ktorom je osoba, stena, vnútri, prenosný počítač&#10;&#10;Automaticky generovaný popis">
            <a:extLst>
              <a:ext uri="{FF2B5EF4-FFF2-40B4-BE49-F238E27FC236}">
                <a16:creationId xmlns:a16="http://schemas.microsoft.com/office/drawing/2014/main" id="{559899A2-6059-41D9-924F-C9E230D49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33" y="1131125"/>
            <a:ext cx="2674001" cy="47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569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797</Words>
  <Application>Microsoft Office PowerPoint</Application>
  <PresentationFormat>Širokouhlá</PresentationFormat>
  <Paragraphs>167</Paragraphs>
  <Slides>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Rebecca Andrýsková</cp:lastModifiedBy>
  <cp:revision>4</cp:revision>
  <dcterms:created xsi:type="dcterms:W3CDTF">2022-02-03T10:17:55Z</dcterms:created>
  <dcterms:modified xsi:type="dcterms:W3CDTF">2022-02-04T13:43:25Z</dcterms:modified>
</cp:coreProperties>
</file>