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1" r:id="rId2"/>
    <p:sldId id="438" r:id="rId3"/>
    <p:sldId id="390" r:id="rId4"/>
    <p:sldId id="406" r:id="rId5"/>
    <p:sldId id="441" r:id="rId6"/>
    <p:sldId id="442" r:id="rId7"/>
    <p:sldId id="446" r:id="rId8"/>
    <p:sldId id="445" r:id="rId9"/>
  </p:sldIdLst>
  <p:sldSz cx="12192000" cy="6858000"/>
  <p:notesSz cx="6858000" cy="9144000"/>
  <p:embeddedFontLst>
    <p:embeddedFont>
      <p:font typeface="SwissReSans" panose="020B0604020202020204" pitchFamily="34" charset="0"/>
      <p:regular r:id="rId12"/>
      <p:bold r:id="rId13"/>
      <p:italic r:id="rId14"/>
      <p:boldItalic r:id="rId15"/>
    </p:embeddedFont>
    <p:embeddedFont>
      <p:font typeface="SwissReSans Light" panose="020B050402020202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E00000"/>
    <a:srgbClr val="DAE7E2"/>
    <a:srgbClr val="C8C8C8"/>
    <a:srgbClr val="AFB4B9"/>
    <a:srgbClr val="EFF0F1"/>
    <a:srgbClr val="3C4150"/>
    <a:srgbClr val="91C8FF"/>
    <a:srgbClr val="99DDF3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870FC3-41F4-4639-9F92-194A608F593C}">
  <a:tblStyle styleId="{4F870FC3-41F4-4639-9F92-194A608F593C}" styleName="Swiss Re - Table 1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1">
              <a:tint val="36000"/>
            </a:schemeClr>
          </a:solidFill>
        </a:fill>
      </a:tcStyle>
    </a:band2H>
    <a:band1V>
      <a:tcStyle>
        <a:tcBdr/>
        <a:fill>
          <a:solidFill>
            <a:schemeClr val="accent1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6E6707-7832-46BE-A3A0-E36881F78559}" styleName="Swiss Re - Table 2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5">
              <a:tint val="36000"/>
            </a:schemeClr>
          </a:solidFill>
        </a:fill>
      </a:tcStyle>
    </a:band2H>
    <a:band1V>
      <a:tcStyle>
        <a:tcBdr/>
        <a:fill>
          <a:solidFill>
            <a:schemeClr val="accent5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BE75E58-984F-4F72-8EDD-5C9A88DD35F0}" styleName="Swiss Re - Table 3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3">
              <a:tint val="36000"/>
            </a:schemeClr>
          </a:solidFill>
        </a:fill>
      </a:tcStyle>
    </a:band2H>
    <a:band1V>
      <a:tcStyle>
        <a:tcBdr/>
        <a:fill>
          <a:solidFill>
            <a:schemeClr val="accent3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0DF0198-80C8-49AA-8D90-CB580F7814A3}" styleName="Swiss Re - Table 4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879B2AA-A785-4C12-A31E-098CB692474E}" styleName="Swiss Re - Table 5">
    <a:wholeTbl>
      <a:tcTxStyle>
        <a:fontRef idx="minor">
          <a:scrgbClr r="40" g="62" b="54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5" autoAdjust="0"/>
  </p:normalViewPr>
  <p:slideViewPr>
    <p:cSldViewPr showGuides="1">
      <p:cViewPr>
        <p:scale>
          <a:sx n="62" d="100"/>
          <a:sy n="62" d="100"/>
        </p:scale>
        <p:origin x="82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C786-A259-4FDD-A4C0-BD83D19C2427}" type="datetimeFigureOut">
              <a:rPr lang="en-GB" smtClean="0">
                <a:latin typeface="SwissReSans" pitchFamily="34" charset="0"/>
              </a:rPr>
              <a:pPr/>
              <a:t>04/01/2022</a:t>
            </a:fld>
            <a:endParaRPr lang="en-GB" dirty="0">
              <a:latin typeface="SwissRe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D15C-2E90-415F-B376-5831ACCDAAD0}" type="slidenum">
              <a:rPr lang="en-GB" smtClean="0">
                <a:latin typeface="SwissReSans" pitchFamily="34" charset="0"/>
              </a:rPr>
              <a:pPr/>
              <a:t>‹#›</a:t>
            </a:fld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3A1CEC75-F9BB-42F0-8E1C-193797F4D4D6}" type="datetimeFigureOut">
              <a:rPr lang="de-DE" smtClean="0"/>
              <a:pPr/>
              <a:t>04.01.2022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CF8ED666-4372-485F-9851-ED435EF4AC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1pPr>
    <a:lvl2pPr marL="3492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2pPr>
    <a:lvl3pPr marL="7175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3pPr>
    <a:lvl4pPr marL="10668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4pPr>
    <a:lvl5pPr marL="14351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olor Only" preserve="1" userDrawn="1">
  <p:cSld name="Title Slide - Color Only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95325" y="1628776"/>
            <a:ext cx="9913177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95325" y="2996952"/>
            <a:ext cx="9913177" cy="288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D6354-3FA0-4CA9-AC5E-3C29AB28BB7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4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Color and Number" preserve="1" userDrawn="1">
  <p:cSld name="Section Header - Color and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5325" y="692150"/>
            <a:ext cx="11017250" cy="623071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600" kern="1200" dirty="0">
                <a:solidFill>
                  <a:schemeClr val="bg1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Click to add section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0800" y="1659600"/>
            <a:ext cx="6693893" cy="4607598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0" b="0" spc="-1000" baseline="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chemeClr val="bg1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chemeClr val="bg1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55C37-5347-4C26-AA1F-757CAA3929F1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Light Grey and Number" preserve="1" userDrawn="1">
  <p:cSld name="Section Header - Light Grey and Numb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5325" y="692150"/>
            <a:ext cx="11017250" cy="623071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600" kern="1200" dirty="0">
                <a:solidFill>
                  <a:schemeClr val="bg1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Click to add section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0800" y="1659600"/>
            <a:ext cx="6693893" cy="4607598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0" b="0" spc="-1000" baseline="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chemeClr val="bg1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chemeClr val="bg1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DB1BE-8453-4A63-8461-0D84038A739B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8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Dark Grey and Number" preserve="1" userDrawn="1">
  <p:cSld name="Section Header - Dark Grey and Numb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5325" y="692150"/>
            <a:ext cx="11017250" cy="623071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600" kern="1200" dirty="0">
                <a:solidFill>
                  <a:schemeClr val="bg1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Click to add section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0800" y="1659600"/>
            <a:ext cx="6693893" cy="4607598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0" b="0" spc="-1000" baseline="0">
                <a:solidFill>
                  <a:schemeClr val="bg2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chemeClr val="bg1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chemeClr val="bg1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6F38-DF22-4A08-A757-B885E08EAB11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9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Color, Image and Number" preserve="1" userDrawn="1">
  <p:cSld name="Section Header - Color, Image and Number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dient">
            <a:extLst>
              <a:ext uri="{FF2B5EF4-FFF2-40B4-BE49-F238E27FC236}">
                <a16:creationId xmlns:a16="http://schemas.microsoft.com/office/drawing/2014/main" id="{2AD77173-72CE-4F00-9F97-0D8F1104BFBF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0" y="-1"/>
            <a:ext cx="6096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-1000" baseline="0" dirty="0" err="1">
              <a:latin typeface="SwissReSans" pitchFamily="34" charset="0"/>
            </a:endParaRP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75E534B-00AB-495E-BB30-50E8FE0031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5325" y="692150"/>
            <a:ext cx="5040635" cy="623071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600" kern="1200" dirty="0">
                <a:solidFill>
                  <a:schemeClr val="bg1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9200" y="2908800"/>
            <a:ext cx="4472180" cy="3847207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5000" b="0" spc="-1000" baseline="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chemeClr val="bg1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chemeClr val="bg1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39E11-3CE7-43E6-BBB3-EEFE733D3D48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11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Color (transparent), Image and Number" preserve="1" userDrawn="1">
  <p:cSld name="Section Header - Color (transparent), Image and Number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75E534B-00AB-495E-BB30-50E8FE0031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Gradient">
            <a:extLst>
              <a:ext uri="{FF2B5EF4-FFF2-40B4-BE49-F238E27FC236}">
                <a16:creationId xmlns:a16="http://schemas.microsoft.com/office/drawing/2014/main" id="{2AD77173-72CE-4F00-9F97-0D8F1104BFBF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0" y="-1"/>
            <a:ext cx="6096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-1000" baseline="0" dirty="0" err="1">
              <a:latin typeface="SwissRe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5325" y="692150"/>
            <a:ext cx="5040635" cy="623071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600" kern="1200" dirty="0">
                <a:solidFill>
                  <a:schemeClr val="bg1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9200" y="2908800"/>
            <a:ext cx="4472180" cy="3847207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5000" b="0" spc="-1000" baseline="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chemeClr val="bg1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chemeClr val="bg1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E57E2-DE83-4694-B55A-B2B80BEDF6DE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89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Image and Number" preserve="1" userDrawn="1">
  <p:cSld name="Section Header - Image and Number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75E534B-00AB-495E-BB30-50E8FE0031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5325" y="692150"/>
            <a:ext cx="11017250" cy="623071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600" kern="1200" dirty="0">
                <a:solidFill>
                  <a:schemeClr val="bg1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Click to add section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9200" y="2908800"/>
            <a:ext cx="4472180" cy="3847207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5000" b="0" spc="-1000" baseline="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buFontTx/>
              <a:buNone/>
              <a:defRPr sz="35000">
                <a:solidFill>
                  <a:schemeClr val="bg1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chemeClr val="bg1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chemeClr val="bg1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7E4DC-7444-44F7-9ECF-33D1EA8352F3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2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entered Text" preserve="1" userDrawn="1">
  <p:cSld name="Centere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262EFBBE-88F0-45C6-8773-A0193D5492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95325" y="2622818"/>
            <a:ext cx="10801275" cy="1296168"/>
          </a:xfr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9600" kern="1200" spc="-300" baseline="0" dirty="0">
                <a:solidFill>
                  <a:schemeClr val="bg1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chemeClr val="bg1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chemeClr val="bg1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A4281-D24F-4A18-B29E-6B7D1E7FF8C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6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004AD-930E-45B8-858D-4EAB7C967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1628776"/>
            <a:ext cx="11017250" cy="4392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Light Color" preserve="1" userDrawn="1">
  <p:cSld name="Title and Content Light Color">
    <p:bg>
      <p:bgPr>
        <a:solidFill>
          <a:schemeClr val="bg2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ADEDF-3C24-4D54-87D1-E58D78D84B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628776"/>
            <a:ext cx="11017250" cy="4392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44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Color" preserve="1" userDrawn="1">
  <p:cSld name="Title and Content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D9F5B-DD7D-4C7C-A630-31D2378722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628776"/>
            <a:ext cx="11017250" cy="4392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3BE97-70D5-4EC2-9E64-0451564E3995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olor Horizontal" preserve="1" userDrawn="1">
  <p:cSld name="Title Slide - Color Horizontal">
    <p:bg bwMode="gray"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dient">
            <a:extLst>
              <a:ext uri="{FF2B5EF4-FFF2-40B4-BE49-F238E27FC236}">
                <a16:creationId xmlns:a16="http://schemas.microsoft.com/office/drawing/2014/main" id="{99C2B0CA-DCC3-40A9-9300-09EFCA6635C3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3429000"/>
            <a:ext cx="12192000" cy="3429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95325" y="1628776"/>
            <a:ext cx="9913177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95325" y="2996952"/>
            <a:ext cx="9913177" cy="288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124883-AA0B-4956-832B-7AA7ED9CFDC8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Dark Grey" preserve="1" userDrawn="1">
  <p:cSld name="Title and Content Dark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A728029-BAA9-4A00-A844-5443038FCD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628776"/>
            <a:ext cx="11017250" cy="4392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D5EB9-202C-466A-8210-58D33BB68DF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8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6" y="1628774"/>
            <a:ext cx="5328000" cy="4392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SwissReSans" pitchFamily="34" charset="0"/>
              </a:defRPr>
            </a:lvl1pPr>
            <a:lvl2pPr>
              <a:defRPr sz="1400">
                <a:latin typeface="SwissReSans" pitchFamily="34" charset="0"/>
              </a:defRPr>
            </a:lvl2pPr>
            <a:lvl3pPr>
              <a:defRPr sz="1400">
                <a:latin typeface="SwissReSans" pitchFamily="34" charset="0"/>
              </a:defRPr>
            </a:lvl3pPr>
            <a:lvl4pPr>
              <a:defRPr sz="1400">
                <a:latin typeface="SwissReSans" pitchFamily="34" charset="0"/>
              </a:defRPr>
            </a:lvl4pPr>
            <a:lvl5pPr>
              <a:defRPr sz="14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6384032" y="1628776"/>
            <a:ext cx="5328000" cy="4392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SwissReSans" pitchFamily="34" charset="0"/>
              </a:defRPr>
            </a:lvl1pPr>
            <a:lvl2pPr>
              <a:defRPr sz="1400">
                <a:latin typeface="SwissReSans" pitchFamily="34" charset="0"/>
              </a:defRPr>
            </a:lvl2pPr>
            <a:lvl3pPr>
              <a:defRPr sz="1400">
                <a:latin typeface="SwissReSans" pitchFamily="34" charset="0"/>
              </a:defRPr>
            </a:lvl3pPr>
            <a:lvl4pPr>
              <a:defRPr sz="1400">
                <a:latin typeface="SwissReSans" pitchFamily="34" charset="0"/>
              </a:defRPr>
            </a:lvl4pPr>
            <a:lvl5pPr>
              <a:defRPr sz="14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Light Color" preserve="1" userDrawn="1">
  <p:cSld name="Two Content Light Color">
    <p:bg>
      <p:bgPr>
        <a:solidFill>
          <a:schemeClr val="bg2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6" y="1628774"/>
            <a:ext cx="5328000" cy="4392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SwissReSans" pitchFamily="34" charset="0"/>
              </a:defRPr>
            </a:lvl1pPr>
            <a:lvl2pPr>
              <a:defRPr sz="1400">
                <a:latin typeface="SwissReSans" pitchFamily="34" charset="0"/>
              </a:defRPr>
            </a:lvl2pPr>
            <a:lvl3pPr>
              <a:defRPr sz="1400">
                <a:latin typeface="SwissReSans" pitchFamily="34" charset="0"/>
              </a:defRPr>
            </a:lvl3pPr>
            <a:lvl4pPr>
              <a:defRPr sz="1400">
                <a:latin typeface="SwissReSans" pitchFamily="34" charset="0"/>
              </a:defRPr>
            </a:lvl4pPr>
            <a:lvl5pPr>
              <a:defRPr sz="14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6384032" y="1628776"/>
            <a:ext cx="5328000" cy="4392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SwissReSans" pitchFamily="34" charset="0"/>
              </a:defRPr>
            </a:lvl1pPr>
            <a:lvl2pPr>
              <a:defRPr sz="1400">
                <a:latin typeface="SwissReSans" pitchFamily="34" charset="0"/>
              </a:defRPr>
            </a:lvl2pPr>
            <a:lvl3pPr>
              <a:defRPr sz="1400">
                <a:latin typeface="SwissReSans" pitchFamily="34" charset="0"/>
              </a:defRPr>
            </a:lvl3pPr>
            <a:lvl4pPr>
              <a:defRPr sz="1400">
                <a:latin typeface="SwissReSans" pitchFamily="34" charset="0"/>
              </a:defRPr>
            </a:lvl4pPr>
            <a:lvl5pPr>
              <a:defRPr sz="14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36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 Color" preserve="1" userDrawn="1">
  <p:cSld name="Two Content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6" y="1628774"/>
            <a:ext cx="5328000" cy="4392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SwissReSans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SwissReSans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SwissReSans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SwissReSans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6384032" y="1628776"/>
            <a:ext cx="5328000" cy="4392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SwissReSans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SwissReSans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SwissReSans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SwissReSans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7614A-55C0-4065-AB1C-6F6913952202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8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 Dark Grey" preserve="1" userDrawn="1">
  <p:cSld name="Two Content Dark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6" y="1628774"/>
            <a:ext cx="5328000" cy="4392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SwissReSans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SwissReSans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SwissReSans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SwissReSans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6384032" y="1628776"/>
            <a:ext cx="5328000" cy="4392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SwissReSans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SwissReSans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SwissReSans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SwissReSans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C4F5F3-2650-43D3-80BE-F59FD588925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48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Light Color" preserve="1" userDrawn="1">
  <p:cSld name="Title Only Light Color">
    <p:bg>
      <p:bgPr>
        <a:solidFill>
          <a:schemeClr val="bg2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984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Color" preserve="1" userDrawn="1">
  <p:cSld name="Title Only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7393-F784-4DE9-9C0C-1096FAF8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4A69C-5A96-4EC3-AB4E-A2A6DCA2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49013-4A93-4A3B-BF5A-2E49C6E7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7A1A5-BE62-4D1C-8747-5D64A256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68E2D-7C11-45C2-BC87-B3CD957CD6A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69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Dark Grey" preserve="1" userDrawn="1">
  <p:cSld name="Title Only Dark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7393-F784-4DE9-9C0C-1096FAF8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4A69C-5A96-4EC3-AB4E-A2A6DCA2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49013-4A93-4A3B-BF5A-2E49C6E7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7A1A5-BE62-4D1C-8747-5D64A256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3D405-BC55-4048-9A65-315C53F0AB6B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0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/Table Slide" preserve="1" userDrawn="1">
  <p:cSld name="Chart/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371CFE5-E254-45E2-8EE8-B8B0647FB482}"/>
              </a:ext>
            </a:extLst>
          </p:cNvPr>
          <p:cNvSpPr>
            <a:spLocks/>
          </p:cNvSpPr>
          <p:nvPr userDrawn="1"/>
        </p:nvSpPr>
        <p:spPr>
          <a:xfrm>
            <a:off x="695325" y="1628776"/>
            <a:ext cx="11017250" cy="43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E22A2CB-E5EA-492E-BA25-010E3DC4238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25" y="1844776"/>
            <a:ext cx="10585250" cy="396051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dirty="0"/>
              <a:t>Add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71121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olor Vertical" preserve="1" userDrawn="1">
  <p:cSld name="Title Slide - Color Vertical">
    <p:bg bwMode="gray"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">
            <a:extLst>
              <a:ext uri="{FF2B5EF4-FFF2-40B4-BE49-F238E27FC236}">
                <a16:creationId xmlns:a16="http://schemas.microsoft.com/office/drawing/2014/main" id="{6932AA5B-4AD2-4E7B-8A30-F85550474D0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0" y="-1"/>
            <a:ext cx="6096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95325" y="1628776"/>
            <a:ext cx="5184651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95325" y="3284984"/>
            <a:ext cx="5184651" cy="288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FA282-5482-4AA5-B29E-97DBD4FFE39D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0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hart/Table Slide" preserve="1" userDrawn="1">
  <p:cSld name="Content and Chart/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6" y="1628774"/>
            <a:ext cx="5328000" cy="4392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SwissReSans" pitchFamily="34" charset="0"/>
              </a:defRPr>
            </a:lvl1pPr>
            <a:lvl2pPr>
              <a:defRPr sz="1400">
                <a:latin typeface="SwissReSans" pitchFamily="34" charset="0"/>
              </a:defRPr>
            </a:lvl2pPr>
            <a:lvl3pPr>
              <a:defRPr sz="1400">
                <a:latin typeface="SwissReSans" pitchFamily="34" charset="0"/>
              </a:defRPr>
            </a:lvl3pPr>
            <a:lvl4pPr>
              <a:defRPr sz="1400">
                <a:latin typeface="SwissReSans" pitchFamily="34" charset="0"/>
              </a:defRPr>
            </a:lvl4pPr>
            <a:lvl5pPr>
              <a:defRPr sz="14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C6D9310-7D7A-4705-8F6D-76026634E268}"/>
              </a:ext>
            </a:extLst>
          </p:cNvPr>
          <p:cNvSpPr>
            <a:spLocks/>
          </p:cNvSpPr>
          <p:nvPr userDrawn="1"/>
        </p:nvSpPr>
        <p:spPr>
          <a:xfrm>
            <a:off x="6384032" y="1628776"/>
            <a:ext cx="5328000" cy="43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17" name="Inhaltsplatzhalter 10">
            <a:extLst>
              <a:ext uri="{FF2B5EF4-FFF2-40B4-BE49-F238E27FC236}">
                <a16:creationId xmlns:a16="http://schemas.microsoft.com/office/drawing/2014/main" id="{BB93DE48-A2D8-4E01-9CE2-73C4673CE14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600032" y="1844774"/>
            <a:ext cx="4896000" cy="396000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dirty="0"/>
              <a:t>Add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2943072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/Table Slide" preserve="1" userDrawn="1">
  <p:cSld name="Two Chart/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9FD7F02-84E1-4EEF-98D3-A1F90F73C7DA}"/>
              </a:ext>
            </a:extLst>
          </p:cNvPr>
          <p:cNvSpPr>
            <a:spLocks/>
          </p:cNvSpPr>
          <p:nvPr userDrawn="1"/>
        </p:nvSpPr>
        <p:spPr>
          <a:xfrm>
            <a:off x="6384032" y="1628776"/>
            <a:ext cx="5328000" cy="43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CA2051E-BF61-4984-9813-FA16F8A034D5}"/>
              </a:ext>
            </a:extLst>
          </p:cNvPr>
          <p:cNvSpPr>
            <a:spLocks/>
          </p:cNvSpPr>
          <p:nvPr userDrawn="1"/>
        </p:nvSpPr>
        <p:spPr>
          <a:xfrm>
            <a:off x="695326" y="1628774"/>
            <a:ext cx="5328000" cy="43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16" name="Inhaltsplatzhalter 10">
            <a:extLst>
              <a:ext uri="{FF2B5EF4-FFF2-40B4-BE49-F238E27FC236}">
                <a16:creationId xmlns:a16="http://schemas.microsoft.com/office/drawing/2014/main" id="{EFF197C1-B1BD-4ED0-9A27-8A30DDD2769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23070" y="1844774"/>
            <a:ext cx="4884899" cy="395427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dirty="0"/>
              <a:t>Add chart or table</a:t>
            </a:r>
          </a:p>
        </p:txBody>
      </p:sp>
      <p:sp>
        <p:nvSpPr>
          <p:cNvPr id="17" name="Inhaltsplatzhalter 10">
            <a:extLst>
              <a:ext uri="{FF2B5EF4-FFF2-40B4-BE49-F238E27FC236}">
                <a16:creationId xmlns:a16="http://schemas.microsoft.com/office/drawing/2014/main" id="{614D5FDE-84B4-4E6E-BB03-9C8BA201D9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0032" y="1844774"/>
            <a:ext cx="4896000" cy="396000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dirty="0"/>
              <a:t>Add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2879703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and Image" preserve="1" userDrawn="1">
  <p:cSld name="Thre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692151"/>
            <a:ext cx="11017250" cy="692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D4244-74E1-4F31-926F-FC9A8ADAD2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850" y="5409209"/>
            <a:ext cx="11007725" cy="612178"/>
          </a:xfrm>
          <a:prstGeom prst="rect">
            <a:avLst/>
          </a:prstGeom>
          <a:solidFill>
            <a:schemeClr val="accent2"/>
          </a:solidFill>
        </p:spPr>
        <p:txBody>
          <a:bodyPr lIns="180000" rIns="180000" anchor="ctr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182562" indent="0">
              <a:buNone/>
              <a:defRPr sz="1600"/>
            </a:lvl2pPr>
            <a:lvl3pPr marL="444500" indent="0">
              <a:buNone/>
              <a:defRPr sz="1600"/>
            </a:lvl3pPr>
            <a:lvl4pPr marL="715963" indent="0">
              <a:buNone/>
              <a:defRPr sz="1600"/>
            </a:lvl4pPr>
            <a:lvl5pPr marL="985838" indent="0">
              <a:buNone/>
              <a:defRPr sz="1600"/>
            </a:lvl5pPr>
          </a:lstStyle>
          <a:p>
            <a:pPr lvl="0"/>
            <a:r>
              <a:rPr lang="en-GB"/>
              <a:t>Add conclusion here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AB0222-82AA-4B01-A991-510DEF3145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98974" y="1628774"/>
            <a:ext cx="2613600" cy="36413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8D4FCF9-EAC0-40E2-B779-76FB9440FC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6" y="2564904"/>
            <a:ext cx="2613600" cy="2705186"/>
          </a:xfrm>
          <a:prstGeom prst="rect">
            <a:avLst/>
          </a:prstGeom>
          <a:solidFill>
            <a:srgbClr val="EFF0F1"/>
          </a:solidFill>
        </p:spPr>
        <p:txBody>
          <a:bodyPr lIns="108000" tIns="576000" rIns="72000" anchor="t"/>
          <a:lstStyle>
            <a:lvl1pPr marL="0" indent="0" algn="l">
              <a:spcBef>
                <a:spcPts val="0"/>
              </a:spcBef>
              <a:buNone/>
              <a:defRPr sz="1200"/>
            </a:lvl1pPr>
            <a:lvl2pPr marL="182562" indent="0">
              <a:buNone/>
              <a:defRPr sz="1600"/>
            </a:lvl2pPr>
            <a:lvl3pPr marL="444500" indent="0">
              <a:buNone/>
              <a:defRPr sz="1600"/>
            </a:lvl3pPr>
            <a:lvl4pPr marL="715963" indent="0">
              <a:buNone/>
              <a:defRPr sz="1600"/>
            </a:lvl4pPr>
            <a:lvl5pPr marL="985838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1BA5B7C-8DA8-4946-8A4A-49A13E3FC0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6542" y="2564904"/>
            <a:ext cx="2613600" cy="2705186"/>
          </a:xfrm>
          <a:prstGeom prst="rect">
            <a:avLst/>
          </a:prstGeom>
          <a:solidFill>
            <a:srgbClr val="EFF0F1"/>
          </a:solidFill>
        </p:spPr>
        <p:txBody>
          <a:bodyPr lIns="108000" tIns="576000" rIns="72000" anchor="t"/>
          <a:lstStyle>
            <a:lvl1pPr marL="0" indent="0" algn="l">
              <a:spcBef>
                <a:spcPts val="0"/>
              </a:spcBef>
              <a:buNone/>
              <a:defRPr sz="1200"/>
            </a:lvl1pPr>
            <a:lvl2pPr marL="182562" indent="0">
              <a:buNone/>
              <a:defRPr sz="1600"/>
            </a:lvl2pPr>
            <a:lvl3pPr marL="444500" indent="0">
              <a:buNone/>
              <a:defRPr sz="1600"/>
            </a:lvl3pPr>
            <a:lvl4pPr marL="715963" indent="0">
              <a:buNone/>
              <a:defRPr sz="1600"/>
            </a:lvl4pPr>
            <a:lvl5pPr marL="985838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9347D2-246D-4A68-A626-7F07D6B550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97758" y="2564904"/>
            <a:ext cx="2613600" cy="2705186"/>
          </a:xfrm>
          <a:prstGeom prst="rect">
            <a:avLst/>
          </a:prstGeom>
          <a:solidFill>
            <a:srgbClr val="EFF0F1"/>
          </a:solidFill>
        </p:spPr>
        <p:txBody>
          <a:bodyPr lIns="108000" tIns="576000" rIns="72000" anchor="t"/>
          <a:lstStyle>
            <a:lvl1pPr marL="0" indent="0" algn="l">
              <a:spcBef>
                <a:spcPts val="0"/>
              </a:spcBef>
              <a:buNone/>
              <a:defRPr sz="1200"/>
            </a:lvl1pPr>
            <a:lvl2pPr marL="182562" indent="0">
              <a:buNone/>
              <a:defRPr sz="1600"/>
            </a:lvl2pPr>
            <a:lvl3pPr marL="444500" indent="0">
              <a:buNone/>
              <a:defRPr sz="1600"/>
            </a:lvl3pPr>
            <a:lvl4pPr marL="715963" indent="0">
              <a:buNone/>
              <a:defRPr sz="1600"/>
            </a:lvl4pPr>
            <a:lvl5pPr marL="985838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7C373BE-49B0-4763-B7A1-CBAEDE2CF2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1628775"/>
            <a:ext cx="2613600" cy="1296169"/>
          </a:xfrm>
          <a:prstGeom prst="flowChartOffpageConnector">
            <a:avLst/>
          </a:prstGeom>
          <a:solidFill>
            <a:schemeClr val="tx2"/>
          </a:solidFill>
        </p:spPr>
        <p:txBody>
          <a:bodyPr lIns="108000" tIns="0" rIns="72000" anchor="ctr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182562" indent="0">
              <a:buNone/>
              <a:defRPr sz="1600"/>
            </a:lvl2pPr>
            <a:lvl3pPr marL="444500" indent="0">
              <a:buNone/>
              <a:defRPr sz="1600"/>
            </a:lvl3pPr>
            <a:lvl4pPr marL="715963" indent="0">
              <a:buNone/>
              <a:defRPr sz="1600"/>
            </a:lvl4pPr>
            <a:lvl5pPr marL="985838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A5E670B-AB2B-47F5-9DCA-FE8A9C9EEC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97660" y="1628775"/>
            <a:ext cx="2613600" cy="1296169"/>
          </a:xfrm>
          <a:prstGeom prst="flowChartOffpageConnector">
            <a:avLst/>
          </a:prstGeom>
          <a:solidFill>
            <a:schemeClr val="tx2"/>
          </a:solidFill>
        </p:spPr>
        <p:txBody>
          <a:bodyPr lIns="108000" tIns="0" rIns="72000" anchor="ctr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182562" indent="0">
              <a:buNone/>
              <a:defRPr sz="1600"/>
            </a:lvl2pPr>
            <a:lvl3pPr marL="444500" indent="0">
              <a:buNone/>
              <a:defRPr sz="1600"/>
            </a:lvl3pPr>
            <a:lvl4pPr marL="715963" indent="0">
              <a:buNone/>
              <a:defRPr sz="1600"/>
            </a:lvl4pPr>
            <a:lvl5pPr marL="985838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84C407-AF5F-4536-BFF8-BD0CCAF9AB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6640" y="1628775"/>
            <a:ext cx="2613600" cy="1296169"/>
          </a:xfrm>
          <a:prstGeom prst="flowChartOffpageConnector">
            <a:avLst/>
          </a:prstGeom>
          <a:solidFill>
            <a:schemeClr val="tx2"/>
          </a:solidFill>
        </p:spPr>
        <p:txBody>
          <a:bodyPr lIns="108000" tIns="0" rIns="72000" anchor="ctr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182562" indent="0">
              <a:buNone/>
              <a:defRPr sz="1600"/>
            </a:lvl2pPr>
            <a:lvl3pPr marL="444500" indent="0">
              <a:buNone/>
              <a:defRPr sz="1600"/>
            </a:lvl3pPr>
            <a:lvl4pPr marL="715963" indent="0">
              <a:buNone/>
              <a:defRPr sz="1600"/>
            </a:lvl4pPr>
            <a:lvl5pPr marL="985838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749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Message with Color" preserve="1" userDrawn="1">
  <p:cSld name="Key Message with 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95A25EDE-8428-429E-BE07-354A88A6623D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FFFFFF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38B62-2C76-48D4-8BA4-BB1F152D52C5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77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Message Dark Grey" preserve="1" userDrawn="1">
  <p:cSld name="Key Message Dark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95A25EDE-8428-429E-BE07-354A88A6623D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FFFFFF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4C641-6078-4491-AFCA-75D01170A210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0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Message with Image" preserve="1" userDrawn="1">
  <p:cSld name="Key Message with 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7909D1B-780F-487D-8A19-0628603C57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95A25EDE-8428-429E-BE07-354A88A6623D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FFFFFF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C43F8-F3A2-43EB-AE71-AD660086FE6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0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Message with Circle" preserve="1" userDrawn="1">
  <p:cSld name="Key Message with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6F7AA4C-CEA0-4838-9DF9-2F5534114B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95A25EDE-8428-429E-BE07-354A88A6623D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FFFFFF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43963-C518-4447-9E83-A30F66BB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1"/>
            <a:ext cx="11017250" cy="6926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D44F4213-4BCA-49E4-9D32-D0795C52F8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165944" y="1988644"/>
            <a:ext cx="2880000" cy="28800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12E097B-8B33-4A53-A464-F9DB356C0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1628775"/>
            <a:ext cx="6480795" cy="352841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00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41E35-FD94-4365-810A-2C60CD98299E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50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Message with Circle Dark Grey" preserve="1" userDrawn="1">
  <p:cSld name="Key Message with Circle Dark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95A25EDE-8428-429E-BE07-354A88A6623D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FFFFFF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43963-C518-4447-9E83-A30F66BB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D44F4213-4BCA-49E4-9D32-D0795C52F8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165944" y="1988644"/>
            <a:ext cx="2880000" cy="2880000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12E097B-8B33-4A53-A464-F9DB356C0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1628775"/>
            <a:ext cx="6480795" cy="352841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00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4AE8C5-C2A2-4FC7-85C0-5B87CD9485EE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50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lor, Text and Image" preserve="1" userDrawn="1">
  <p:cSld name="Color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A4DEE0-C41B-4076-8B94-57B0E7907B17}"/>
              </a:ext>
            </a:extLst>
          </p:cNvPr>
          <p:cNvSpPr/>
          <p:nvPr userDrawn="1"/>
        </p:nvSpPr>
        <p:spPr bwMode="gray">
          <a:xfrm>
            <a:off x="0" y="0"/>
            <a:ext cx="610235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02350" y="0"/>
            <a:ext cx="6089650" cy="6858000"/>
          </a:xfrm>
          <a:prstGeom prst="rect">
            <a:avLst/>
          </a:prstGeom>
        </p:spPr>
        <p:txBody>
          <a:bodyPr lIns="0" tIns="1152000" anchor="ctr"/>
          <a:lstStyle>
            <a:lvl1pPr algn="ctr">
              <a:spcBef>
                <a:spcPts val="0"/>
              </a:spcBef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Click to browse for an own image or </a:t>
            </a:r>
            <a:br>
              <a:rPr lang="en-GB" noProof="1"/>
            </a:br>
            <a:r>
              <a:rPr lang="en-GB" noProof="1"/>
              <a:t>select one from the Swiss Re menu.</a:t>
            </a:r>
            <a:br>
              <a:rPr lang="en-GB" noProof="1"/>
            </a:br>
            <a:r>
              <a:rPr lang="en-GB" noProof="1"/>
              <a:t>Be careful to avoid an image that clashes</a:t>
            </a:r>
            <a:br>
              <a:rPr lang="en-GB" noProof="1"/>
            </a:br>
            <a:r>
              <a:rPr lang="en-GB" noProof="1"/>
              <a:t>with the background colour.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695325" y="692151"/>
            <a:ext cx="4920621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  <a:br>
              <a:rPr lang="en-GB" dirty="0"/>
            </a:br>
            <a:r>
              <a:rPr lang="en-US" dirty="0"/>
              <a:t>[No Brand Imagery on this layout]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90A8-D632-4D32-AA86-6231D6EA8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95324" y="1628774"/>
            <a:ext cx="4920624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1F6BA-ACBA-44D7-8B7D-F7C63AC70B4E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Image" preserve="1" userDrawn="1">
  <p:cSld name="Title Slide - Image">
    <p:bg bwMode="gray"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95325" y="1628776"/>
            <a:ext cx="9913177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95325" y="2996952"/>
            <a:ext cx="9913177" cy="288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  <a:br>
              <a:rPr lang="en-GB" dirty="0"/>
            </a:br>
            <a:br>
              <a:rPr lang="en-GB" dirty="0"/>
            </a:br>
            <a:r>
              <a:rPr lang="en-US" dirty="0"/>
              <a:t>[No text over Power Symbol]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86E9A-5554-4891-ABEC-77E285E4D0FC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Grey, Text and Image" preserve="1" userDrawn="1">
  <p:cSld name="Dark Grey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A4DEE0-C41B-4076-8B94-57B0E7907B17}"/>
              </a:ext>
            </a:extLst>
          </p:cNvPr>
          <p:cNvSpPr/>
          <p:nvPr userDrawn="1"/>
        </p:nvSpPr>
        <p:spPr bwMode="gray">
          <a:xfrm>
            <a:off x="0" y="0"/>
            <a:ext cx="6102350" cy="685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02350" y="0"/>
            <a:ext cx="6089650" cy="6858000"/>
          </a:xfrm>
          <a:prstGeom prst="rect">
            <a:avLst/>
          </a:prstGeom>
        </p:spPr>
        <p:txBody>
          <a:bodyPr lIns="0" tIns="1152000" anchor="ctr"/>
          <a:lstStyle>
            <a:lvl1pPr algn="ctr">
              <a:spcBef>
                <a:spcPts val="0"/>
              </a:spcBef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Click to browse for an own image or </a:t>
            </a:r>
            <a:br>
              <a:rPr lang="en-GB" noProof="1"/>
            </a:br>
            <a:r>
              <a:rPr lang="en-GB" noProof="1"/>
              <a:t>select one from the Swiss Re menu.</a:t>
            </a:r>
            <a:br>
              <a:rPr lang="en-GB" noProof="1"/>
            </a:br>
            <a:r>
              <a:rPr lang="en-GB" noProof="1"/>
              <a:t>Be careful to avoid an image that clashes</a:t>
            </a:r>
            <a:br>
              <a:rPr lang="en-GB" noProof="1"/>
            </a:br>
            <a:r>
              <a:rPr lang="en-GB" noProof="1"/>
              <a:t>with the background colour.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695325" y="692151"/>
            <a:ext cx="4920621" cy="6926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90A8-D632-4D32-AA86-6231D6EA8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95324" y="1628774"/>
            <a:ext cx="4920624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0A58C-EEAB-4144-80B5-27014486F1EA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6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anchor="ctr"/>
          <a:lstStyle>
            <a:lvl1pPr marL="0" indent="0" algn="ctr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90380-A74F-441B-8DB5-A674E3E33EAA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lIns="0" tIns="576000" anchor="ctr"/>
          <a:lstStyle>
            <a:lvl1pPr marL="0" indent="0"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 noProof="1"/>
              <a:t>Click icon to add picture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5" y="1628774"/>
            <a:ext cx="4920624" cy="439261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SwissReSans" pitchFamily="34" charset="0"/>
              </a:defRPr>
            </a:lvl1pPr>
            <a:lvl2pPr>
              <a:defRPr sz="1400">
                <a:latin typeface="SwissReSans" pitchFamily="34" charset="0"/>
              </a:defRPr>
            </a:lvl2pPr>
            <a:lvl3pPr>
              <a:defRPr sz="1400">
                <a:latin typeface="SwissReSans" pitchFamily="34" charset="0"/>
              </a:defRPr>
            </a:lvl3pPr>
            <a:lvl4pPr>
              <a:defRPr sz="1400">
                <a:latin typeface="SwissReSans" pitchFamily="34" charset="0"/>
              </a:defRPr>
            </a:lvl4pPr>
            <a:lvl5pPr>
              <a:defRPr sz="14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692151"/>
            <a:ext cx="4920621" cy="692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021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mall Image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</p:spPr>
        <p:txBody>
          <a:bodyPr lIns="0" tIns="576000" anchor="ctr"/>
          <a:lstStyle>
            <a:lvl1pPr marL="0" indent="0"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 noProof="1"/>
              <a:t>Click icon to add picture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5" y="1628774"/>
            <a:ext cx="4920624" cy="439261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SwissReSans" pitchFamily="34" charset="0"/>
              </a:defRPr>
            </a:lvl1pPr>
            <a:lvl2pPr>
              <a:defRPr sz="1400">
                <a:latin typeface="SwissReSans" pitchFamily="34" charset="0"/>
              </a:defRPr>
            </a:lvl2pPr>
            <a:lvl3pPr>
              <a:defRPr sz="1400">
                <a:latin typeface="SwissReSans" pitchFamily="34" charset="0"/>
              </a:defRPr>
            </a:lvl3pPr>
            <a:lvl4pPr>
              <a:defRPr sz="1400">
                <a:latin typeface="SwissReSans" pitchFamily="34" charset="0"/>
              </a:defRPr>
            </a:lvl4pPr>
            <a:lvl5pPr>
              <a:defRPr sz="14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692151"/>
            <a:ext cx="4920621" cy="692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40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olor" preserve="1" userDrawn="1">
  <p:cSld name="Text an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C37E59-4DA2-4550-BDD9-2ED41E064812}"/>
              </a:ext>
            </a:extLst>
          </p:cNvPr>
          <p:cNvSpPr/>
          <p:nvPr userDrawn="1"/>
        </p:nvSpPr>
        <p:spPr bwMode="gray"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5" y="1628774"/>
            <a:ext cx="4920624" cy="439261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SwissReSans" pitchFamily="34" charset="0"/>
              </a:defRPr>
            </a:lvl1pPr>
            <a:lvl2pPr>
              <a:defRPr sz="1400">
                <a:latin typeface="SwissReSans" pitchFamily="34" charset="0"/>
              </a:defRPr>
            </a:lvl2pPr>
            <a:lvl3pPr>
              <a:defRPr sz="1400">
                <a:latin typeface="SwissReSans" pitchFamily="34" charset="0"/>
              </a:defRPr>
            </a:lvl3pPr>
            <a:lvl4pPr>
              <a:defRPr sz="1400">
                <a:latin typeface="SwissReSans" pitchFamily="34" charset="0"/>
              </a:defRPr>
            </a:lvl4pPr>
            <a:lvl5pPr>
              <a:defRPr sz="14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692151"/>
            <a:ext cx="4920621" cy="692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lIns="3600000" tIns="0" rIns="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Select an image from the Brandic menu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1628773"/>
            <a:ext cx="4920623" cy="43926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38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hree Columns" preserve="1" userDrawn="1">
  <p:cSld name="Imag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C9C7621-C294-4C5C-B63E-B212B4490F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3127402"/>
          </a:xfrm>
          <a:prstGeom prst="rect">
            <a:avLst/>
          </a:prstGeom>
          <a:solidFill>
            <a:srgbClr val="D1DCD6"/>
          </a:solidFill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B8947-327C-427F-B775-4F62AC4C7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704" y="3585598"/>
            <a:ext cx="3096000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EC8F45C-BAFD-43A7-91EA-CF42FEBBAD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704" y="4040556"/>
            <a:ext cx="3096000" cy="19808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/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949FF6D-ECD5-4EF9-B93A-911AAE13AC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6575" y="3585598"/>
            <a:ext cx="3096000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255D96C-685D-4030-9E22-9140C31C49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16575" y="4040556"/>
            <a:ext cx="3096000" cy="19808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/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3CDDBB4-45F4-4435-8E51-B805CE8785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6639" y="3585598"/>
            <a:ext cx="3096000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0068D67-3239-43C4-8B4E-1F698F876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56639" y="4040556"/>
            <a:ext cx="3096000" cy="19808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/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290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Image and Three Columns" preserve="1" userDrawn="1">
  <p:cSld name="Small Imag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C9C7621-C294-4C5C-B63E-B212B4490F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2521744"/>
          </a:xfrm>
          <a:prstGeom prst="rect">
            <a:avLst/>
          </a:prstGeom>
          <a:solidFill>
            <a:srgbClr val="D1DCD6"/>
          </a:solidFill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B8947-327C-427F-B775-4F62AC4C7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704" y="2972473"/>
            <a:ext cx="3096000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EC8F45C-BAFD-43A7-91EA-CF42FEBBAD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704" y="3429000"/>
            <a:ext cx="3096000" cy="25923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/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949FF6D-ECD5-4EF9-B93A-911AAE13AC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6279" y="2972473"/>
            <a:ext cx="3096000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255D96C-685D-4030-9E22-9140C31C49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16279" y="3429000"/>
            <a:ext cx="3096000" cy="25923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/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3CDDBB4-45F4-4435-8E51-B805CE8785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6492" y="2972473"/>
            <a:ext cx="3096000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0068D67-3239-43C4-8B4E-1F698F876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56492" y="3429000"/>
            <a:ext cx="3096000" cy="25923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0"/>
            </a:lvl1pPr>
            <a:lvl2pPr marL="182562" indent="0">
              <a:buNone/>
              <a:defRPr sz="1800" b="1"/>
            </a:lvl2pPr>
            <a:lvl3pPr marL="444500" indent="0">
              <a:buNone/>
              <a:defRPr sz="1800" b="1"/>
            </a:lvl3pPr>
            <a:lvl4pPr marL="715963" indent="0">
              <a:buNone/>
              <a:defRPr sz="1800" b="1"/>
            </a:lvl4pPr>
            <a:lvl5pPr marL="985838" indent="0"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024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se Study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A4DEE0-C41B-4076-8B94-57B0E7907B17}"/>
              </a:ext>
            </a:extLst>
          </p:cNvPr>
          <p:cNvSpPr/>
          <p:nvPr userDrawn="1"/>
        </p:nvSpPr>
        <p:spPr bwMode="gray">
          <a:xfrm>
            <a:off x="0" y="0"/>
            <a:ext cx="6102350" cy="685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02350" y="0"/>
            <a:ext cx="6089650" cy="6858000"/>
          </a:xfrm>
          <a:prstGeom prst="rect">
            <a:avLst/>
          </a:prstGeom>
        </p:spPr>
        <p:txBody>
          <a:bodyPr lIns="0" tIns="1152000" anchor="ctr"/>
          <a:lstStyle>
            <a:lvl1pPr algn="ctr">
              <a:spcBef>
                <a:spcPts val="0"/>
              </a:spcBef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Click to browse for an own image or </a:t>
            </a:r>
            <a:br>
              <a:rPr lang="en-GB" noProof="1"/>
            </a:br>
            <a:r>
              <a:rPr lang="en-GB" noProof="1"/>
              <a:t>select one from the Swiss Re menu.</a:t>
            </a:r>
            <a:br>
              <a:rPr lang="en-GB" noProof="1"/>
            </a:br>
            <a:r>
              <a:rPr lang="en-GB" noProof="1"/>
              <a:t>Be careful to avoid an image that clashes</a:t>
            </a:r>
            <a:br>
              <a:rPr lang="en-GB" noProof="1"/>
            </a:br>
            <a:r>
              <a:rPr lang="en-GB" noProof="1"/>
              <a:t>with the gradient colour.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95325" y="692151"/>
            <a:ext cx="4920621" cy="215444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90A8-D632-4D32-AA86-6231D6EA8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709614" y="3223286"/>
            <a:ext cx="4906332" cy="2950584"/>
          </a:xfrm>
          <a:prstGeom prst="rect">
            <a:avLst/>
          </a:prstGeom>
        </p:spPr>
        <p:txBody>
          <a:bodyPr/>
          <a:lstStyle>
            <a:lvl1pPr>
              <a:defRPr sz="1250">
                <a:solidFill>
                  <a:srgbClr val="FFFFFF"/>
                </a:solidFill>
              </a:defRPr>
            </a:lvl1pPr>
            <a:lvl2pPr>
              <a:defRPr sz="11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7F4A93B-C97E-46A8-BDDB-78DA9FE909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9614" y="1354676"/>
            <a:ext cx="4906332" cy="164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365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120"/>
              </a:lnSpc>
              <a:spcBef>
                <a:spcPts val="0"/>
              </a:spcBef>
              <a:buNone/>
              <a:defRPr sz="365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120"/>
              </a:lnSpc>
              <a:spcBef>
                <a:spcPts val="0"/>
              </a:spcBef>
              <a:buNone/>
              <a:defRPr sz="365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B1942-FC85-4D19-9E2A-A09FC27EAF66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0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se Study with Image" preserve="1" userDrawn="1">
  <p:cSld name="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59F06C6-F232-4241-B3CB-7228B6886A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1152000" anchor="ctr"/>
          <a:lstStyle>
            <a:lvl1pPr algn="ctr">
              <a:spcBef>
                <a:spcPts val="0"/>
              </a:spcBef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Click to browse for an own image or </a:t>
            </a:r>
            <a:br>
              <a:rPr lang="en-GB" noProof="1"/>
            </a:br>
            <a:r>
              <a:rPr lang="en-GB" noProof="1"/>
              <a:t>select one from the Swiss Re menu.</a:t>
            </a:r>
            <a:br>
              <a:rPr lang="en-GB" noProof="1"/>
            </a:br>
            <a:r>
              <a:rPr lang="en-GB" noProof="1"/>
              <a:t>Be careful to avoid an image that clashes</a:t>
            </a:r>
            <a:br>
              <a:rPr lang="en-GB" noProof="1"/>
            </a:br>
            <a:r>
              <a:rPr lang="en-GB" noProof="1"/>
              <a:t>with the gradient colour.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95325" y="692151"/>
            <a:ext cx="4920621" cy="215444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90A8-D632-4D32-AA86-6231D6EA8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709613" y="3223286"/>
            <a:ext cx="4906332" cy="2950584"/>
          </a:xfrm>
          <a:prstGeom prst="rect">
            <a:avLst/>
          </a:prstGeom>
        </p:spPr>
        <p:txBody>
          <a:bodyPr/>
          <a:lstStyle>
            <a:lvl1pPr>
              <a:defRPr sz="1250">
                <a:solidFill>
                  <a:srgbClr val="FFFFFF"/>
                </a:solidFill>
              </a:defRPr>
            </a:lvl1pPr>
            <a:lvl2pPr>
              <a:defRPr sz="11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7F4A93B-C97E-46A8-BDDB-78DA9FE909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9614" y="1354676"/>
            <a:ext cx="4906332" cy="164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365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120"/>
              </a:lnSpc>
              <a:spcBef>
                <a:spcPts val="0"/>
              </a:spcBef>
              <a:buNone/>
              <a:defRPr sz="365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120"/>
              </a:lnSpc>
              <a:spcBef>
                <a:spcPts val="0"/>
              </a:spcBef>
              <a:buNone/>
              <a:defRPr sz="365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EB97A-6923-4602-AB1E-DFC394C8877E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7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Image and Large Text" preserve="1" userDrawn="1">
  <p:cSld name="Title Slide - Image and Large Text">
    <p:bg bwMode="gray"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95325" y="1628776"/>
            <a:ext cx="9913177" cy="1969770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95325" y="3844381"/>
            <a:ext cx="9913177" cy="288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  <a:br>
              <a:rPr lang="en-GB" dirty="0"/>
            </a:br>
            <a:br>
              <a:rPr lang="en-GB" dirty="0"/>
            </a:br>
            <a:r>
              <a:rPr lang="en-US" dirty="0"/>
              <a:t>[No text over Power Symbol]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4DC4D-B05D-468B-80C2-1268CEB22164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52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es and Image" preserve="1" userDrawn="1">
  <p:cSld name="Textbox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02350" y="0"/>
            <a:ext cx="6089650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1152000" anchor="ctr"/>
          <a:lstStyle>
            <a:lvl1pPr algn="ctr">
              <a:spcBef>
                <a:spcPts val="0"/>
              </a:spcBef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Click to browse for an own image or </a:t>
            </a:r>
            <a:br>
              <a:rPr lang="en-GB" noProof="1"/>
            </a:br>
            <a:r>
              <a:rPr lang="en-GB" noProof="1"/>
              <a:t>select one from the Swiss Re menu.</a:t>
            </a:r>
            <a:br>
              <a:rPr lang="en-GB" noProof="1"/>
            </a:br>
            <a:r>
              <a:rPr lang="en-GB" noProof="1"/>
              <a:t>Be careful to avoid an image that clashes</a:t>
            </a:r>
            <a:br>
              <a:rPr lang="en-GB" noProof="1"/>
            </a:br>
            <a:r>
              <a:rPr lang="en-GB" noProof="1"/>
              <a:t>with the gradient colour.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6D9F32AB-5EE3-47ED-9DA3-FF707C98C96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692151"/>
            <a:ext cx="4920621" cy="215444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C415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E8073C-C61D-4113-939D-B514C20FB2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709613" y="3223286"/>
            <a:ext cx="4906332" cy="2950584"/>
          </a:xfrm>
          <a:prstGeom prst="rect">
            <a:avLst/>
          </a:prstGeom>
        </p:spPr>
        <p:txBody>
          <a:bodyPr/>
          <a:lstStyle>
            <a:lvl1pPr>
              <a:defRPr sz="1250">
                <a:solidFill>
                  <a:srgbClr val="3C4150"/>
                </a:solidFill>
              </a:defRPr>
            </a:lvl1pPr>
            <a:lvl2pPr>
              <a:defRPr sz="1100">
                <a:solidFill>
                  <a:srgbClr val="3C4150"/>
                </a:solidFill>
              </a:defRPr>
            </a:lvl2pPr>
            <a:lvl3pPr>
              <a:defRPr sz="1100">
                <a:solidFill>
                  <a:srgbClr val="3C4150"/>
                </a:solidFill>
              </a:defRPr>
            </a:lvl3pPr>
            <a:lvl4pPr>
              <a:defRPr sz="1100">
                <a:solidFill>
                  <a:srgbClr val="3C4150"/>
                </a:solidFill>
              </a:defRPr>
            </a:lvl4pPr>
            <a:lvl5pPr>
              <a:defRPr sz="1100">
                <a:solidFill>
                  <a:srgbClr val="3C41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4AEFB-BDCA-44E0-B55F-06EB6A24DF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9614" y="1354676"/>
            <a:ext cx="4906332" cy="164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10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rgbClr val="3C4150"/>
                </a:solidFill>
                <a:latin typeface="+mj-lt"/>
              </a:defRPr>
            </a:lvl1pPr>
            <a:lvl2pPr marL="0" indent="0">
              <a:lnSpc>
                <a:spcPts val="4120"/>
              </a:lnSpc>
              <a:spcBef>
                <a:spcPts val="0"/>
              </a:spcBef>
              <a:buNone/>
              <a:defRPr sz="365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120"/>
              </a:lnSpc>
              <a:spcBef>
                <a:spcPts val="0"/>
              </a:spcBef>
              <a:buNone/>
              <a:defRPr sz="365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120"/>
              </a:lnSpc>
              <a:spcBef>
                <a:spcPts val="0"/>
              </a:spcBef>
              <a:buNone/>
              <a:defRPr sz="3650">
                <a:solidFill>
                  <a:schemeClr val="bg1"/>
                </a:solidFill>
                <a:latin typeface="+mj-lt"/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239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with Running Title" preserve="1" userDrawn="1">
  <p:cSld name="Image with Runn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6102350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1152000" anchor="ctr"/>
          <a:lstStyle>
            <a:lvl1pPr algn="ctr">
              <a:spcBef>
                <a:spcPts val="0"/>
              </a:spcBef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Click to browse for an own image or </a:t>
            </a:r>
            <a:br>
              <a:rPr lang="en-GB" noProof="1"/>
            </a:br>
            <a:r>
              <a:rPr lang="en-GB" noProof="1"/>
              <a:t>select one from the Swiss Re menu.</a:t>
            </a:r>
            <a:br>
              <a:rPr lang="en-GB" noProof="1"/>
            </a:br>
            <a:r>
              <a:rPr lang="en-GB" noProof="1"/>
              <a:t>Be careful to avoid an image that clashes</a:t>
            </a:r>
            <a:br>
              <a:rPr lang="en-GB" noProof="1"/>
            </a:br>
            <a:r>
              <a:rPr lang="en-GB" noProof="1"/>
              <a:t>with the gradient colour.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D5F9EC-5A6C-4879-A017-2328F8C8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1"/>
            <a:ext cx="4968627" cy="34471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11B47-F667-423E-8F00-FDD52F708423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7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Messaging Device (Large)" preserve="1" userDrawn="1">
  <p:cSld name="Circular Messaging Devic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6" y="1628774"/>
            <a:ext cx="6120754" cy="4392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SwissReSans" pitchFamily="34" charset="0"/>
              </a:defRPr>
            </a:lvl1pPr>
            <a:lvl2pPr>
              <a:defRPr sz="1400">
                <a:latin typeface="SwissReSans" pitchFamily="34" charset="0"/>
              </a:defRPr>
            </a:lvl2pPr>
            <a:lvl3pPr>
              <a:defRPr sz="1400">
                <a:latin typeface="SwissReSans" pitchFamily="34" charset="0"/>
              </a:defRPr>
            </a:lvl3pPr>
            <a:lvl4pPr>
              <a:defRPr sz="1400">
                <a:latin typeface="SwissReSans" pitchFamily="34" charset="0"/>
              </a:defRPr>
            </a:lvl4pPr>
            <a:lvl5pPr>
              <a:defRPr sz="14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gray">
          <a:xfrm>
            <a:off x="7752184" y="1809000"/>
            <a:ext cx="3240000" cy="3240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05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Messaging Device (Small)" preserve="1" userDrawn="1">
  <p:cSld name="Circular Messaging Devic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95326" y="1628774"/>
            <a:ext cx="7200874" cy="4392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SwissReSans" pitchFamily="34" charset="0"/>
              </a:defRPr>
            </a:lvl1pPr>
            <a:lvl2pPr>
              <a:defRPr sz="1400">
                <a:latin typeface="SwissReSans" pitchFamily="34" charset="0"/>
              </a:defRPr>
            </a:lvl2pPr>
            <a:lvl3pPr>
              <a:defRPr sz="1400">
                <a:latin typeface="SwissReSans" pitchFamily="34" charset="0"/>
              </a:defRPr>
            </a:lvl3pPr>
            <a:lvl4pPr>
              <a:defRPr sz="1400">
                <a:latin typeface="SwissReSans" pitchFamily="34" charset="0"/>
              </a:defRPr>
            </a:lvl4pPr>
            <a:lvl5pPr>
              <a:defRPr sz="14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/>
          </p:nvPr>
        </p:nvSpPr>
        <p:spPr bwMode="gray">
          <a:xfrm>
            <a:off x="8702581" y="2349000"/>
            <a:ext cx="2160000" cy="2160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182562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4445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715963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985838" indent="0" algn="l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448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with Circle" preserve="1" userDrawn="1">
  <p:cSld name="Image with Circl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6F7AA4C-CEA0-4838-9DF9-2F5534114B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rIns="504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95A25EDE-8428-429E-BE07-354A88A6623D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FFFFFF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D44F4213-4BCA-49E4-9D32-D0795C52F8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7014012" y="1196752"/>
            <a:ext cx="4464496" cy="4464496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66981-5FCA-47A5-8C4F-1782D8E270F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2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nd Three Circles" preserve="1" userDrawn="1">
  <p:cSld name="Image and Three Circl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6F7AA4C-CEA0-4838-9DF9-2F5534114B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/>
              <a:t>Bild durch Klicken auf Symbol hinzufügen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95A25EDE-8428-429E-BE07-354A88A6623D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FFFFFF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43963-C518-4447-9E83-A30F66BB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D44F4213-4BCA-49E4-9D32-D0795C52F8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821770" y="1988644"/>
            <a:ext cx="2880000" cy="28800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D457D57-2215-4E9E-91C3-6ECBC71608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95325" y="1988644"/>
            <a:ext cx="2880000" cy="28800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4E76D4D-0C41-4EBF-BD66-5C132AC9B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4758548" y="1988644"/>
            <a:ext cx="2880000" cy="28800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73420B-781C-4183-8D80-6EFE0BA00EA3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28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Persons (4 people)" preserve="1" userDrawn="1">
  <p:cSld name="Contact Persons (4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A4DEE0-C41B-4076-8B94-57B0E7907B17}"/>
              </a:ext>
            </a:extLst>
          </p:cNvPr>
          <p:cNvSpPr/>
          <p:nvPr userDrawn="1"/>
        </p:nvSpPr>
        <p:spPr bwMode="gray">
          <a:xfrm>
            <a:off x="0" y="0"/>
            <a:ext cx="4064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695326" y="692151"/>
            <a:ext cx="3096418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Enter team name here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90A8-D632-4D32-AA86-6231D6EA8A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5325" y="1628774"/>
            <a:ext cx="3096420" cy="4392614"/>
          </a:xfrm>
          <a:prstGeom prst="rect">
            <a:avLst/>
          </a:prstGeom>
        </p:spPr>
        <p:txBody>
          <a:bodyPr/>
          <a:lstStyle>
            <a:lvl1pPr marL="108000" indent="-108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  <a:lvl2pPr marL="252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2pPr>
            <a:lvl3pPr marL="396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3pPr>
            <a:lvl4pPr marL="540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4pPr>
            <a:lvl5pPr marL="684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add text, for example team mission and/or capabilities, roles and responsibilities, other info.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56FDD83-9066-405C-9C9B-C6012C35E7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73419" y="727075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indent="0" algn="ctr">
              <a:buNone/>
              <a:defRPr sz="14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8A06944-C2A7-4F21-A4A5-D22B1CF13B5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882581" y="727075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4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679A695-226D-4550-AC5F-CF13DA1C3E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0638" y="2641930"/>
            <a:ext cx="2845562" cy="169277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8FFF6C9-8B70-45DC-9C06-54DD5B87AF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638" y="2827874"/>
            <a:ext cx="2845562" cy="35695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F9034A3-A308-4153-AEC9-209C0E14C8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61630" y="2641930"/>
            <a:ext cx="2845562" cy="169277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DD3A46A-9F03-452A-97A6-168C664072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1630" y="2827874"/>
            <a:ext cx="2845562" cy="35695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78C2B07-87F4-489C-A284-3E5878138E7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5573419" y="3430871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4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418C2AA-7D28-483F-81E1-731AA258030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882581" y="3430871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4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FF0E09B-2153-4F77-903B-8AE289C202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50638" y="5345726"/>
            <a:ext cx="2845562" cy="169277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6E4CA2D-F663-4612-8211-ABCBF0E3B4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0638" y="5531670"/>
            <a:ext cx="2845562" cy="35695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679ECFC-69DE-448E-A790-E6DF1353CC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61630" y="5345726"/>
            <a:ext cx="2845562" cy="169277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2E08B10-5430-4825-9E65-D8235CD040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61630" y="5531670"/>
            <a:ext cx="2845562" cy="35695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29" name="Footer">
            <a:extLst>
              <a:ext uri="{FF2B5EF4-FFF2-40B4-BE49-F238E27FC236}">
                <a16:creationId xmlns:a16="http://schemas.microsoft.com/office/drawing/2014/main" id="{0A885EF8-5FBD-475E-BD95-4D0C7488BAE5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12D1B-BFD0-43EA-8700-ACA02E8B4668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12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Persons (9 people)" preserve="1" userDrawn="1">
  <p:cSld name="Contact Persons (9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A4DEE0-C41B-4076-8B94-57B0E7907B17}"/>
              </a:ext>
            </a:extLst>
          </p:cNvPr>
          <p:cNvSpPr/>
          <p:nvPr userDrawn="1"/>
        </p:nvSpPr>
        <p:spPr bwMode="gray">
          <a:xfrm>
            <a:off x="0" y="0"/>
            <a:ext cx="4064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695326" y="692151"/>
            <a:ext cx="3096418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Enter team name here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90A8-D632-4D32-AA86-6231D6EA8A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95325" y="1628774"/>
            <a:ext cx="3096420" cy="4392614"/>
          </a:xfrm>
          <a:prstGeom prst="rect">
            <a:avLst/>
          </a:prstGeom>
        </p:spPr>
        <p:txBody>
          <a:bodyPr/>
          <a:lstStyle>
            <a:lvl1pPr marL="108000" indent="-108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  <a:lvl2pPr marL="252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2pPr>
            <a:lvl3pPr marL="396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3pPr>
            <a:lvl4pPr marL="540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4pPr>
            <a:lvl5pPr marL="684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add text, for example team mission and/or capabilities, roles and responsibilities, other info.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9682A749-FC1E-4118-9EDD-CE1ABA3E26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283565" y="738628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0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73E640E6-6F1D-478B-91DA-EF27860B8F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71219" y="1883003"/>
            <a:ext cx="1902588" cy="153632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1BD7495-9DC8-424C-9AA0-FAD0EABDAC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71219" y="2049899"/>
            <a:ext cx="1902588" cy="32451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19CD5BF-B691-42A9-9A28-7D982DEDC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7581323" y="738628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0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F582FA5-0ACC-44FA-AD35-38027A4BC7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8977" y="1883003"/>
            <a:ext cx="1902588" cy="153632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4479282-0266-40A5-AD96-427D23FC8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8977" y="2049899"/>
            <a:ext cx="1902588" cy="32451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372C913-34DD-415E-8A45-FE2BAAA5AB9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881460" y="738628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134E3D5-1F39-4EBB-AA24-A2FD4F813D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114" y="1883003"/>
            <a:ext cx="1902588" cy="153632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A4699E8E-78EB-413E-9E61-A75A1208CF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69114" y="2049899"/>
            <a:ext cx="1902588" cy="32451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055DF295-2A7B-4334-B97B-ED339BB7034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5283565" y="2557409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86C79598-5718-4B97-9653-C258BACE02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219" y="3701784"/>
            <a:ext cx="1902588" cy="153632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1CD186E-C886-499B-8730-86302FB13D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71219" y="3868680"/>
            <a:ext cx="1902588" cy="32451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21F4A5A-8D58-4545-B3A9-1D7286AC7F0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7581323" y="2557409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CAD9D006-676C-4CB9-9E60-67322DE91D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68977" y="3701784"/>
            <a:ext cx="1902588" cy="153632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0A073A5-04E0-4873-B0FB-802CADE3666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977" y="3868680"/>
            <a:ext cx="1902588" cy="32451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95DD2A1-427A-429A-9C4E-E51AEBB0E0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9881460" y="2557409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F28B10EF-4A1F-4980-8CD3-519EB5DBC2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69114" y="3701784"/>
            <a:ext cx="1902588" cy="153632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E8B1A89-1311-46C8-AABE-49A07C509A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69114" y="3868680"/>
            <a:ext cx="1902588" cy="32451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A1132398-8B9A-4B3D-933D-0916342541F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5283565" y="4379592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60DB6F48-FC4C-4A1D-9535-0E108AAFBE0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71219" y="5523967"/>
            <a:ext cx="1902588" cy="153632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A810E96A-A59E-44AE-B57E-8AF75CD196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71219" y="5690863"/>
            <a:ext cx="1902588" cy="32451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198933B9-38C2-482E-AD0B-42A8177C695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7581323" y="4379592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A0551C6-CAE2-4890-8760-2733C7FDE7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68977" y="5523967"/>
            <a:ext cx="1902588" cy="153632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351C2CEF-8471-4D1A-B51B-ABA769D4AF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68977" y="5690863"/>
            <a:ext cx="1902588" cy="32451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0AAAD490-0511-40C3-A7FD-06F99326BA9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9881460" y="4379592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57D9887A-55D1-49D2-8675-5240F864DA0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469114" y="5523967"/>
            <a:ext cx="1902588" cy="153632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Click to add name</a:t>
            </a:r>
            <a:endParaRPr lang="en-GB" noProof="0" dirty="0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78D2D6D9-E53F-4A0D-BBF5-81D01913CD1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69114" y="5690863"/>
            <a:ext cx="1902588" cy="32451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>
                <a:latin typeface="+mj-lt"/>
              </a:defRPr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/>
              <a:t>Job title</a:t>
            </a:r>
            <a:br>
              <a:rPr lang="en-GB" noProof="0"/>
            </a:br>
            <a:r>
              <a:rPr lang="en-GB" noProof="0"/>
              <a:t>Contact information</a:t>
            </a:r>
            <a:endParaRPr lang="en-GB" noProof="0" dirty="0"/>
          </a:p>
        </p:txBody>
      </p:sp>
      <p:sp>
        <p:nvSpPr>
          <p:cNvPr id="56" name="Footer">
            <a:extLst>
              <a:ext uri="{FF2B5EF4-FFF2-40B4-BE49-F238E27FC236}">
                <a16:creationId xmlns:a16="http://schemas.microsoft.com/office/drawing/2014/main" id="{3D92757B-1122-4A0B-B414-F2DE3CA792C1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A45A8-7F95-4E86-8CC6-0FD646FB0060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 with Image" preserve="1" userDrawn="1">
  <p:cSld name="Table of 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8115300" cy="6858000"/>
          </a:xfrm>
          <a:prstGeom prst="rect">
            <a:avLst/>
          </a:prstGeom>
        </p:spPr>
        <p:txBody>
          <a:bodyPr lIns="0" tIns="1152000" anchor="ctr"/>
          <a:lstStyle>
            <a:lvl1pPr algn="ctr">
              <a:spcBef>
                <a:spcPts val="0"/>
              </a:spcBef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Click to browse for an own image or </a:t>
            </a:r>
            <a:br>
              <a:rPr lang="en-GB" noProof="1"/>
            </a:br>
            <a:r>
              <a:rPr lang="en-GB" noProof="1"/>
              <a:t>select one from the Swiss Re menu.</a:t>
            </a:r>
            <a:br>
              <a:rPr lang="en-GB" noProof="1"/>
            </a:br>
            <a:r>
              <a:rPr lang="en-GB" noProof="1"/>
              <a:t>Be careful to avoid an image that clashes</a:t>
            </a:r>
            <a:br>
              <a:rPr lang="en-GB" noProof="1"/>
            </a:br>
            <a:r>
              <a:rPr lang="en-GB" noProof="1"/>
              <a:t>with the background colour.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A4DEE0-C41B-4076-8B94-57B0E7907B17}"/>
              </a:ext>
            </a:extLst>
          </p:cNvPr>
          <p:cNvSpPr/>
          <p:nvPr userDrawn="1"/>
        </p:nvSpPr>
        <p:spPr bwMode="gray">
          <a:xfrm>
            <a:off x="8112224" y="0"/>
            <a:ext cx="407977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8544272" y="692151"/>
            <a:ext cx="3168303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B441B-8C0A-4CEC-868F-D00270E297FA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 with Quote" preserve="1" userDrawn="1">
  <p:cSld name="Table of Content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A4DEE0-C41B-4076-8B94-57B0E7907B17}"/>
              </a:ext>
            </a:extLst>
          </p:cNvPr>
          <p:cNvSpPr/>
          <p:nvPr userDrawn="1"/>
        </p:nvSpPr>
        <p:spPr bwMode="gray">
          <a:xfrm>
            <a:off x="8112224" y="0"/>
            <a:ext cx="407977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8544272" y="692151"/>
            <a:ext cx="3168303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B2FF7-1EAF-4819-B80C-A01E1EC5D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44598"/>
            <a:ext cx="6120755" cy="45767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000">
                <a:solidFill>
                  <a:schemeClr val="tx2"/>
                </a:solidFill>
                <a:latin typeface="SwissReSans Light" panose="020B0604020202020204" charset="0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BA065-3A1B-4AC7-908A-0D057DD06305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olor Horizontal (transparent)" preserve="1" userDrawn="1">
  <p:cSld name="Title Slide - Color Horizontal (transparent)">
    <p:bg bwMode="gray"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5DDD3B-045F-4D3B-8E92-D3FE0AC45E2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95325" y="1628776"/>
            <a:ext cx="9913177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95325" y="2996952"/>
            <a:ext cx="9913177" cy="288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92876-EC13-40DD-84E9-A34D80881BA7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2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1" preserve="1" userDrawn="1">
  <p:cSld name="End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3963-C518-4447-9E83-A30F66BB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28876"/>
            <a:ext cx="11017250" cy="69264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SwissReSans Light" panose="020B06040202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12E097B-8B33-4A53-A464-F9DB356C0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3933056"/>
            <a:ext cx="3312000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0866EC-5ED0-45CD-A896-C7F91D657F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3573016"/>
            <a:ext cx="2808387" cy="23120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9104C73-C903-4C9D-971F-ADC82F7CD9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4210055"/>
            <a:ext cx="3312000" cy="1019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6AAA0F8-4641-419D-A8C4-5B42FAFD19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8387" y="3933056"/>
            <a:ext cx="3312000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GB" dirty="0"/>
              <a:t>Click to add name</a:t>
            </a:r>
          </a:p>
          <a:p>
            <a:pPr lvl="0"/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0E9C7E7-7CB8-4425-A5B3-2DE14A5750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8387" y="4210055"/>
            <a:ext cx="3312000" cy="1019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41A1806-731A-4E83-BB0C-A9548663CF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6856" y="3933056"/>
            <a:ext cx="3312000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GB" dirty="0"/>
              <a:t>Click to add name</a:t>
            </a:r>
          </a:p>
          <a:p>
            <a:pPr lvl="0"/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F4CECFD-0A5E-4297-9C69-2A932A779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36856" y="4210055"/>
            <a:ext cx="3312000" cy="1019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5837384-8E7C-48B1-93BA-43E60422F0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5380420"/>
            <a:ext cx="2808387" cy="25928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4D64A5-9BA9-4A49-80AC-B15D0D80D8A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400" y="5697388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55B64BBC-0F83-4C0B-903E-584C9438516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63400" y="5697388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83FFD9DD-E866-4E18-BA64-E3610437C70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31400" y="5697388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2BABED67-931C-44BC-AB79-C182D36214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099400" y="5697388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AC674E57-2AE3-4335-AD01-76934BC62AE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67400" y="5697388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0B237-909A-4192-8B01-90A08477D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5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2" preserve="1" userDrawn="1">
  <p:cSld name="End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12E097B-8B33-4A53-A464-F9DB356C0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1978064"/>
            <a:ext cx="3312000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0866EC-5ED0-45CD-A896-C7F91D657F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1618024"/>
            <a:ext cx="2808387" cy="23120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9104C73-C903-4C9D-971F-ADC82F7CD9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2255063"/>
            <a:ext cx="3312000" cy="1019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6AAA0F8-4641-419D-A8C4-5B42FAFD19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8387" y="1978064"/>
            <a:ext cx="3312000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GB" dirty="0"/>
              <a:t>Click to add name</a:t>
            </a:r>
          </a:p>
          <a:p>
            <a:pPr lvl="0"/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0E9C7E7-7CB8-4425-A5B3-2DE14A5750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8387" y="2255063"/>
            <a:ext cx="3312000" cy="1019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41A1806-731A-4E83-BB0C-A9548663CF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6856" y="1978064"/>
            <a:ext cx="3312000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GB" dirty="0"/>
              <a:t>Click to add name</a:t>
            </a:r>
          </a:p>
          <a:p>
            <a:pPr lvl="0"/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F4CECFD-0A5E-4297-9C69-2A932A779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36856" y="2255063"/>
            <a:ext cx="3312000" cy="101914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5837384-8E7C-48B1-93BA-43E60422F0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3645024"/>
            <a:ext cx="2808387" cy="25928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E5CF9AB9-0836-451E-851D-A717BE5C859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400" y="395970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7FF5B5CF-9E76-4482-B698-DA93D56A179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63400" y="395970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1387BD45-684C-4CAB-BC6F-6FB7626BE0D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31400" y="395970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90CF74F4-8589-4C97-B651-78066DAC41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099400" y="395970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7C667A46-295D-4EEE-9AB0-2C3EDE02315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67400" y="395970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EA458-01D4-4A85-A55A-C487FBA44D6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2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3" preserve="1" userDrawn="1">
  <p:cSld name="End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3963-C518-4447-9E83-A30F66BB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56792"/>
            <a:ext cx="11017250" cy="69264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SwissReSans Light" panose="020B06040202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12E097B-8B33-4A53-A464-F9DB356C0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5314979"/>
            <a:ext cx="2093973" cy="184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0866EC-5ED0-45CD-A896-C7F91D657F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3934159"/>
            <a:ext cx="6828222" cy="27699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9104C73-C903-4C9D-971F-ADC82F7CD9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5505327"/>
            <a:ext cx="2093973" cy="5539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6AAA0F8-4641-419D-A8C4-5B42FAFD19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9574" y="5314979"/>
            <a:ext cx="2093973" cy="184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GB" dirty="0"/>
              <a:t>Click to add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0E9C7E7-7CB8-4425-A5B3-2DE14A5750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29574" y="5505327"/>
            <a:ext cx="2093973" cy="5539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41A1806-731A-4E83-BB0C-A9548663CF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62449" y="5314979"/>
            <a:ext cx="2093973" cy="184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GB" dirty="0"/>
              <a:t>Click to add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F4CECFD-0A5E-4297-9C69-2A932A779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2449" y="5505327"/>
            <a:ext cx="2093973" cy="5539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5837384-8E7C-48B1-93BA-43E60422F0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28173" y="4077072"/>
            <a:ext cx="3384402" cy="31063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F28C5D-8845-4047-8415-327CB3F2CACD}"/>
              </a:ext>
            </a:extLst>
          </p:cNvPr>
          <p:cNvCxnSpPr>
            <a:cxnSpLocks/>
          </p:cNvCxnSpPr>
          <p:nvPr userDrawn="1"/>
        </p:nvCxnSpPr>
        <p:spPr>
          <a:xfrm>
            <a:off x="8119367" y="4093739"/>
            <a:ext cx="0" cy="1944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69F551F4-30A0-42FA-8222-588014C027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95325" y="4427610"/>
            <a:ext cx="756000" cy="756000"/>
          </a:xfrm>
          <a:prstGeom prst="ellipse">
            <a:avLst/>
          </a:prstGeom>
        </p:spPr>
        <p:txBody>
          <a:bodyPr tIns="360000" anchor="ctr" anchorCtr="0"/>
          <a:lstStyle>
            <a:lvl1pPr marL="0" indent="0" algn="ctr">
              <a:buNone/>
              <a:defRPr sz="9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DE6BCF2-2380-46A1-8C25-731905BB2B0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062449" y="4427610"/>
            <a:ext cx="756000" cy="756000"/>
          </a:xfrm>
          <a:prstGeom prst="ellipse">
            <a:avLst/>
          </a:prstGeom>
        </p:spPr>
        <p:txBody>
          <a:bodyPr tIns="360000" anchor="ctr" anchorCtr="0"/>
          <a:lstStyle>
            <a:lvl1pPr marL="0" indent="0" algn="ctr">
              <a:buNone/>
              <a:defRPr sz="9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7366075-1CD2-44CA-AA8D-8DB1F77AC58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429573" y="4427610"/>
            <a:ext cx="756000" cy="756000"/>
          </a:xfrm>
          <a:prstGeom prst="ellipse">
            <a:avLst/>
          </a:prstGeom>
        </p:spPr>
        <p:txBody>
          <a:bodyPr tIns="360000" anchor="ctr" anchorCtr="0"/>
          <a:lstStyle>
            <a:lvl1pPr marL="0" indent="0" algn="ctr">
              <a:buNone/>
              <a:defRPr sz="9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367D64FB-EF6B-4108-B34C-866B7F366DD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25162" y="459541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B70A16B6-E20A-440C-9118-0B6958FEFA9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793162" y="459541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16C8B703-7EB9-4275-85A1-24DA6F5117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61162" y="459541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3A164527-C9D0-4F3D-B303-E4C96E84775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29162" y="459541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A46830B0-40C1-405B-97FE-189D28E08F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97162" y="459541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B3125-E973-40D9-99E2-0C073EB0C41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8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4" preserve="1" userDrawn="1">
  <p:cSld name="En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3963-C518-4447-9E83-A30F66BB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56792"/>
            <a:ext cx="11017250" cy="692647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  <a:latin typeface="SwissReSans Light" panose="020B06040202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12E097B-8B33-4A53-A464-F9DB356C0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5314979"/>
            <a:ext cx="2093973" cy="184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0866EC-5ED0-45CD-A896-C7F91D657F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3934159"/>
            <a:ext cx="6828222" cy="27699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9104C73-C903-4C9D-971F-ADC82F7CD9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5505327"/>
            <a:ext cx="2093973" cy="5539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6AAA0F8-4641-419D-A8C4-5B42FAFD19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9574" y="5314979"/>
            <a:ext cx="2093973" cy="184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>
                <a:solidFill>
                  <a:schemeClr val="tx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GB" dirty="0"/>
              <a:t>Click to add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0E9C7E7-7CB8-4425-A5B3-2DE14A5750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29574" y="5505327"/>
            <a:ext cx="2093973" cy="5539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41A1806-731A-4E83-BB0C-A9548663CF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62449" y="5314979"/>
            <a:ext cx="2093973" cy="184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>
                <a:solidFill>
                  <a:schemeClr val="tx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GB" dirty="0"/>
              <a:t>Click to add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F4CECFD-0A5E-4297-9C69-2A932A7797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2449" y="5505327"/>
            <a:ext cx="2093973" cy="5539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r>
              <a:rPr lang="en-GB" dirty="0"/>
              <a:t>name@swissre.com</a:t>
            </a:r>
            <a:br>
              <a:rPr lang="en-GB" dirty="0"/>
            </a:br>
            <a:r>
              <a:rPr lang="en-GB" dirty="0"/>
              <a:t>000 0000 0000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5837384-8E7C-48B1-93BA-43E60422F0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28173" y="4077072"/>
            <a:ext cx="3384402" cy="31063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182562" indent="0">
              <a:buFontTx/>
              <a:buNone/>
              <a:defRPr sz="5000">
                <a:solidFill>
                  <a:schemeClr val="tx2"/>
                </a:solidFill>
              </a:defRPr>
            </a:lvl2pPr>
            <a:lvl3pPr marL="444500" indent="0">
              <a:buFontTx/>
              <a:buNone/>
              <a:defRPr sz="5000">
                <a:solidFill>
                  <a:schemeClr val="tx2"/>
                </a:solidFill>
              </a:defRPr>
            </a:lvl3pPr>
            <a:lvl4pPr marL="715963" indent="0">
              <a:buFontTx/>
              <a:buNone/>
              <a:defRPr sz="5000">
                <a:solidFill>
                  <a:schemeClr val="tx2"/>
                </a:solidFill>
              </a:defRPr>
            </a:lvl4pPr>
            <a:lvl5pPr marL="985838" indent="0">
              <a:buFontTx/>
              <a:buNone/>
              <a:defRPr sz="5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F28C5D-8845-4047-8415-327CB3F2CACD}"/>
              </a:ext>
            </a:extLst>
          </p:cNvPr>
          <p:cNvCxnSpPr>
            <a:cxnSpLocks/>
          </p:cNvCxnSpPr>
          <p:nvPr userDrawn="1"/>
        </p:nvCxnSpPr>
        <p:spPr>
          <a:xfrm>
            <a:off x="8119367" y="4093739"/>
            <a:ext cx="0" cy="1944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69F551F4-30A0-42FA-8222-588014C027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95325" y="4427610"/>
            <a:ext cx="756000" cy="756000"/>
          </a:xfrm>
          <a:prstGeom prst="ellipse">
            <a:avLst/>
          </a:prstGeom>
        </p:spPr>
        <p:txBody>
          <a:bodyPr tIns="360000" anchor="ctr" anchorCtr="0"/>
          <a:lstStyle>
            <a:lvl1pPr marL="0" indent="0" algn="ctr">
              <a:buNone/>
              <a:defRPr sz="9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DE6BCF2-2380-46A1-8C25-731905BB2B0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062449" y="4427610"/>
            <a:ext cx="756000" cy="756000"/>
          </a:xfrm>
          <a:prstGeom prst="ellipse">
            <a:avLst/>
          </a:prstGeom>
        </p:spPr>
        <p:txBody>
          <a:bodyPr tIns="360000" anchor="ctr" anchorCtr="0"/>
          <a:lstStyle>
            <a:lvl1pPr marL="0" indent="0" algn="ctr">
              <a:buNone/>
              <a:defRPr sz="9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7366075-1CD2-44CA-AA8D-8DB1F77AC58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429573" y="4427610"/>
            <a:ext cx="756000" cy="756000"/>
          </a:xfrm>
          <a:prstGeom prst="ellipse">
            <a:avLst/>
          </a:prstGeom>
        </p:spPr>
        <p:txBody>
          <a:bodyPr tIns="360000" anchor="ctr" anchorCtr="0"/>
          <a:lstStyle>
            <a:lvl1pPr marL="0" indent="0" algn="ctr">
              <a:buNone/>
              <a:defRPr sz="900">
                <a:solidFill>
                  <a:srgbClr val="A8BAB2"/>
                </a:solidFill>
              </a:defRPr>
            </a:lvl1pPr>
          </a:lstStyle>
          <a:p>
            <a:r>
              <a:rPr lang="en-GB" noProof="0"/>
              <a:t>Add picture</a:t>
            </a:r>
            <a:endParaRPr lang="en-GB" noProof="0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8D5C41-1D22-4084-B72C-691EECE7BD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25162" y="459541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981C71BD-3572-4D3E-A439-282B46934A5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793162" y="459541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1E38F592-CD50-44D2-ADAF-E5E00BA23CF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61162" y="459541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B9CBBAEC-D478-4957-A994-1732847F9DC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29162" y="459541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F35FD1BB-F5B0-4478-8DB8-91AFB581169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97162" y="4595414"/>
            <a:ext cx="324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72F1A-5C19-41CC-854A-14048F46500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613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43872" y="2564904"/>
            <a:ext cx="2304256" cy="172819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56138" y="1989138"/>
            <a:ext cx="2879725" cy="2879725"/>
            <a:chOff x="3132138" y="1989138"/>
            <a:chExt cx="2879725" cy="287972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olor Vertical (transparent)" preserve="1" userDrawn="1">
  <p:cSld name="Title Slide - Color Vertical (transparent)">
    <p:bg bwMode="gray"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6B540C-7407-4801-AA47-52B2D6E277C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38C6DF-C718-46CD-B3B3-721F806920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95325" y="1628776"/>
            <a:ext cx="5184651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A82BB02-D252-4EC6-9468-A370B10E659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95325" y="3284984"/>
            <a:ext cx="5184651" cy="288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1A57F-ED14-43FD-8A27-254C7E4876B7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Color" preserve="1" userDrawn="1">
  <p:cSld name="Section Header - 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5325" y="1628774"/>
            <a:ext cx="11017250" cy="129616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chemeClr val="bg1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Click to add section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chemeClr val="bg1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chemeClr val="bg1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1D9FFF-4BEF-452F-9759-D0EB231FFE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3" y="2996952"/>
            <a:ext cx="11017250" cy="2544487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</a:defRPr>
            </a:lvl1pPr>
            <a:lvl2pPr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</a:defRPr>
            </a:lvl2pPr>
            <a:lvl3pPr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</a:defRPr>
            </a:lvl3pPr>
            <a:lvl4pPr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</a:defRPr>
            </a:lvl4pPr>
            <a:lvl5pPr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A43EEC-5000-4DCE-B5EC-7983649181AB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Image" preserve="1" userDrawn="1">
  <p:cSld name="Section Hea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262EFBBE-88F0-45C6-8773-A0193D5492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95325" y="1628774"/>
            <a:ext cx="11017250" cy="129616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chemeClr val="bg1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add section </a:t>
            </a:r>
            <a:br>
              <a:rPr lang="en-GB" dirty="0"/>
            </a:br>
            <a:r>
              <a:rPr lang="en-GB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chemeClr val="bg1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chemeClr val="bg1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61501F7-6AD9-4B4A-A993-CFC000806E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3" y="2996952"/>
            <a:ext cx="11017250" cy="2544487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</a:defRPr>
            </a:lvl1pPr>
            <a:lvl2pPr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</a:defRPr>
            </a:lvl2pPr>
            <a:lvl3pPr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</a:defRPr>
            </a:lvl3pPr>
            <a:lvl4pPr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</a:defRPr>
            </a:lvl4pPr>
            <a:lvl5pPr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[No text over Power Symbol]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76561-7431-438C-A114-73AE0A26B25A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9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ags" Target="../tags/tag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95325" y="692151"/>
            <a:ext cx="11017250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black">
          <a:xfrm>
            <a:off x="4022172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67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9782581" y="6918846"/>
            <a:ext cx="1823939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1141719" y="6918845"/>
            <a:ext cx="806450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68"/>
            </p:custDataLst>
          </p:nvPr>
        </p:nvSpPr>
        <p:spPr>
          <a:xfrm>
            <a:off x="11414762" y="6472512"/>
            <a:ext cx="287008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D0104-4EE1-4F88-B561-D6FC2FA04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6"/>
            <a:ext cx="11017250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8DF3A-CCCF-407E-A7FD-F97390CFDFC5}"/>
              </a:ext>
            </a:extLst>
          </p:cNvPr>
          <p:cNvPicPr>
            <a:picLocks noChangeAspect="1"/>
          </p:cNvPicPr>
          <p:nvPr userDrawn="1">
            <p:custDataLst>
              <p:tags r:id="rId6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69" r:id="rId3"/>
    <p:sldLayoutId id="2147483649" r:id="rId4"/>
    <p:sldLayoutId id="2147483702" r:id="rId5"/>
    <p:sldLayoutId id="2147483678" r:id="rId6"/>
    <p:sldLayoutId id="2147483677" r:id="rId7"/>
    <p:sldLayoutId id="2147483651" r:id="rId8"/>
    <p:sldLayoutId id="2147483694" r:id="rId9"/>
    <p:sldLayoutId id="2147483671" r:id="rId10"/>
    <p:sldLayoutId id="2147483711" r:id="rId11"/>
    <p:sldLayoutId id="2147483709" r:id="rId12"/>
    <p:sldLayoutId id="2147483672" r:id="rId13"/>
    <p:sldLayoutId id="2147483717" r:id="rId14"/>
    <p:sldLayoutId id="2147483673" r:id="rId15"/>
    <p:sldLayoutId id="2147483703" r:id="rId16"/>
    <p:sldLayoutId id="2147483650" r:id="rId17"/>
    <p:sldLayoutId id="2147483715" r:id="rId18"/>
    <p:sldLayoutId id="2147483714" r:id="rId19"/>
    <p:sldLayoutId id="2147483695" r:id="rId20"/>
    <p:sldLayoutId id="2147483652" r:id="rId21"/>
    <p:sldLayoutId id="2147483701" r:id="rId22"/>
    <p:sldLayoutId id="2147483716" r:id="rId23"/>
    <p:sldLayoutId id="2147483697" r:id="rId24"/>
    <p:sldLayoutId id="2147483654" r:id="rId25"/>
    <p:sldLayoutId id="2147483700" r:id="rId26"/>
    <p:sldLayoutId id="2147483712" r:id="rId27"/>
    <p:sldLayoutId id="2147483713" r:id="rId28"/>
    <p:sldLayoutId id="2147483690" r:id="rId29"/>
    <p:sldLayoutId id="2147483691" r:id="rId30"/>
    <p:sldLayoutId id="2147483692" r:id="rId31"/>
    <p:sldLayoutId id="2147483693" r:id="rId32"/>
    <p:sldLayoutId id="2147483655" r:id="rId33"/>
    <p:sldLayoutId id="2147483664" r:id="rId34"/>
    <p:sldLayoutId id="2147483698" r:id="rId35"/>
    <p:sldLayoutId id="2147483674" r:id="rId36"/>
    <p:sldLayoutId id="2147483681" r:id="rId37"/>
    <p:sldLayoutId id="2147483699" r:id="rId38"/>
    <p:sldLayoutId id="2147483665" r:id="rId39"/>
    <p:sldLayoutId id="2147483696" r:id="rId40"/>
    <p:sldLayoutId id="2147483657" r:id="rId41"/>
    <p:sldLayoutId id="2147483660" r:id="rId42"/>
    <p:sldLayoutId id="2147483675" r:id="rId43"/>
    <p:sldLayoutId id="2147483676" r:id="rId44"/>
    <p:sldLayoutId id="2147483661" r:id="rId45"/>
    <p:sldLayoutId id="2147483688" r:id="rId46"/>
    <p:sldLayoutId id="2147483689" r:id="rId47"/>
    <p:sldLayoutId id="2147483705" r:id="rId48"/>
    <p:sldLayoutId id="2147483710" r:id="rId49"/>
    <p:sldLayoutId id="2147483707" r:id="rId50"/>
    <p:sldLayoutId id="2147483708" r:id="rId51"/>
    <p:sldLayoutId id="2147483662" r:id="rId52"/>
    <p:sldLayoutId id="2147483663" r:id="rId53"/>
    <p:sldLayoutId id="2147483682" r:id="rId54"/>
    <p:sldLayoutId id="2147483683" r:id="rId55"/>
    <p:sldLayoutId id="2147483666" r:id="rId56"/>
    <p:sldLayoutId id="2147483667" r:id="rId57"/>
    <p:sldLayoutId id="2147483679" r:id="rId58"/>
    <p:sldLayoutId id="2147483680" r:id="rId59"/>
    <p:sldLayoutId id="2147483684" r:id="rId60"/>
    <p:sldLayoutId id="2147483685" r:id="rId61"/>
    <p:sldLayoutId id="2147483686" r:id="rId62"/>
    <p:sldLayoutId id="2147483687" r:id="rId63"/>
    <p:sldLayoutId id="2147483658" r:id="rId6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SwissReSans" pitchFamily="34" charset="0"/>
          <a:ea typeface="+mn-ea"/>
          <a:cs typeface="+mn-cs"/>
        </a:defRPr>
      </a:lvl1pPr>
      <a:lvl2pPr marL="450000" indent="-270000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400" kern="1200">
          <a:solidFill>
            <a:schemeClr val="tx1"/>
          </a:solidFill>
          <a:latin typeface="SwissReSans" pitchFamily="34" charset="0"/>
          <a:ea typeface="+mn-ea"/>
          <a:cs typeface="+mn-cs"/>
        </a:defRPr>
      </a:lvl2pPr>
      <a:lvl3pPr marL="720000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400" kern="1200">
          <a:solidFill>
            <a:schemeClr val="tx1"/>
          </a:solidFill>
          <a:latin typeface="SwissReSans" pitchFamily="34" charset="0"/>
          <a:ea typeface="+mn-ea"/>
          <a:cs typeface="+mn-cs"/>
        </a:defRPr>
      </a:lvl3pPr>
      <a:lvl4pPr marL="990000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400" kern="1200">
          <a:solidFill>
            <a:schemeClr val="tx1"/>
          </a:solidFill>
          <a:latin typeface="SwissReSans" pitchFamily="34" charset="0"/>
          <a:ea typeface="+mn-ea"/>
          <a:cs typeface="+mn-cs"/>
        </a:defRPr>
      </a:lvl4pPr>
      <a:lvl5pPr marL="1260000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400" kern="1200">
          <a:solidFill>
            <a:schemeClr val="tx1"/>
          </a:solidFill>
          <a:latin typeface="SwissReSans" pitchFamily="34" charset="0"/>
          <a:ea typeface="+mn-ea"/>
          <a:cs typeface="+mn-cs"/>
        </a:defRPr>
      </a:lvl5pPr>
      <a:lvl6pPr marL="1530000" indent="-270000" algn="l" defTabSz="914400" rtl="0" eaLnBrk="1" latinLnBrk="0" hangingPunct="1">
        <a:spcBef>
          <a:spcPts val="1000"/>
        </a:spcBef>
        <a:buFont typeface="SwissReSans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1000"/>
        </a:spcBef>
        <a:buFont typeface="SwissReSans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1000"/>
        </a:spcBef>
        <a:buFont typeface="SwissReSans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1000"/>
        </a:spcBef>
        <a:buFont typeface="SwissReSans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36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F926122-4127-4151-B311-720F9C618C4E}"/>
              </a:ext>
            </a:extLst>
          </p:cNvPr>
          <p:cNvPicPr>
            <a:picLocks noGrp="1"/>
          </p:cNvPicPr>
          <p:nvPr>
            <p:ph type="pic" sz="quarter" idx="12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E611643-21E7-411D-ABD8-AA930F7CF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432" y="1196752"/>
            <a:ext cx="10225136" cy="1166456"/>
          </a:xfrm>
        </p:spPr>
        <p:txBody>
          <a:bodyPr/>
          <a:lstStyle/>
          <a:p>
            <a:r>
              <a:rPr lang="sk-SK" dirty="0" err="1"/>
              <a:t>Internal</a:t>
            </a:r>
            <a:r>
              <a:rPr lang="sk-SK" dirty="0"/>
              <a:t> </a:t>
            </a:r>
            <a:r>
              <a:rPr lang="sk-SK" dirty="0" err="1"/>
              <a:t>Communication</a:t>
            </a:r>
            <a:br>
              <a:rPr lang="en-GB" dirty="0"/>
            </a:b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4EF7106-4D39-46DC-ACB4-C694587AE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7609" y="4941168"/>
            <a:ext cx="6624736" cy="720080"/>
          </a:xfrm>
        </p:spPr>
        <p:txBody>
          <a:bodyPr/>
          <a:lstStyle/>
          <a:p>
            <a:r>
              <a:rPr lang="nn-NO" sz="3600" dirty="0"/>
              <a:t>15. Anniversary Swiss Re Slovakia</a:t>
            </a:r>
            <a:endParaRPr lang="en-GB" sz="3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60614E-02CC-4518-9337-98A52FF66B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x__x0000_i10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5A0927-ED0F-4019-AD3D-7C5B412D016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45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3A3FAB57-8440-4BE9-AA35-ED9B9D40B0B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7" b="124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B9108-937F-4225-88A7-4F417403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8F256A-5B3F-41CE-B25C-92804DE2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61" y="545968"/>
            <a:ext cx="11017250" cy="692647"/>
          </a:xfrm>
          <a:solidFill>
            <a:srgbClr val="000000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sz="3600" b="1" dirty="0">
                <a:solidFill>
                  <a:srgbClr val="E7E6E6"/>
                </a:solidFill>
              </a:rPr>
              <a:t>Swiss Re Bratislava</a:t>
            </a:r>
            <a:r>
              <a:rPr lang="sk-SK" sz="3600" b="1" dirty="0">
                <a:solidFill>
                  <a:srgbClr val="E7E6E6"/>
                </a:solidFill>
              </a:rPr>
              <a:t> – a </a:t>
            </a:r>
            <a:r>
              <a:rPr lang="sk-SK" sz="3600" b="1" dirty="0">
                <a:solidFill>
                  <a:srgbClr val="E7E6E6"/>
                </a:solidFill>
                <a:latin typeface="+mj-lt"/>
              </a:rPr>
              <a:t>part of </a:t>
            </a:r>
            <a:r>
              <a:rPr lang="en-GB" sz="3600" b="1" dirty="0">
                <a:solidFill>
                  <a:srgbClr val="E7E6E6"/>
                </a:solidFill>
                <a:latin typeface="+mj-lt"/>
              </a:rPr>
              <a:t>One Swiss Re </a:t>
            </a:r>
            <a:r>
              <a:rPr lang="sk-SK" sz="3600" b="1" dirty="0">
                <a:solidFill>
                  <a:srgbClr val="E7E6E6"/>
                </a:solidFill>
                <a:latin typeface="+mj-lt"/>
              </a:rPr>
              <a:t>story </a:t>
            </a:r>
            <a:endParaRPr lang="en-GB" sz="3600" b="1" dirty="0">
              <a:solidFill>
                <a:srgbClr val="E7E6E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81587-C9FE-431B-90B3-B7C3EBE69A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21770" y="1988644"/>
            <a:ext cx="2592992" cy="2304452"/>
          </a:xfrm>
        </p:spPr>
        <p:txBody>
          <a:bodyPr/>
          <a:lstStyle/>
          <a:p>
            <a:r>
              <a:rPr lang="en-GB" dirty="0"/>
              <a:t>More than 1</a:t>
            </a:r>
            <a:r>
              <a:rPr lang="sk-SK" dirty="0"/>
              <a:t>900</a:t>
            </a:r>
            <a:r>
              <a:rPr lang="en-GB" dirty="0"/>
              <a:t> employees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16A60D-750E-41C2-801B-A634953F7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1988644"/>
            <a:ext cx="2448347" cy="2304452"/>
          </a:xfrm>
        </p:spPr>
        <p:txBody>
          <a:bodyPr/>
          <a:lstStyle/>
          <a:p>
            <a:r>
              <a:rPr lang="en-GB" dirty="0"/>
              <a:t>Branch in Slovakia established in 2006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49E9DE-4460-408F-9E10-A39184EE7B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8548" y="1988644"/>
            <a:ext cx="2448347" cy="2304452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biggest Swiss Re 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DD7D4-0ACD-48F3-8202-2C0FC7B011BF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gray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de-DE"/>
            </a:defPPr>
            <a:lvl1pPr algn="r">
              <a:defRPr sz="1000" b="0">
                <a:solidFill>
                  <a:srgbClr val="FFFFFF"/>
                </a:solidFill>
                <a:latin typeface="SwissReSans" pitchFamily="34" charset="0"/>
              </a:defRPr>
            </a:lvl1pPr>
          </a:lstStyle>
          <a:p>
            <a:r>
              <a:rPr lang="en-US" dirty="0"/>
              <a:t>Jana Riecanska, Martina Husarova | September 2021 | Employee Communication</a:t>
            </a:r>
            <a:endParaRPr lang="en-GB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53ED77-55D9-49BB-BDAA-B1044217F507}"/>
              </a:ext>
            </a:extLst>
          </p:cNvPr>
          <p:cNvSpPr txBox="1"/>
          <p:nvPr/>
        </p:nvSpPr>
        <p:spPr>
          <a:xfrm>
            <a:off x="188053" y="4706975"/>
            <a:ext cx="11836266" cy="138499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E6E6"/>
                </a:solidFill>
                <a:latin typeface="+mj-lt"/>
              </a:rPr>
              <a:t>15 years of Swiss Re Bratislava that represent growth, contribution to </a:t>
            </a:r>
            <a:endParaRPr lang="sk-SK" sz="2800" b="1" dirty="0">
              <a:solidFill>
                <a:srgbClr val="E7E6E6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E7E6E6"/>
                </a:solidFill>
                <a:latin typeface="+mj-lt"/>
              </a:rPr>
              <a:t>business, making a difference</a:t>
            </a:r>
            <a:r>
              <a:rPr lang="sk-SK" sz="2800" b="1" dirty="0">
                <a:solidFill>
                  <a:srgbClr val="E7E6E6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E7E6E6"/>
                </a:solidFill>
                <a:latin typeface="+mj-lt"/>
              </a:rPr>
              <a:t>and impact while learning, developing and</a:t>
            </a:r>
            <a:endParaRPr lang="sk-SK" sz="2800" b="1" dirty="0">
              <a:solidFill>
                <a:srgbClr val="E7E6E6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E7E6E6"/>
                </a:solidFill>
                <a:latin typeface="+mj-lt"/>
              </a:rPr>
              <a:t>sharing knowledge. </a:t>
            </a:r>
            <a:endParaRPr lang="en-GB" dirty="0">
              <a:latin typeface="SwissReSans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31A0AA-3D27-402C-BD98-7A4B2D7222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9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D8AF96D1-845B-467C-B507-B041CE59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Activities that were released from 1 until 26 October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B5BCC3-8FE5-4426-92B0-AA1A6D7C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4" name="Straight Connector 22">
            <a:extLst>
              <a:ext uri="{FF2B5EF4-FFF2-40B4-BE49-F238E27FC236}">
                <a16:creationId xmlns:a16="http://schemas.microsoft.com/office/drawing/2014/main" id="{B04C486A-E3E8-4A12-A5D2-B55BC46DB874}"/>
              </a:ext>
            </a:extLst>
          </p:cNvPr>
          <p:cNvCxnSpPr/>
          <p:nvPr/>
        </p:nvCxnSpPr>
        <p:spPr>
          <a:xfrm flipH="1" flipV="1">
            <a:off x="4486351" y="1550863"/>
            <a:ext cx="860" cy="1656209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4">
            <a:extLst>
              <a:ext uri="{FF2B5EF4-FFF2-40B4-BE49-F238E27FC236}">
                <a16:creationId xmlns:a16="http://schemas.microsoft.com/office/drawing/2014/main" id="{62FF57BF-545D-40DF-A2BF-D114F43DDC09}"/>
              </a:ext>
            </a:extLst>
          </p:cNvPr>
          <p:cNvCxnSpPr/>
          <p:nvPr/>
        </p:nvCxnSpPr>
        <p:spPr>
          <a:xfrm flipH="1" flipV="1">
            <a:off x="7821130" y="1599601"/>
            <a:ext cx="860" cy="1656209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94C713A9-2507-4A00-99B9-D45DEA0390B6}"/>
              </a:ext>
            </a:extLst>
          </p:cNvPr>
          <p:cNvCxnSpPr>
            <a:cxnSpLocks/>
            <a:endCxn id="10" idx="4"/>
          </p:cNvCxnSpPr>
          <p:nvPr/>
        </p:nvCxnSpPr>
        <p:spPr>
          <a:xfrm flipV="1">
            <a:off x="2968953" y="4418772"/>
            <a:ext cx="860" cy="159045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BDFBD991-6745-4C79-87F8-3921600FE172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6104300" y="4408825"/>
            <a:ext cx="5518" cy="159045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9135D230-1E00-4E4C-B134-434EA4086700}"/>
              </a:ext>
            </a:extLst>
          </p:cNvPr>
          <p:cNvCxnSpPr>
            <a:cxnSpLocks/>
          </p:cNvCxnSpPr>
          <p:nvPr/>
        </p:nvCxnSpPr>
        <p:spPr>
          <a:xfrm>
            <a:off x="704850" y="3825081"/>
            <a:ext cx="10783888" cy="0"/>
          </a:xfrm>
          <a:prstGeom prst="line">
            <a:avLst/>
          </a:prstGeom>
          <a:ln w="19050">
            <a:solidFill>
              <a:schemeClr val="bg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">
            <a:extLst>
              <a:ext uri="{FF2B5EF4-FFF2-40B4-BE49-F238E27FC236}">
                <a16:creationId xmlns:a16="http://schemas.microsoft.com/office/drawing/2014/main" id="{1A62B084-2AEF-4885-AA6D-6E4A8A14E165}"/>
              </a:ext>
            </a:extLst>
          </p:cNvPr>
          <p:cNvSpPr/>
          <p:nvPr/>
        </p:nvSpPr>
        <p:spPr>
          <a:xfrm>
            <a:off x="881191" y="3252107"/>
            <a:ext cx="1211700" cy="12117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360000" rtlCol="0" anchor="ctr"/>
          <a:lstStyle/>
          <a:p>
            <a:pPr algn="ctr"/>
            <a:r>
              <a:rPr lang="en-GB" sz="4000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6432D6-58EE-4F1D-8B88-788C344A75D8}"/>
              </a:ext>
            </a:extLst>
          </p:cNvPr>
          <p:cNvSpPr/>
          <p:nvPr/>
        </p:nvSpPr>
        <p:spPr>
          <a:xfrm>
            <a:off x="2363963" y="3207072"/>
            <a:ext cx="1211700" cy="12117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360000" rtlCol="0" anchor="ctr"/>
          <a:lstStyle/>
          <a:p>
            <a:pPr algn="ctr"/>
            <a:r>
              <a:rPr lang="en-GB" sz="4000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78D6A3-7158-495A-8E39-E1CAAE37C5A6}"/>
              </a:ext>
            </a:extLst>
          </p:cNvPr>
          <p:cNvSpPr/>
          <p:nvPr/>
        </p:nvSpPr>
        <p:spPr>
          <a:xfrm>
            <a:off x="3898356" y="3207072"/>
            <a:ext cx="1211700" cy="12117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360000" rtlCol="0" anchor="ctr"/>
          <a:lstStyle/>
          <a:p>
            <a:pPr algn="ctr"/>
            <a:r>
              <a:rPr lang="en-GB" sz="4000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93F2D-5C47-4798-BD1F-F721CE19A7B6}"/>
              </a:ext>
            </a:extLst>
          </p:cNvPr>
          <p:cNvSpPr/>
          <p:nvPr/>
        </p:nvSpPr>
        <p:spPr>
          <a:xfrm>
            <a:off x="5503968" y="3197125"/>
            <a:ext cx="1211700" cy="12117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360000" rtlCol="0" anchor="ctr"/>
          <a:lstStyle/>
          <a:p>
            <a:pPr algn="ctr"/>
            <a:r>
              <a:rPr lang="en-GB" sz="4000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E216A1-00E3-463C-9FD4-199205E24572}"/>
              </a:ext>
            </a:extLst>
          </p:cNvPr>
          <p:cNvSpPr/>
          <p:nvPr/>
        </p:nvSpPr>
        <p:spPr>
          <a:xfrm>
            <a:off x="7231677" y="3252107"/>
            <a:ext cx="1211700" cy="12117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360000" rtlCol="0" anchor="ctr"/>
          <a:lstStyle/>
          <a:p>
            <a:pPr algn="ctr"/>
            <a:r>
              <a:rPr lang="en-GB" sz="4000" dirty="0">
                <a:solidFill>
                  <a:schemeClr val="bg2"/>
                </a:solidFill>
                <a:latin typeface="+mj-lt"/>
              </a:rPr>
              <a:t>05</a:t>
            </a:r>
          </a:p>
        </p:txBody>
      </p: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3CD76E55-AF37-45AF-BAAC-4DE6752FF99F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1486181" y="1661652"/>
            <a:ext cx="860" cy="159045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7">
            <a:extLst>
              <a:ext uri="{FF2B5EF4-FFF2-40B4-BE49-F238E27FC236}">
                <a16:creationId xmlns:a16="http://schemas.microsoft.com/office/drawing/2014/main" id="{1A012F56-9AEC-4CA6-BFD9-7FB93929F8E1}"/>
              </a:ext>
            </a:extLst>
          </p:cNvPr>
          <p:cNvSpPr/>
          <p:nvPr/>
        </p:nvSpPr>
        <p:spPr>
          <a:xfrm>
            <a:off x="1643306" y="1487850"/>
            <a:ext cx="22202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 October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Nima </a:t>
            </a:r>
            <a:r>
              <a:rPr lang="en-GB" b="1" dirty="0" err="1">
                <a:solidFill>
                  <a:schemeClr val="bg1"/>
                </a:solidFill>
              </a:rPr>
              <a:t>Motazed’s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sk-SK" b="1" dirty="0">
                <a:solidFill>
                  <a:schemeClr val="bg1"/>
                </a:solidFill>
              </a:rPr>
              <a:t>video </a:t>
            </a:r>
            <a:r>
              <a:rPr lang="sk-SK" b="1" dirty="0" err="1">
                <a:solidFill>
                  <a:schemeClr val="bg1"/>
                </a:solidFill>
              </a:rPr>
              <a:t>speech</a:t>
            </a:r>
            <a:r>
              <a:rPr lang="sk-SK" b="1" dirty="0">
                <a:solidFill>
                  <a:schemeClr val="bg1"/>
                </a:solidFill>
              </a:rPr>
              <a:t>: </a:t>
            </a:r>
            <a:r>
              <a:rPr lang="en-GB" b="1" dirty="0">
                <a:solidFill>
                  <a:schemeClr val="bg1"/>
                </a:solidFill>
              </a:rPr>
              <a:t>Summary of activities</a:t>
            </a:r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err="1">
                <a:solidFill>
                  <a:srgbClr val="FF0000"/>
                </a:solidFill>
              </a:rPr>
              <a:t>Unique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fingerprint</a:t>
            </a:r>
            <a:r>
              <a:rPr lang="sk-SK" b="1" dirty="0">
                <a:solidFill>
                  <a:srgbClr val="FF0000"/>
                </a:solidFill>
              </a:rPr>
              <a:t> of </a:t>
            </a:r>
            <a:r>
              <a:rPr lang="sk-SK" b="1" dirty="0" err="1">
                <a:solidFill>
                  <a:srgbClr val="FF0000"/>
                </a:solidFill>
              </a:rPr>
              <a:t>each</a:t>
            </a:r>
            <a:r>
              <a:rPr lang="sk-SK" b="1" dirty="0">
                <a:solidFill>
                  <a:srgbClr val="FF0000"/>
                </a:solidFill>
              </a:rPr>
              <a:t> of </a:t>
            </a:r>
            <a:r>
              <a:rPr lang="sk-SK" b="1" dirty="0" err="1">
                <a:solidFill>
                  <a:srgbClr val="FF0000"/>
                </a:solidFill>
              </a:rPr>
              <a:t>us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7FC1675C-479E-4390-BA74-CEBB27102C87}"/>
              </a:ext>
            </a:extLst>
          </p:cNvPr>
          <p:cNvSpPr/>
          <p:nvPr/>
        </p:nvSpPr>
        <p:spPr>
          <a:xfrm>
            <a:off x="4599848" y="1487850"/>
            <a:ext cx="299230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From 1 – 21 October</a:t>
            </a:r>
          </a:p>
          <a:p>
            <a:r>
              <a:rPr lang="en-GB" b="1" dirty="0">
                <a:solidFill>
                  <a:schemeClr val="bg1"/>
                </a:solidFill>
              </a:rPr>
              <a:t>Video Quiz:</a:t>
            </a:r>
            <a:r>
              <a:rPr lang="sk-SK" b="1" dirty="0">
                <a:solidFill>
                  <a:schemeClr val="bg1"/>
                </a:solidFill>
              </a:rPr>
              <a:t> 15 </a:t>
            </a:r>
            <a:r>
              <a:rPr lang="sk-SK" b="1" dirty="0" err="1">
                <a:solidFill>
                  <a:schemeClr val="bg1"/>
                </a:solidFill>
              </a:rPr>
              <a:t>questions</a:t>
            </a:r>
            <a:r>
              <a:rPr lang="en-GB" b="1" dirty="0">
                <a:solidFill>
                  <a:schemeClr val="bg1"/>
                </a:solidFill>
              </a:rPr>
              <a:t> in five videos by well-known people/partners of Swiss Re</a:t>
            </a:r>
          </a:p>
          <a:p>
            <a:r>
              <a:rPr lang="en-GB" b="1" dirty="0">
                <a:solidFill>
                  <a:schemeClr val="bg1"/>
                </a:solidFill>
              </a:rPr>
              <a:t>+ prizes</a:t>
            </a:r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BTS </a:t>
            </a:r>
            <a:r>
              <a:rPr lang="sk-SK" b="1" dirty="0" err="1">
                <a:solidFill>
                  <a:srgbClr val="FF0000"/>
                </a:solidFill>
              </a:rPr>
              <a:t>fingerprint</a:t>
            </a:r>
            <a:r>
              <a:rPr lang="sk-SK" b="1" dirty="0">
                <a:solidFill>
                  <a:srgbClr val="FF0000"/>
                </a:solidFill>
              </a:rPr>
              <a:t> in </a:t>
            </a:r>
            <a:r>
              <a:rPr lang="sk-SK" b="1" dirty="0" err="1">
                <a:solidFill>
                  <a:srgbClr val="FF0000"/>
                </a:solidFill>
              </a:rPr>
              <a:t>the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group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A8582C1D-D868-4331-B09A-094B68951270}"/>
              </a:ext>
            </a:extLst>
          </p:cNvPr>
          <p:cNvSpPr/>
          <p:nvPr/>
        </p:nvSpPr>
        <p:spPr>
          <a:xfrm>
            <a:off x="9696400" y="4503243"/>
            <a:ext cx="213336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26 October</a:t>
            </a:r>
          </a:p>
          <a:p>
            <a:r>
              <a:rPr lang="en-GB" b="1" dirty="0">
                <a:solidFill>
                  <a:schemeClr val="bg1"/>
                </a:solidFill>
              </a:rPr>
              <a:t>GEC Talk with Moses, Anette and Guido, moderated by Nima Motazed and Petra Dornhofer</a:t>
            </a:r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err="1">
                <a:solidFill>
                  <a:srgbClr val="FF0000"/>
                </a:solidFill>
              </a:rPr>
              <a:t>Fingerprint</a:t>
            </a:r>
            <a:r>
              <a:rPr lang="sk-SK" b="1" dirty="0">
                <a:solidFill>
                  <a:srgbClr val="FF0000"/>
                </a:solidFill>
              </a:rPr>
              <a:t> in </a:t>
            </a:r>
            <a:r>
              <a:rPr lang="sk-SK" b="1" dirty="0" err="1">
                <a:solidFill>
                  <a:srgbClr val="FF0000"/>
                </a:solidFill>
              </a:rPr>
              <a:t>the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group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BB504452-006E-46AA-9036-84DA3EA00350}"/>
              </a:ext>
            </a:extLst>
          </p:cNvPr>
          <p:cNvSpPr/>
          <p:nvPr/>
        </p:nvSpPr>
        <p:spPr>
          <a:xfrm>
            <a:off x="3130811" y="5082785"/>
            <a:ext cx="245010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From 1 – 21 October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Personal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stories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of 15+1 employees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Fingerprint</a:t>
            </a:r>
            <a:r>
              <a:rPr lang="sk-SK" b="1" dirty="0">
                <a:solidFill>
                  <a:srgbClr val="FF0000"/>
                </a:solidFill>
              </a:rPr>
              <a:t> in </a:t>
            </a:r>
            <a:r>
              <a:rPr lang="sk-SK" b="1" dirty="0" err="1">
                <a:solidFill>
                  <a:srgbClr val="FF0000"/>
                </a:solidFill>
              </a:rPr>
              <a:t>indivdual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BUs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FDA08DE5-8F0B-4476-AF89-AA6D4699ECA7}"/>
              </a:ext>
            </a:extLst>
          </p:cNvPr>
          <p:cNvSpPr/>
          <p:nvPr/>
        </p:nvSpPr>
        <p:spPr>
          <a:xfrm>
            <a:off x="6293980" y="4624235"/>
            <a:ext cx="2765393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21 October</a:t>
            </a:r>
          </a:p>
          <a:p>
            <a:r>
              <a:rPr lang="en-GB" b="1" dirty="0">
                <a:solidFill>
                  <a:schemeClr val="bg1"/>
                </a:solidFill>
              </a:rPr>
              <a:t>BIG video – to show the growth, diversity, knowledge &amp; dedication of our employees</a:t>
            </a:r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 err="1">
                <a:solidFill>
                  <a:schemeClr val="bg1"/>
                </a:solidFill>
              </a:rPr>
              <a:t>Gifts</a:t>
            </a:r>
            <a:r>
              <a:rPr lang="sk-SK" b="1" dirty="0">
                <a:solidFill>
                  <a:schemeClr val="bg1"/>
                </a:solidFill>
              </a:rPr>
              <a:t> to </a:t>
            </a:r>
            <a:r>
              <a:rPr lang="sk-SK" b="1" dirty="0" err="1">
                <a:solidFill>
                  <a:schemeClr val="bg1"/>
                </a:solidFill>
              </a:rPr>
              <a:t>be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distributed</a:t>
            </a:r>
            <a:r>
              <a:rPr lang="sk-SK" b="1" dirty="0">
                <a:solidFill>
                  <a:schemeClr val="bg1"/>
                </a:solidFill>
              </a:rPr>
              <a:t> - </a:t>
            </a:r>
            <a:r>
              <a:rPr lang="sk-SK" b="1" dirty="0" err="1">
                <a:solidFill>
                  <a:srgbClr val="FF0000"/>
                </a:solidFill>
              </a:rPr>
              <a:t>fingerprint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9488C3-0AE0-430B-903D-C3A027342921}"/>
              </a:ext>
            </a:extLst>
          </p:cNvPr>
          <p:cNvSpPr/>
          <p:nvPr/>
        </p:nvSpPr>
        <p:spPr>
          <a:xfrm>
            <a:off x="8916063" y="3252107"/>
            <a:ext cx="1211700" cy="12117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360000" rtlCol="0" anchor="ctr"/>
          <a:lstStyle/>
          <a:p>
            <a:pPr algn="ctr"/>
            <a:r>
              <a:rPr lang="en-GB" sz="4000" dirty="0">
                <a:solidFill>
                  <a:schemeClr val="bg2"/>
                </a:solidFill>
                <a:latin typeface="+mj-lt"/>
              </a:rPr>
              <a:t>06</a:t>
            </a:r>
          </a:p>
        </p:txBody>
      </p:sp>
      <p:cxnSp>
        <p:nvCxnSpPr>
          <p:cNvPr id="21" name="Straight Connector 24">
            <a:extLst>
              <a:ext uri="{FF2B5EF4-FFF2-40B4-BE49-F238E27FC236}">
                <a16:creationId xmlns:a16="http://schemas.microsoft.com/office/drawing/2014/main" id="{8657A2D1-EE6D-4223-AD08-EA13DB93CF2F}"/>
              </a:ext>
            </a:extLst>
          </p:cNvPr>
          <p:cNvCxnSpPr/>
          <p:nvPr/>
        </p:nvCxnSpPr>
        <p:spPr>
          <a:xfrm flipH="1" flipV="1">
            <a:off x="9533252" y="4509027"/>
            <a:ext cx="860" cy="1656209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2">
            <a:extLst>
              <a:ext uri="{FF2B5EF4-FFF2-40B4-BE49-F238E27FC236}">
                <a16:creationId xmlns:a16="http://schemas.microsoft.com/office/drawing/2014/main" id="{00B6EC2E-DB0B-4E3B-8916-DAEC6D570E83}"/>
              </a:ext>
            </a:extLst>
          </p:cNvPr>
          <p:cNvSpPr/>
          <p:nvPr/>
        </p:nvSpPr>
        <p:spPr>
          <a:xfrm>
            <a:off x="8018077" y="1491164"/>
            <a:ext cx="3470661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21 October</a:t>
            </a:r>
          </a:p>
          <a:p>
            <a:r>
              <a:rPr lang="en-GB" b="1" dirty="0">
                <a:solidFill>
                  <a:schemeClr val="bg1"/>
                </a:solidFill>
              </a:rPr>
              <a:t>Donation to the City of Bratislava in line with our sustainability &amp; resilience strategy: 5-year care of Platan trees</a:t>
            </a:r>
            <a:r>
              <a:rPr lang="sk-SK" b="1" dirty="0">
                <a:solidFill>
                  <a:schemeClr val="bg1"/>
                </a:solidFill>
              </a:rPr>
              <a:t> – </a:t>
            </a:r>
            <a:r>
              <a:rPr lang="sk-SK" b="1" dirty="0" err="1">
                <a:solidFill>
                  <a:srgbClr val="FF0000"/>
                </a:solidFill>
              </a:rPr>
              <a:t>leave</a:t>
            </a:r>
            <a:r>
              <a:rPr lang="sk-SK" b="1" dirty="0">
                <a:solidFill>
                  <a:srgbClr val="FF0000"/>
                </a:solidFill>
              </a:rPr>
              <a:t> a </a:t>
            </a:r>
            <a:r>
              <a:rPr lang="sk-SK" b="1" dirty="0" err="1">
                <a:solidFill>
                  <a:srgbClr val="FF0000"/>
                </a:solidFill>
              </a:rPr>
              <a:t>fingerprint</a:t>
            </a:r>
            <a:r>
              <a:rPr lang="sk-SK" b="1" dirty="0">
                <a:solidFill>
                  <a:srgbClr val="FF0000"/>
                </a:solidFill>
              </a:rPr>
              <a:t> in </a:t>
            </a:r>
            <a:r>
              <a:rPr lang="sk-SK" b="1" dirty="0" err="1">
                <a:solidFill>
                  <a:srgbClr val="FF0000"/>
                </a:solidFill>
              </a:rPr>
              <a:t>the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community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7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D428F-699C-4D5E-BF92-07D32835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8F2478-88B5-462B-9C94-49C51715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54" y="317523"/>
            <a:ext cx="4320480" cy="4320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/>
              <a:t>Nima’s</a:t>
            </a:r>
            <a:r>
              <a:rPr lang="en-GB" b="1" dirty="0"/>
              <a:t> message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2CC47-EC7B-4567-9719-F4A35471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027" y="765773"/>
            <a:ext cx="3765618" cy="594571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4363A7BD-BBEB-44C8-A72E-0B284E4EC4CB}"/>
              </a:ext>
            </a:extLst>
          </p:cNvPr>
          <p:cNvSpPr txBox="1">
            <a:spLocks/>
          </p:cNvSpPr>
          <p:nvPr/>
        </p:nvSpPr>
        <p:spPr bwMode="black">
          <a:xfrm>
            <a:off x="299355" y="3985957"/>
            <a:ext cx="4320480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15+1 Personal stories</a:t>
            </a:r>
            <a:br>
              <a:rPr lang="en-GB" dirty="0"/>
            </a:br>
            <a:endParaRPr lang="en-GB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D6E84F7-0FFE-4486-9DB6-14BD87DA72A8}"/>
              </a:ext>
            </a:extLst>
          </p:cNvPr>
          <p:cNvSpPr txBox="1">
            <a:spLocks/>
          </p:cNvSpPr>
          <p:nvPr/>
        </p:nvSpPr>
        <p:spPr bwMode="black">
          <a:xfrm>
            <a:off x="6560711" y="317523"/>
            <a:ext cx="2922934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Quiz with 5 rounds</a:t>
            </a:r>
            <a:br>
              <a:rPr lang="en-GB" dirty="0"/>
            </a:b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FC128-7D28-40FA-9DAE-3EFA014F5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36" y="749571"/>
            <a:ext cx="5639964" cy="31007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AA4C87-9C9B-4B91-A77A-F73F2A256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814" y="4323987"/>
            <a:ext cx="5867702" cy="3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D428F-699C-4D5E-BF92-07D32835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89E13A-EBA0-4C15-9FE2-9CE0E118A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39" y="694968"/>
            <a:ext cx="7727351" cy="34973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62B2CE-C7DA-48A0-AA47-7F9DE5D67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0"/>
            <a:ext cx="3754612" cy="5923288"/>
          </a:xfrm>
          <a:prstGeom prst="rect">
            <a:avLst/>
          </a:prstGeom>
        </p:spPr>
      </p:pic>
      <p:pic>
        <p:nvPicPr>
          <p:cNvPr id="1026" name="id-85ECDEA0-A063-47FE-9661-991063FAFBA7" descr="Image.jpeg">
            <a:extLst>
              <a:ext uri="{FF2B5EF4-FFF2-40B4-BE49-F238E27FC236}">
                <a16:creationId xmlns:a16="http://schemas.microsoft.com/office/drawing/2014/main" id="{AA575004-0569-41CC-B75C-F5CFBAAE6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5" b="4630"/>
          <a:stretch/>
        </p:blipFill>
        <p:spPr bwMode="auto">
          <a:xfrm>
            <a:off x="4047527" y="3856003"/>
            <a:ext cx="4352730" cy="2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DBED4E-F735-48B3-A1AD-1E55C3609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" y="4171741"/>
            <a:ext cx="4047527" cy="2143550"/>
          </a:xfrm>
          <a:prstGeom prst="rect">
            <a:avLst/>
          </a:prstGeom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2F3622A1-E24E-46B9-8648-F0D76F411A45}"/>
              </a:ext>
            </a:extLst>
          </p:cNvPr>
          <p:cNvSpPr txBox="1">
            <a:spLocks/>
          </p:cNvSpPr>
          <p:nvPr/>
        </p:nvSpPr>
        <p:spPr bwMode="black">
          <a:xfrm>
            <a:off x="1105643" y="276899"/>
            <a:ext cx="5883768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Donation to the City of Bratislava</a:t>
            </a:r>
            <a:br>
              <a:rPr lang="en-GB" dirty="0"/>
            </a:br>
            <a:endParaRPr lang="en-GB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F02A662A-6685-4CC4-A564-BE0132D1EA95}"/>
              </a:ext>
            </a:extLst>
          </p:cNvPr>
          <p:cNvSpPr txBox="1">
            <a:spLocks/>
          </p:cNvSpPr>
          <p:nvPr/>
        </p:nvSpPr>
        <p:spPr bwMode="black">
          <a:xfrm>
            <a:off x="7392144" y="6438374"/>
            <a:ext cx="5055194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Big video – 15 Years Bratislava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274CFA36-8C6F-4F02-8D4B-AAEA87627404}"/>
              </a:ext>
            </a:extLst>
          </p:cNvPr>
          <p:cNvSpPr txBox="1">
            <a:spLocks/>
          </p:cNvSpPr>
          <p:nvPr/>
        </p:nvSpPr>
        <p:spPr bwMode="black">
          <a:xfrm>
            <a:off x="1475347" y="6425952"/>
            <a:ext cx="4320480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GEC panel discussion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23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5D31CD-D6AA-4821-B5C6-C0397B9D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D43A8-2FCC-4D68-8D49-B52464DE23E9}"/>
              </a:ext>
            </a:extLst>
          </p:cNvPr>
          <p:cNvSpPr txBox="1"/>
          <p:nvPr/>
        </p:nvSpPr>
        <p:spPr>
          <a:xfrm>
            <a:off x="6883619" y="303304"/>
            <a:ext cx="404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Sharepoint</a:t>
            </a:r>
            <a:r>
              <a:rPr lang="sk-SK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news</a:t>
            </a:r>
            <a:r>
              <a:rPr lang="sk-SK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posts</a:t>
            </a:r>
            <a:r>
              <a:rPr lang="sk-SK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GB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Oval 1">
            <a:extLst>
              <a:ext uri="{FF2B5EF4-FFF2-40B4-BE49-F238E27FC236}">
                <a16:creationId xmlns:a16="http://schemas.microsoft.com/office/drawing/2014/main" id="{423557E9-5400-482B-99A4-BAD37D8D682E}"/>
              </a:ext>
            </a:extLst>
          </p:cNvPr>
          <p:cNvSpPr/>
          <p:nvPr/>
        </p:nvSpPr>
        <p:spPr>
          <a:xfrm>
            <a:off x="10058127" y="3429000"/>
            <a:ext cx="2044202" cy="2044202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360000" rtlCol="0" anchor="ctr"/>
          <a:lstStyle/>
          <a:p>
            <a:pPr algn="ctr"/>
            <a:br>
              <a:rPr lang="en-GB" sz="1200" dirty="0">
                <a:solidFill>
                  <a:prstClr val="white"/>
                </a:solidFill>
              </a:rPr>
            </a:br>
            <a:r>
              <a:rPr lang="en-GB" sz="1600" dirty="0">
                <a:solidFill>
                  <a:prstClr val="white"/>
                </a:solidFill>
              </a:rPr>
              <a:t>More than </a:t>
            </a:r>
          </a:p>
          <a:p>
            <a:pPr algn="ctr"/>
            <a:r>
              <a:rPr lang="sk-SK" sz="3200" dirty="0">
                <a:solidFill>
                  <a:prstClr val="white"/>
                </a:solidFill>
              </a:rPr>
              <a:t>30 </a:t>
            </a:r>
            <a:r>
              <a:rPr lang="sk-SK" sz="1600" dirty="0" err="1">
                <a:solidFill>
                  <a:prstClr val="white"/>
                </a:solidFill>
              </a:rPr>
              <a:t>comments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id="{0F1DABCD-7C2C-48A4-A239-F62A56B73339}"/>
              </a:ext>
            </a:extLst>
          </p:cNvPr>
          <p:cNvSpPr/>
          <p:nvPr/>
        </p:nvSpPr>
        <p:spPr>
          <a:xfrm>
            <a:off x="9465481" y="1109120"/>
            <a:ext cx="2044202" cy="2044202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360000" rtlCol="0" anchor="ctr"/>
          <a:lstStyle/>
          <a:p>
            <a:pPr algn="ctr"/>
            <a:br>
              <a:rPr lang="en-GB" sz="1200" dirty="0">
                <a:solidFill>
                  <a:prstClr val="white"/>
                </a:solidFill>
              </a:rPr>
            </a:br>
            <a:r>
              <a:rPr lang="en-GB" sz="1600" dirty="0">
                <a:solidFill>
                  <a:prstClr val="white"/>
                </a:solidFill>
              </a:rPr>
              <a:t>More than </a:t>
            </a:r>
          </a:p>
          <a:p>
            <a:pPr algn="ctr"/>
            <a:r>
              <a:rPr lang="sk-SK" sz="3200" dirty="0">
                <a:solidFill>
                  <a:prstClr val="white"/>
                </a:solidFill>
              </a:rPr>
              <a:t>8000</a:t>
            </a:r>
          </a:p>
          <a:p>
            <a:pPr algn="ctr"/>
            <a:r>
              <a:rPr lang="en-GB" sz="1600" dirty="0">
                <a:solidFill>
                  <a:prstClr val="white"/>
                </a:solidFill>
              </a:rPr>
              <a:t>views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3" name="Oval 1">
            <a:extLst>
              <a:ext uri="{FF2B5EF4-FFF2-40B4-BE49-F238E27FC236}">
                <a16:creationId xmlns:a16="http://schemas.microsoft.com/office/drawing/2014/main" id="{538F20A8-DA26-4268-B292-8B91EE07AB78}"/>
              </a:ext>
            </a:extLst>
          </p:cNvPr>
          <p:cNvSpPr/>
          <p:nvPr/>
        </p:nvSpPr>
        <p:spPr>
          <a:xfrm>
            <a:off x="7706517" y="3429000"/>
            <a:ext cx="2044202" cy="2044202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360000" rtlCol="0" anchor="ctr"/>
          <a:lstStyle/>
          <a:p>
            <a:pPr algn="ctr"/>
            <a:br>
              <a:rPr lang="en-GB" sz="1200" dirty="0">
                <a:solidFill>
                  <a:prstClr val="white"/>
                </a:solidFill>
              </a:rPr>
            </a:br>
            <a:r>
              <a:rPr lang="en-GB" sz="1600" dirty="0">
                <a:solidFill>
                  <a:prstClr val="white"/>
                </a:solidFill>
              </a:rPr>
              <a:t>More than </a:t>
            </a:r>
          </a:p>
          <a:p>
            <a:pPr algn="ctr"/>
            <a:r>
              <a:rPr lang="sk-SK" sz="3200" dirty="0">
                <a:solidFill>
                  <a:prstClr val="white"/>
                </a:solidFill>
              </a:rPr>
              <a:t>450 </a:t>
            </a:r>
          </a:p>
          <a:p>
            <a:pPr algn="ctr"/>
            <a:r>
              <a:rPr lang="sk-SK" sz="1600" dirty="0" err="1">
                <a:solidFill>
                  <a:prstClr val="white"/>
                </a:solidFill>
              </a:rPr>
              <a:t>likes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93AF3B6A-766C-41DE-9FBB-3C4B618FA777}"/>
              </a:ext>
            </a:extLst>
          </p:cNvPr>
          <p:cNvSpPr/>
          <p:nvPr/>
        </p:nvSpPr>
        <p:spPr>
          <a:xfrm>
            <a:off x="6883619" y="1193402"/>
            <a:ext cx="2044202" cy="2044202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360000" rtlCol="0" anchor="ctr"/>
          <a:lstStyle/>
          <a:p>
            <a:pPr algn="ctr"/>
            <a:r>
              <a:rPr lang="sk-SK" sz="1600" dirty="0">
                <a:solidFill>
                  <a:prstClr val="white"/>
                </a:solidFill>
              </a:rPr>
              <a:t>1 </a:t>
            </a:r>
            <a:r>
              <a:rPr lang="sk-SK" sz="1600" dirty="0" err="1">
                <a:solidFill>
                  <a:prstClr val="white"/>
                </a:solidFill>
              </a:rPr>
              <a:t>October</a:t>
            </a:r>
            <a:endParaRPr lang="en-GB" sz="1600" dirty="0">
              <a:solidFill>
                <a:prstClr val="white"/>
              </a:solidFill>
            </a:endParaRPr>
          </a:p>
          <a:p>
            <a:pPr algn="ctr"/>
            <a:r>
              <a:rPr lang="sk-SK" sz="3200" dirty="0">
                <a:solidFill>
                  <a:prstClr val="white"/>
                </a:solidFill>
              </a:rPr>
              <a:t>5338</a:t>
            </a:r>
            <a:r>
              <a:rPr lang="en-GB" sz="3200" dirty="0">
                <a:solidFill>
                  <a:prstClr val="white"/>
                </a:solidFill>
              </a:rPr>
              <a:t> </a:t>
            </a:r>
            <a:r>
              <a:rPr lang="en-GB" sz="1600" dirty="0">
                <a:solidFill>
                  <a:prstClr val="white"/>
                </a:solidFill>
              </a:rPr>
              <a:t>Bratislava </a:t>
            </a:r>
            <a:r>
              <a:rPr lang="sk-SK" sz="1600" dirty="0">
                <a:solidFill>
                  <a:prstClr val="white"/>
                </a:solidFill>
              </a:rPr>
              <a:t>site </a:t>
            </a:r>
            <a:r>
              <a:rPr lang="sk-SK" sz="1600" dirty="0" err="1">
                <a:solidFill>
                  <a:prstClr val="white"/>
                </a:solidFill>
              </a:rPr>
              <a:t>visits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7FF88-887C-483B-8A61-DD4D4E3CF163}"/>
              </a:ext>
            </a:extLst>
          </p:cNvPr>
          <p:cNvSpPr txBox="1"/>
          <p:nvPr/>
        </p:nvSpPr>
        <p:spPr>
          <a:xfrm>
            <a:off x="223457" y="3927677"/>
            <a:ext cx="309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Quiz</a:t>
            </a:r>
            <a:r>
              <a:rPr lang="sk-SK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5 </a:t>
            </a:r>
            <a:r>
              <a:rPr lang="sk-SK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rounds</a:t>
            </a:r>
            <a:endParaRPr lang="en-GB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Oval 1">
            <a:extLst>
              <a:ext uri="{FF2B5EF4-FFF2-40B4-BE49-F238E27FC236}">
                <a16:creationId xmlns:a16="http://schemas.microsoft.com/office/drawing/2014/main" id="{46D3DF0E-100A-48A9-B61B-F37EA5EABAAD}"/>
              </a:ext>
            </a:extLst>
          </p:cNvPr>
          <p:cNvSpPr/>
          <p:nvPr/>
        </p:nvSpPr>
        <p:spPr>
          <a:xfrm>
            <a:off x="1013473" y="4610872"/>
            <a:ext cx="2044202" cy="2044202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360000" rtlCol="0" anchor="ctr"/>
          <a:lstStyle/>
          <a:p>
            <a:pPr algn="ctr"/>
            <a:br>
              <a:rPr lang="en-GB" sz="1200" dirty="0">
                <a:solidFill>
                  <a:prstClr val="white"/>
                </a:solidFill>
              </a:rPr>
            </a:br>
            <a:r>
              <a:rPr lang="en-GB" sz="1600" dirty="0">
                <a:solidFill>
                  <a:prstClr val="white"/>
                </a:solidFill>
              </a:rPr>
              <a:t>approx. </a:t>
            </a:r>
            <a:r>
              <a:rPr lang="en-GB" sz="3200" dirty="0">
                <a:solidFill>
                  <a:prstClr val="white"/>
                </a:solidFill>
              </a:rPr>
              <a:t>600</a:t>
            </a:r>
          </a:p>
          <a:p>
            <a:pPr algn="ctr"/>
            <a:r>
              <a:rPr lang="sk-SK" sz="1600" dirty="0" err="1">
                <a:solidFill>
                  <a:prstClr val="white"/>
                </a:solidFill>
              </a:rPr>
              <a:t>participants</a:t>
            </a:r>
            <a:r>
              <a:rPr lang="sk-SK" sz="1600" dirty="0">
                <a:solidFill>
                  <a:prstClr val="white"/>
                </a:solidFill>
              </a:rPr>
              <a:t> </a:t>
            </a:r>
            <a:r>
              <a:rPr lang="en-GB" sz="1600" dirty="0">
                <a:solidFill>
                  <a:prstClr val="white"/>
                </a:solidFill>
              </a:rPr>
              <a:t>in each 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47B986-C5C8-4CED-8969-1CCE0FAFBEF7}"/>
              </a:ext>
            </a:extLst>
          </p:cNvPr>
          <p:cNvSpPr txBox="1"/>
          <p:nvPr/>
        </p:nvSpPr>
        <p:spPr>
          <a:xfrm>
            <a:off x="335360" y="260648"/>
            <a:ext cx="272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Yammer posts</a:t>
            </a:r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50D0BE16-77BD-42DB-B4F2-31C47E1E221D}"/>
              </a:ext>
            </a:extLst>
          </p:cNvPr>
          <p:cNvSpPr/>
          <p:nvPr/>
        </p:nvSpPr>
        <p:spPr>
          <a:xfrm>
            <a:off x="191344" y="886122"/>
            <a:ext cx="2044202" cy="2044202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360000" rtlCol="0" anchor="ctr"/>
          <a:lstStyle/>
          <a:p>
            <a:pPr algn="ctr"/>
            <a:br>
              <a:rPr lang="en-GB" sz="1200" dirty="0">
                <a:solidFill>
                  <a:prstClr val="white"/>
                </a:solidFill>
              </a:rPr>
            </a:br>
            <a:r>
              <a:rPr lang="en-GB" sz="1600" dirty="0">
                <a:solidFill>
                  <a:prstClr val="white"/>
                </a:solidFill>
              </a:rPr>
              <a:t>More than </a:t>
            </a:r>
          </a:p>
          <a:p>
            <a:pPr algn="ctr"/>
            <a:r>
              <a:rPr lang="en-GB" sz="3200" dirty="0">
                <a:solidFill>
                  <a:prstClr val="white"/>
                </a:solidFill>
              </a:rPr>
              <a:t>44 000 </a:t>
            </a:r>
            <a:r>
              <a:rPr lang="en-GB" sz="1600" dirty="0">
                <a:solidFill>
                  <a:prstClr val="white"/>
                </a:solidFill>
              </a:rPr>
              <a:t>views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0" name="Oval 25">
            <a:extLst>
              <a:ext uri="{FF2B5EF4-FFF2-40B4-BE49-F238E27FC236}">
                <a16:creationId xmlns:a16="http://schemas.microsoft.com/office/drawing/2014/main" id="{7C4DFDEB-3237-4948-A376-4019147F4F3F}"/>
              </a:ext>
            </a:extLst>
          </p:cNvPr>
          <p:cNvSpPr/>
          <p:nvPr/>
        </p:nvSpPr>
        <p:spPr>
          <a:xfrm>
            <a:off x="2249340" y="1661944"/>
            <a:ext cx="2044202" cy="2044202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360000"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</a:rPr>
              <a:t>More than </a:t>
            </a:r>
          </a:p>
          <a:p>
            <a:pPr algn="ctr"/>
            <a:r>
              <a:rPr lang="en-GB" sz="3200" dirty="0">
                <a:solidFill>
                  <a:prstClr val="white"/>
                </a:solidFill>
              </a:rPr>
              <a:t>50</a:t>
            </a:r>
            <a:r>
              <a:rPr lang="en-GB" sz="1600" dirty="0">
                <a:solidFill>
                  <a:prstClr val="white"/>
                </a:solidFill>
              </a:rPr>
              <a:t> comments</a:t>
            </a:r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id="{5B1BC42A-8ECF-4CA7-A65D-5699201FF0EB}"/>
              </a:ext>
            </a:extLst>
          </p:cNvPr>
          <p:cNvSpPr/>
          <p:nvPr/>
        </p:nvSpPr>
        <p:spPr>
          <a:xfrm>
            <a:off x="4285326" y="722313"/>
            <a:ext cx="2044202" cy="2044202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360000"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</a:rPr>
              <a:t>More than </a:t>
            </a:r>
          </a:p>
          <a:p>
            <a:pPr algn="ctr"/>
            <a:r>
              <a:rPr lang="en-GB" sz="3200" dirty="0">
                <a:solidFill>
                  <a:prstClr val="white"/>
                </a:solidFill>
              </a:rPr>
              <a:t>3600 </a:t>
            </a:r>
            <a:r>
              <a:rPr lang="en-GB" sz="1600" dirty="0">
                <a:solidFill>
                  <a:prstClr val="white"/>
                </a:solidFill>
              </a:rPr>
              <a:t>likes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1BD31A-C38E-4E28-9BCD-9725A2B4D5C9}"/>
              </a:ext>
            </a:extLst>
          </p:cNvPr>
          <p:cNvSpPr txBox="1"/>
          <p:nvPr/>
        </p:nvSpPr>
        <p:spPr>
          <a:xfrm>
            <a:off x="4139612" y="3927676"/>
            <a:ext cx="218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GEC Panel</a:t>
            </a:r>
            <a:endParaRPr lang="en-GB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Oval 1">
            <a:extLst>
              <a:ext uri="{FF2B5EF4-FFF2-40B4-BE49-F238E27FC236}">
                <a16:creationId xmlns:a16="http://schemas.microsoft.com/office/drawing/2014/main" id="{F8EDCBEC-F83E-42EB-816D-D4B0107ED2AD}"/>
              </a:ext>
            </a:extLst>
          </p:cNvPr>
          <p:cNvSpPr/>
          <p:nvPr/>
        </p:nvSpPr>
        <p:spPr>
          <a:xfrm>
            <a:off x="4286859" y="4610870"/>
            <a:ext cx="2186580" cy="2044202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360000" rtlCol="0" anchor="ctr"/>
          <a:lstStyle/>
          <a:p>
            <a:pPr algn="ctr"/>
            <a:br>
              <a:rPr lang="en-GB" sz="1200" dirty="0">
                <a:solidFill>
                  <a:prstClr val="white"/>
                </a:solidFill>
              </a:rPr>
            </a:br>
            <a:r>
              <a:rPr lang="sk-SK" sz="3200" dirty="0">
                <a:solidFill>
                  <a:prstClr val="white"/>
                </a:solidFill>
              </a:rPr>
              <a:t>1004</a:t>
            </a:r>
            <a:r>
              <a:rPr lang="sk-SK" sz="3600" dirty="0">
                <a:solidFill>
                  <a:prstClr val="white"/>
                </a:solidFill>
              </a:rPr>
              <a:t> </a:t>
            </a:r>
            <a:r>
              <a:rPr lang="en-GB" sz="1600" dirty="0">
                <a:solidFill>
                  <a:prstClr val="white"/>
                </a:solidFill>
              </a:rPr>
              <a:t>attendees asked</a:t>
            </a:r>
          </a:p>
          <a:p>
            <a:pPr algn="ctr"/>
            <a:r>
              <a:rPr lang="en-GB" sz="3200" dirty="0">
                <a:solidFill>
                  <a:prstClr val="white"/>
                </a:solidFill>
              </a:rPr>
              <a:t>57</a:t>
            </a:r>
            <a:r>
              <a:rPr lang="en-GB" sz="1200" dirty="0">
                <a:solidFill>
                  <a:prstClr val="white"/>
                </a:solidFill>
              </a:rPr>
              <a:t> </a:t>
            </a:r>
            <a:r>
              <a:rPr lang="en-GB" sz="1600" dirty="0">
                <a:solidFill>
                  <a:prstClr val="white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8308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F91B67-05A7-4CB2-A6B0-E7D58D43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AFB97D-D18C-48F4-91FE-D271EBB3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1"/>
            <a:ext cx="3600475" cy="692647"/>
          </a:xfrm>
        </p:spPr>
        <p:txBody>
          <a:bodyPr/>
          <a:lstStyle/>
          <a:p>
            <a:r>
              <a:rPr lang="en-GB" b="1" dirty="0"/>
              <a:t>Comments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209F2-91CA-48B1-880D-E1A9B0477961}"/>
              </a:ext>
            </a:extLst>
          </p:cNvPr>
          <p:cNvSpPr txBox="1"/>
          <p:nvPr/>
        </p:nvSpPr>
        <p:spPr>
          <a:xfrm>
            <a:off x="5375920" y="1059459"/>
            <a:ext cx="62647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latin typeface="SwissReSans" pitchFamily="34" charset="0"/>
              </a:rPr>
              <a:t>15 </a:t>
            </a:r>
            <a:r>
              <a:rPr lang="sk-SK" u="sng" dirty="0" err="1">
                <a:latin typeface="SwissReSans" pitchFamily="34" charset="0"/>
              </a:rPr>
              <a:t>Years</a:t>
            </a:r>
            <a:r>
              <a:rPr lang="sk-SK" u="sng" dirty="0">
                <a:latin typeface="SwissReSans" pitchFamily="34" charset="0"/>
              </a:rPr>
              <a:t> Bratislava Video</a:t>
            </a:r>
            <a:r>
              <a:rPr lang="en-GB" u="sng" dirty="0">
                <a:latin typeface="SwissReSans" pitchFamily="34" charset="0"/>
              </a:rPr>
              <a:t> – 21 October</a:t>
            </a:r>
          </a:p>
          <a:p>
            <a:endParaRPr lang="sk-SK" dirty="0">
              <a:latin typeface="SwissReSans" pitchFamily="34" charset="0"/>
            </a:endParaRPr>
          </a:p>
          <a:p>
            <a:r>
              <a:rPr lang="en-US" i="1" dirty="0">
                <a:latin typeface="SwissReSans" pitchFamily="34" charset="0"/>
              </a:rPr>
              <a:t>” Great job! Super-professional and touching at the same time, a great representation of Bratislava with spirit and professionality! “</a:t>
            </a:r>
            <a:endParaRPr lang="sk-SK" i="1" dirty="0">
              <a:latin typeface="SwissReSans" pitchFamily="34" charset="0"/>
            </a:endParaRPr>
          </a:p>
          <a:p>
            <a:endParaRPr lang="sk-SK" dirty="0">
              <a:latin typeface="SwissReSans" pitchFamily="34" charset="0"/>
            </a:endParaRPr>
          </a:p>
          <a:p>
            <a:r>
              <a:rPr lang="sk-SK" dirty="0">
                <a:latin typeface="SwissReSans" pitchFamily="34" charset="0"/>
              </a:rPr>
              <a:t>Uwe Nagel, </a:t>
            </a:r>
            <a:r>
              <a:rPr lang="en-US" b="0" i="0" dirty="0">
                <a:solidFill>
                  <a:srgbClr val="605E5C"/>
                </a:solidFill>
                <a:effectLst/>
                <a:latin typeface="SwissReSans" panose="020B0604020202020204" pitchFamily="34" charset="0"/>
              </a:rPr>
              <a:t>Chapter Lead Data Science Bratislava</a:t>
            </a:r>
            <a:r>
              <a:rPr lang="sk-SK" b="0" i="0" dirty="0">
                <a:solidFill>
                  <a:srgbClr val="605E5C"/>
                </a:solidFill>
                <a:effectLst/>
                <a:latin typeface="SwissReSans" panose="020B0604020202020204" pitchFamily="34" charset="0"/>
              </a:rPr>
              <a:t>, Swiss Re</a:t>
            </a:r>
            <a:endParaRPr lang="en-US" b="0" i="0" dirty="0">
              <a:solidFill>
                <a:srgbClr val="605E5C"/>
              </a:solidFill>
              <a:effectLst/>
              <a:latin typeface="SwissReSans" panose="020B0604020202020204" pitchFamily="34" charset="0"/>
            </a:endParaRPr>
          </a:p>
          <a:p>
            <a:endParaRPr lang="en-US" dirty="0">
              <a:solidFill>
                <a:srgbClr val="605E5C"/>
              </a:solidFill>
              <a:latin typeface="SwissReSans" panose="020B0604020202020204" pitchFamily="34" charset="0"/>
            </a:endParaRPr>
          </a:p>
          <a:p>
            <a:endParaRPr lang="en-GB" dirty="0">
              <a:latin typeface="SwissReSans" pitchFamily="34" charset="0"/>
            </a:endParaRPr>
          </a:p>
          <a:p>
            <a:endParaRPr lang="en-GB" dirty="0" err="1">
              <a:latin typeface="SwissReSans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7A7FB-91B7-4D5D-90F9-A07FB27FB925}"/>
              </a:ext>
            </a:extLst>
          </p:cNvPr>
          <p:cNvSpPr txBox="1"/>
          <p:nvPr/>
        </p:nvSpPr>
        <p:spPr>
          <a:xfrm>
            <a:off x="551384" y="1700808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latin typeface="SwissReSans" pitchFamily="34" charset="0"/>
              </a:rPr>
              <a:t>Nima’s</a:t>
            </a:r>
            <a:r>
              <a:rPr lang="en-GB" u="sng" dirty="0">
                <a:latin typeface="SwissReSans" pitchFamily="34" charset="0"/>
              </a:rPr>
              <a:t> video message – 1 October</a:t>
            </a:r>
          </a:p>
          <a:p>
            <a:endParaRPr lang="en-GB" u="sng" dirty="0">
              <a:latin typeface="SwissReSans" pitchFamily="34" charset="0"/>
            </a:endParaRPr>
          </a:p>
          <a:p>
            <a:r>
              <a:rPr lang="en-US" i="1" dirty="0">
                <a:latin typeface="SwissReSans" pitchFamily="34" charset="0"/>
              </a:rPr>
              <a:t>” </a:t>
            </a:r>
            <a:r>
              <a:rPr lang="en-US" b="0" i="1" dirty="0">
                <a:solidFill>
                  <a:srgbClr val="323130"/>
                </a:solidFill>
                <a:effectLst/>
                <a:latin typeface="SwissReSans" panose="020B0604020202020204" pitchFamily="34" charset="0"/>
              </a:rPr>
              <a:t>Congratulations to all who have help us to achieve this impressive milestone! I can only begin to imagine what the future holds - it will no doubt be very exciting. Also love the donation to the City of Bratislava!</a:t>
            </a:r>
            <a:r>
              <a:rPr lang="en-US" i="1" dirty="0">
                <a:latin typeface="SwissReSans" pitchFamily="34" charset="0"/>
              </a:rPr>
              <a:t> “</a:t>
            </a:r>
            <a:endParaRPr lang="sk-SK" i="1" dirty="0">
              <a:latin typeface="SwissReSans" pitchFamily="34" charset="0"/>
            </a:endParaRPr>
          </a:p>
          <a:p>
            <a:endParaRPr lang="en-GB" i="1" u="sng" dirty="0">
              <a:latin typeface="SwissReSans" pitchFamily="34" charset="0"/>
            </a:endParaRPr>
          </a:p>
          <a:p>
            <a:endParaRPr lang="en-GB" u="sng" dirty="0">
              <a:latin typeface="SwissReSans" pitchFamily="34" charset="0"/>
            </a:endParaRPr>
          </a:p>
          <a:p>
            <a:r>
              <a:rPr lang="en-GB" dirty="0">
                <a:latin typeface="SwissReSans" pitchFamily="34" charset="0"/>
              </a:rPr>
              <a:t>Warren Hunt, </a:t>
            </a:r>
            <a:r>
              <a:rPr lang="en-US" dirty="0">
                <a:latin typeface="SwissReSans" pitchFamily="34" charset="0"/>
              </a:rPr>
              <a:t>Head Financial Accounting Non </a:t>
            </a:r>
            <a:r>
              <a:rPr lang="en-US" dirty="0" err="1">
                <a:latin typeface="SwissReSans" pitchFamily="34" charset="0"/>
              </a:rPr>
              <a:t>Technica</a:t>
            </a:r>
            <a:r>
              <a:rPr lang="sk-SK" dirty="0">
                <a:latin typeface="SwissReSans" pitchFamily="34" charset="0"/>
              </a:rPr>
              <a:t>l, Swiss Re</a:t>
            </a:r>
            <a:endParaRPr lang="en-GB" dirty="0">
              <a:latin typeface="SwissReSans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FF3A3-6CB8-4427-A5F9-03114F7264AB}"/>
              </a:ext>
            </a:extLst>
          </p:cNvPr>
          <p:cNvSpPr txBox="1"/>
          <p:nvPr/>
        </p:nvSpPr>
        <p:spPr>
          <a:xfrm>
            <a:off x="6384032" y="3789040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err="1">
                <a:latin typeface="SwissReSans" pitchFamily="34" charset="0"/>
              </a:rPr>
              <a:t>Donation</a:t>
            </a:r>
            <a:r>
              <a:rPr lang="sk-SK" u="sng" dirty="0">
                <a:latin typeface="SwissReSans" pitchFamily="34" charset="0"/>
              </a:rPr>
              <a:t> to City of Bratislava – 21 </a:t>
            </a:r>
            <a:r>
              <a:rPr lang="sk-SK" u="sng" dirty="0" err="1">
                <a:latin typeface="SwissReSans" pitchFamily="34" charset="0"/>
              </a:rPr>
              <a:t>October</a:t>
            </a:r>
            <a:endParaRPr lang="sk-SK" u="sng" dirty="0">
              <a:latin typeface="SwissReSans" pitchFamily="34" charset="0"/>
            </a:endParaRPr>
          </a:p>
          <a:p>
            <a:endParaRPr lang="sk-SK" u="sng" dirty="0">
              <a:latin typeface="SwissReSans" pitchFamily="34" charset="0"/>
            </a:endParaRPr>
          </a:p>
          <a:p>
            <a:r>
              <a:rPr lang="en-US" i="1" dirty="0">
                <a:latin typeface="SwissReSans" pitchFamily="34" charset="0"/>
              </a:rPr>
              <a:t>” </a:t>
            </a:r>
            <a:r>
              <a:rPr lang="en-US" b="0" i="1" dirty="0">
                <a:solidFill>
                  <a:srgbClr val="323130"/>
                </a:solidFill>
                <a:effectLst/>
                <a:latin typeface="SwissReSans" panose="020B0604020202020204" pitchFamily="34" charset="0"/>
              </a:rPr>
              <a:t>Great donation idea! I live nearby and the platan trees on </a:t>
            </a:r>
            <a:r>
              <a:rPr lang="en-US" b="0" i="1" dirty="0" err="1">
                <a:solidFill>
                  <a:srgbClr val="323130"/>
                </a:solidFill>
                <a:effectLst/>
                <a:latin typeface="SwissReSans" panose="020B0604020202020204" pitchFamily="34" charset="0"/>
              </a:rPr>
              <a:t>Trnavske</a:t>
            </a:r>
            <a:r>
              <a:rPr lang="en-US" b="0" i="1" dirty="0">
                <a:solidFill>
                  <a:srgbClr val="323130"/>
                </a:solidFill>
                <a:effectLst/>
                <a:latin typeface="SwissReSans" panose="020B0604020202020204" pitchFamily="34" charset="0"/>
              </a:rPr>
              <a:t> </a:t>
            </a:r>
            <a:r>
              <a:rPr lang="en-US" b="0" i="1" dirty="0" err="1">
                <a:solidFill>
                  <a:srgbClr val="323130"/>
                </a:solidFill>
                <a:effectLst/>
                <a:latin typeface="SwissReSans" panose="020B0604020202020204" pitchFamily="34" charset="0"/>
              </a:rPr>
              <a:t>myto</a:t>
            </a:r>
            <a:r>
              <a:rPr lang="en-US" b="0" i="1" dirty="0">
                <a:solidFill>
                  <a:srgbClr val="323130"/>
                </a:solidFill>
                <a:effectLst/>
                <a:latin typeface="SwissReSans" panose="020B0604020202020204" pitchFamily="34" charset="0"/>
              </a:rPr>
              <a:t> really changed the area. I love that Swiss </a:t>
            </a:r>
            <a:r>
              <a:rPr lang="sk-SK" b="0" i="1" dirty="0">
                <a:solidFill>
                  <a:srgbClr val="323130"/>
                </a:solidFill>
                <a:effectLst/>
                <a:latin typeface="SwissReSans" panose="020B0604020202020204" pitchFamily="34" charset="0"/>
              </a:rPr>
              <a:t>R</a:t>
            </a:r>
            <a:r>
              <a:rPr lang="en-US" b="0" i="1" dirty="0">
                <a:solidFill>
                  <a:srgbClr val="323130"/>
                </a:solidFill>
                <a:effectLst/>
                <a:latin typeface="SwissReSans" panose="020B0604020202020204" pitchFamily="34" charset="0"/>
              </a:rPr>
              <a:t>e is involved!</a:t>
            </a:r>
            <a:r>
              <a:rPr lang="en-US" i="1" dirty="0">
                <a:latin typeface="SwissReSans" pitchFamily="34" charset="0"/>
              </a:rPr>
              <a:t> “</a:t>
            </a:r>
            <a:endParaRPr lang="sk-SK" i="1" dirty="0">
              <a:latin typeface="SwissReSans" pitchFamily="34" charset="0"/>
            </a:endParaRPr>
          </a:p>
          <a:p>
            <a:endParaRPr lang="sk-SK" i="1" u="sng" dirty="0">
              <a:latin typeface="SwissReSans" pitchFamily="34" charset="0"/>
            </a:endParaRPr>
          </a:p>
          <a:p>
            <a:r>
              <a:rPr lang="sk-SK" dirty="0">
                <a:latin typeface="SwissReSans" pitchFamily="34" charset="0"/>
              </a:rPr>
              <a:t>Radmila Urbani Blazova, Senior </a:t>
            </a:r>
            <a:r>
              <a:rPr lang="sk-SK" dirty="0" err="1">
                <a:latin typeface="SwissReSans" pitchFamily="34" charset="0"/>
              </a:rPr>
              <a:t>Consultant</a:t>
            </a:r>
            <a:r>
              <a:rPr lang="sk-SK" dirty="0">
                <a:latin typeface="SwissReSans" pitchFamily="34" charset="0"/>
              </a:rPr>
              <a:t>, Business Solutions Bratislava, Swiss Re</a:t>
            </a:r>
            <a:endParaRPr lang="en-GB" dirty="0" err="1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30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" val="2057"/>
  <p:tag name="VERSINFO" val="SR1303"/>
  <p:tag name="CLASSIFICATION" val="0"/>
  <p:tag name="AIPLABEL" val="Intern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Gradien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L"/>
  <p:tag name="SHAPETYPE" val="Logo"/>
  <p:tag name="LOGOID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  <p:tag name="NAME" val="Swiss_Re_Power_Graphic_Deep_D"/>
  <p:tag name="CATEGORY" val="Power Graphics_BLUE"/>
  <p:tag name="FILENAME" val="C:\Program Files\Brandic\PowerPoint\Brands\SR\Images\169\Brand\Power Graphics_BLUE\Swiss_Re_Power_Graphic_Deep_D.jp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Gradien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Gradien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Gradien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0"/>
</p:tagLst>
</file>

<file path=ppt/theme/theme1.xml><?xml version="1.0" encoding="utf-8"?>
<a:theme xmlns:a="http://schemas.openxmlformats.org/drawingml/2006/main" name="SwissRe">
  <a:themeElements>
    <a:clrScheme name="SR New Blue">
      <a:dk1>
        <a:srgbClr val="283E36"/>
      </a:dk1>
      <a:lt1>
        <a:sysClr val="window" lastClr="FFFFFF"/>
      </a:lt1>
      <a:dk2>
        <a:srgbClr val="1455B4"/>
      </a:dk2>
      <a:lt2>
        <a:srgbClr val="91C8FF"/>
      </a:lt2>
      <a:accent1>
        <a:srgbClr val="1455B4"/>
      </a:accent1>
      <a:accent2>
        <a:srgbClr val="418CE1"/>
      </a:accent2>
      <a:accent3>
        <a:srgbClr val="3C4150"/>
      </a:accent3>
      <a:accent4>
        <a:srgbClr val="AFB4B9"/>
      </a:accent4>
      <a:accent5>
        <a:srgbClr val="9B14B4"/>
      </a:accent5>
      <a:accent6>
        <a:srgbClr val="D241C8"/>
      </a:accent6>
      <a:hlink>
        <a:srgbClr val="1455B4"/>
      </a:hlink>
      <a:folHlink>
        <a:srgbClr val="9B14B4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issRe_169_20210915(1).potx" id="{CD84FD8E-09E2-4620-B4A8-24C4B92E79E3}" vid="{F3FDCFF2-C45C-4D5B-AB89-4CDBB9DFF88C}"/>
    </a:ext>
  </a:extLst>
</a:theme>
</file>

<file path=ppt/theme/theme2.xml><?xml version="1.0" encoding="utf-8"?>
<a:theme xmlns:a="http://schemas.openxmlformats.org/drawingml/2006/main" name="Office Them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"/>
        <a:ea typeface=""/>
        <a:cs typeface=""/>
      </a:majorFont>
      <a:minorFont>
        <a:latin typeface="SwissRe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"/>
        <a:ea typeface=""/>
        <a:cs typeface=""/>
      </a:majorFont>
      <a:minorFont>
        <a:latin typeface="SwissRe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SwissRe_169</Template>
  <TotalTime>429</TotalTime>
  <Words>474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SwissReSans</vt:lpstr>
      <vt:lpstr>SwissReSans Light</vt:lpstr>
      <vt:lpstr>SwissRe</vt:lpstr>
      <vt:lpstr>Internal Communication </vt:lpstr>
      <vt:lpstr>PowerPoint Presentation</vt:lpstr>
      <vt:lpstr>Swiss Re Bratislava – a part of One Swiss Re story </vt:lpstr>
      <vt:lpstr>Activities that were released from 1 until 26 October</vt:lpstr>
      <vt:lpstr>Nima’s message </vt:lpstr>
      <vt:lpstr>PowerPoint Presentation</vt:lpstr>
      <vt:lpstr>PowerPoint Presentation</vt:lpstr>
      <vt:lpstr>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Husarova</dc:creator>
  <cp:lastModifiedBy>Martina Husarova</cp:lastModifiedBy>
  <cp:revision>26</cp:revision>
  <dcterms:created xsi:type="dcterms:W3CDTF">2021-12-01T07:58:40Z</dcterms:created>
  <dcterms:modified xsi:type="dcterms:W3CDTF">2022-01-04T13:21:27Z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c2fedb-0da6-4717-8531-d16a1b9930f4_Enabled">
    <vt:lpwstr>true</vt:lpwstr>
  </property>
  <property fmtid="{D5CDD505-2E9C-101B-9397-08002B2CF9AE}" pid="3" name="MSIP_Label_90c2fedb-0da6-4717-8531-d16a1b9930f4_SetDate">
    <vt:lpwstr>2022-01-04T13:21:27Z</vt:lpwstr>
  </property>
  <property fmtid="{D5CDD505-2E9C-101B-9397-08002B2CF9AE}" pid="4" name="MSIP_Label_90c2fedb-0da6-4717-8531-d16a1b9930f4_Method">
    <vt:lpwstr>Standard</vt:lpwstr>
  </property>
  <property fmtid="{D5CDD505-2E9C-101B-9397-08002B2CF9AE}" pid="5" name="MSIP_Label_90c2fedb-0da6-4717-8531-d16a1b9930f4_Name">
    <vt:lpwstr>90c2fedb-0da6-4717-8531-d16a1b9930f4</vt:lpwstr>
  </property>
  <property fmtid="{D5CDD505-2E9C-101B-9397-08002B2CF9AE}" pid="6" name="MSIP_Label_90c2fedb-0da6-4717-8531-d16a1b9930f4_SiteId">
    <vt:lpwstr>45597f60-6e37-4be7-acfb-4c9e23b261ea</vt:lpwstr>
  </property>
  <property fmtid="{D5CDD505-2E9C-101B-9397-08002B2CF9AE}" pid="7" name="MSIP_Label_90c2fedb-0da6-4717-8531-d16a1b9930f4_ActionId">
    <vt:lpwstr>9eb5055d-fe84-4ace-9d78-c9a5327b22e7</vt:lpwstr>
  </property>
  <property fmtid="{D5CDD505-2E9C-101B-9397-08002B2CF9AE}" pid="8" name="MSIP_Label_90c2fedb-0da6-4717-8531-d16a1b9930f4_ContentBits">
    <vt:lpwstr>0</vt:lpwstr>
  </property>
  <property fmtid="{D5CDD505-2E9C-101B-9397-08002B2CF9AE}" pid="9" name="Sensitivity">
    <vt:lpwstr>Internal</vt:lpwstr>
  </property>
</Properties>
</file>