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5" r:id="rId3"/>
    <p:sldId id="267" r:id="rId4"/>
    <p:sldId id="266" r:id="rId5"/>
    <p:sldId id="259" r:id="rId6"/>
    <p:sldId id="263" r:id="rId7"/>
    <p:sldId id="264" r:id="rId8"/>
    <p:sldId id="268" r:id="rId9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otska, Michaela" initials="LM" lastIdx="2" clrIdx="0">
    <p:extLst>
      <p:ext uri="{19B8F6BF-5375-455C-9EA6-DF929625EA0E}">
        <p15:presenceInfo xmlns:p15="http://schemas.microsoft.com/office/powerpoint/2012/main" userId="S::Michaela.Lehotska@tesco.com::7a69a670-0096-4b4f-84ab-35426622d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0CF10-7ACE-43B5-8761-38F49182747B}" v="104" dt="2022-02-07T10:23:40.265"/>
    <p1510:client id="{BE1CDED3-9533-4869-A443-11037D17C701}" v="46" dt="2022-02-06T14:28:54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44" d="100"/>
          <a:sy n="44" d="100"/>
        </p:scale>
        <p:origin x="30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hotska, Michaela" userId="7a69a670-0096-4b4f-84ab-35426622d323" providerId="ADAL" clId="{79B0CF10-7ACE-43B5-8761-38F49182747B}"/>
    <pc:docChg chg="undo custSel addSld delSld modSld sldOrd">
      <pc:chgData name="Lehotska, Michaela" userId="7a69a670-0096-4b4f-84ab-35426622d323" providerId="ADAL" clId="{79B0CF10-7ACE-43B5-8761-38F49182747B}" dt="2022-02-07T10:23:40.265" v="2989"/>
      <pc:docMkLst>
        <pc:docMk/>
      </pc:docMkLst>
      <pc:sldChg chg="addSp delSp modSp mod">
        <pc:chgData name="Lehotska, Michaela" userId="7a69a670-0096-4b4f-84ab-35426622d323" providerId="ADAL" clId="{79B0CF10-7ACE-43B5-8761-38F49182747B}" dt="2022-02-07T08:39:54.643" v="2835" actId="20577"/>
        <pc:sldMkLst>
          <pc:docMk/>
          <pc:sldMk cId="2143056064" sldId="259"/>
        </pc:sldMkLst>
        <pc:spChg chg="mod">
          <ac:chgData name="Lehotska, Michaela" userId="7a69a670-0096-4b4f-84ab-35426622d323" providerId="ADAL" clId="{79B0CF10-7ACE-43B5-8761-38F49182747B}" dt="2022-02-07T06:04:40.548" v="168" actId="20577"/>
          <ac:spMkLst>
            <pc:docMk/>
            <pc:sldMk cId="2143056064" sldId="259"/>
            <ac:spMk id="2" creationId="{9638D11B-144B-401E-89EB-093E87675033}"/>
          </ac:spMkLst>
        </pc:spChg>
        <pc:spChg chg="add mod">
          <ac:chgData name="Lehotska, Michaela" userId="7a69a670-0096-4b4f-84ab-35426622d323" providerId="ADAL" clId="{79B0CF10-7ACE-43B5-8761-38F49182747B}" dt="2022-02-07T08:39:54.643" v="2835" actId="20577"/>
          <ac:spMkLst>
            <pc:docMk/>
            <pc:sldMk cId="2143056064" sldId="259"/>
            <ac:spMk id="23" creationId="{7310D9C2-9A1F-408C-BB20-5D339B8CDDC3}"/>
          </ac:spMkLst>
        </pc:spChg>
        <pc:spChg chg="mod">
          <ac:chgData name="Lehotska, Michaela" userId="7a69a670-0096-4b4f-84ab-35426622d323" providerId="ADAL" clId="{79B0CF10-7ACE-43B5-8761-38F49182747B}" dt="2022-02-07T06:03:05.958" v="131" actId="20577"/>
          <ac:spMkLst>
            <pc:docMk/>
            <pc:sldMk cId="2143056064" sldId="259"/>
            <ac:spMk id="29" creationId="{B6D2ED21-4F0E-4843-9367-96DADC226768}"/>
          </ac:spMkLst>
        </pc:spChg>
        <pc:picChg chg="del">
          <ac:chgData name="Lehotska, Michaela" userId="7a69a670-0096-4b4f-84ab-35426622d323" providerId="ADAL" clId="{79B0CF10-7ACE-43B5-8761-38F49182747B}" dt="2022-02-07T05:56:10.103" v="99" actId="478"/>
          <ac:picMkLst>
            <pc:docMk/>
            <pc:sldMk cId="2143056064" sldId="259"/>
            <ac:picMk id="3" creationId="{539AA2F9-7596-4455-A544-E243B0FFC2C9}"/>
          </ac:picMkLst>
        </pc:picChg>
        <pc:picChg chg="del">
          <ac:chgData name="Lehotska, Michaela" userId="7a69a670-0096-4b4f-84ab-35426622d323" providerId="ADAL" clId="{79B0CF10-7ACE-43B5-8761-38F49182747B}" dt="2022-02-07T05:55:49.173" v="91" actId="478"/>
          <ac:picMkLst>
            <pc:docMk/>
            <pc:sldMk cId="2143056064" sldId="259"/>
            <ac:picMk id="4" creationId="{5B5D875B-6216-447C-A909-9DB2F13398A7}"/>
          </ac:picMkLst>
        </pc:picChg>
        <pc:picChg chg="del">
          <ac:chgData name="Lehotska, Michaela" userId="7a69a670-0096-4b4f-84ab-35426622d323" providerId="ADAL" clId="{79B0CF10-7ACE-43B5-8761-38F49182747B}" dt="2022-02-07T05:55:31.335" v="83" actId="478"/>
          <ac:picMkLst>
            <pc:docMk/>
            <pc:sldMk cId="2143056064" sldId="259"/>
            <ac:picMk id="5" creationId="{0592C7A6-C4F2-477B-85B4-D4E0268C3212}"/>
          </ac:picMkLst>
        </pc:picChg>
        <pc:picChg chg="del">
          <ac:chgData name="Lehotska, Michaela" userId="7a69a670-0096-4b4f-84ab-35426622d323" providerId="ADAL" clId="{79B0CF10-7ACE-43B5-8761-38F49182747B}" dt="2022-02-07T05:51:28.525" v="59" actId="478"/>
          <ac:picMkLst>
            <pc:docMk/>
            <pc:sldMk cId="2143056064" sldId="259"/>
            <ac:picMk id="6" creationId="{2D907108-C49E-4060-B75A-07E73D204493}"/>
          </ac:picMkLst>
        </pc:picChg>
        <pc:picChg chg="add del mod">
          <ac:chgData name="Lehotska, Michaela" userId="7a69a670-0096-4b4f-84ab-35426622d323" providerId="ADAL" clId="{79B0CF10-7ACE-43B5-8761-38F49182747B}" dt="2022-02-07T05:51:57.484" v="62" actId="478"/>
          <ac:picMkLst>
            <pc:docMk/>
            <pc:sldMk cId="2143056064" sldId="259"/>
            <ac:picMk id="8" creationId="{48722CFE-8080-4379-8696-07348F14B417}"/>
          </ac:picMkLst>
        </pc:picChg>
        <pc:picChg chg="add mod modCrop">
          <ac:chgData name="Lehotska, Michaela" userId="7a69a670-0096-4b4f-84ab-35426622d323" providerId="ADAL" clId="{79B0CF10-7ACE-43B5-8761-38F49182747B}" dt="2022-02-07T05:53:42.492" v="82" actId="1076"/>
          <ac:picMkLst>
            <pc:docMk/>
            <pc:sldMk cId="2143056064" sldId="259"/>
            <ac:picMk id="9" creationId="{D44F6FAB-A06E-4E2F-91C1-156C5E528A30}"/>
          </ac:picMkLst>
        </pc:picChg>
        <pc:picChg chg="add mod modCrop">
          <ac:chgData name="Lehotska, Michaela" userId="7a69a670-0096-4b4f-84ab-35426622d323" providerId="ADAL" clId="{79B0CF10-7ACE-43B5-8761-38F49182747B}" dt="2022-02-07T05:53:40.785" v="81" actId="14100"/>
          <ac:picMkLst>
            <pc:docMk/>
            <pc:sldMk cId="2143056064" sldId="259"/>
            <ac:picMk id="10" creationId="{E129EA18-A602-4F16-9452-F048C7BEABBB}"/>
          </ac:picMkLst>
        </pc:picChg>
        <pc:picChg chg="add mod modCrop">
          <ac:chgData name="Lehotska, Michaela" userId="7a69a670-0096-4b4f-84ab-35426622d323" providerId="ADAL" clId="{79B0CF10-7ACE-43B5-8761-38F49182747B}" dt="2022-02-07T08:39:12.523" v="2815" actId="1076"/>
          <ac:picMkLst>
            <pc:docMk/>
            <pc:sldMk cId="2143056064" sldId="259"/>
            <ac:picMk id="11" creationId="{8231E736-5862-4FD1-93E1-78BCB2553A01}"/>
          </ac:picMkLst>
        </pc:picChg>
        <pc:picChg chg="add mod modCrop">
          <ac:chgData name="Lehotska, Michaela" userId="7a69a670-0096-4b4f-84ab-35426622d323" providerId="ADAL" clId="{79B0CF10-7ACE-43B5-8761-38F49182747B}" dt="2022-02-07T08:39:15.757" v="2817" actId="1076"/>
          <ac:picMkLst>
            <pc:docMk/>
            <pc:sldMk cId="2143056064" sldId="259"/>
            <ac:picMk id="12" creationId="{808FC889-E92A-44E4-850A-5E35651A67F3}"/>
          </ac:picMkLst>
        </pc:picChg>
        <pc:picChg chg="del">
          <ac:chgData name="Lehotska, Michaela" userId="7a69a670-0096-4b4f-84ab-35426622d323" providerId="ADAL" clId="{79B0CF10-7ACE-43B5-8761-38F49182747B}" dt="2022-02-07T05:56:08.958" v="97" actId="478"/>
          <ac:picMkLst>
            <pc:docMk/>
            <pc:sldMk cId="2143056064" sldId="259"/>
            <ac:picMk id="14" creationId="{08801AE3-63B0-45CB-ABD8-6CA5BD894B28}"/>
          </ac:picMkLst>
        </pc:picChg>
        <pc:picChg chg="add mod">
          <ac:chgData name="Lehotska, Michaela" userId="7a69a670-0096-4b4f-84ab-35426622d323" providerId="ADAL" clId="{79B0CF10-7ACE-43B5-8761-38F49182747B}" dt="2022-02-07T08:39:17.487" v="2818" actId="14100"/>
          <ac:picMkLst>
            <pc:docMk/>
            <pc:sldMk cId="2143056064" sldId="259"/>
            <ac:picMk id="15" creationId="{D4E3B4BE-00BE-4308-A2FD-5ABAFEFC47D2}"/>
          </ac:picMkLst>
        </pc:picChg>
        <pc:picChg chg="add mod modCrop">
          <ac:chgData name="Lehotska, Michaela" userId="7a69a670-0096-4b4f-84ab-35426622d323" providerId="ADAL" clId="{79B0CF10-7ACE-43B5-8761-38F49182747B}" dt="2022-02-07T08:39:23.993" v="2821" actId="1076"/>
          <ac:picMkLst>
            <pc:docMk/>
            <pc:sldMk cId="2143056064" sldId="259"/>
            <ac:picMk id="16" creationId="{F6AB0E00-BFEF-476C-85B0-E7CF13812710}"/>
          </ac:picMkLst>
        </pc:picChg>
        <pc:picChg chg="add mod modCrop">
          <ac:chgData name="Lehotska, Michaela" userId="7a69a670-0096-4b4f-84ab-35426622d323" providerId="ADAL" clId="{79B0CF10-7ACE-43B5-8761-38F49182747B}" dt="2022-02-07T08:39:28.639" v="2823" actId="1076"/>
          <ac:picMkLst>
            <pc:docMk/>
            <pc:sldMk cId="2143056064" sldId="259"/>
            <ac:picMk id="18" creationId="{ADD7F8FF-06E4-4F83-9007-174C7C0AB3AE}"/>
          </ac:picMkLst>
        </pc:picChg>
        <pc:picChg chg="del">
          <ac:chgData name="Lehotska, Michaela" userId="7a69a670-0096-4b4f-84ab-35426622d323" providerId="ADAL" clId="{79B0CF10-7ACE-43B5-8761-38F49182747B}" dt="2022-02-07T05:51:28.031" v="58" actId="478"/>
          <ac:picMkLst>
            <pc:docMk/>
            <pc:sldMk cId="2143056064" sldId="259"/>
            <ac:picMk id="19" creationId="{94CB612B-76F9-4447-A087-8596EBFD3D65}"/>
          </ac:picMkLst>
        </pc:picChg>
        <pc:picChg chg="del">
          <ac:chgData name="Lehotska, Michaela" userId="7a69a670-0096-4b4f-84ab-35426622d323" providerId="ADAL" clId="{79B0CF10-7ACE-43B5-8761-38F49182747B}" dt="2022-02-07T05:56:09.649" v="98" actId="478"/>
          <ac:picMkLst>
            <pc:docMk/>
            <pc:sldMk cId="2143056064" sldId="259"/>
            <ac:picMk id="22" creationId="{38ACEB0D-661C-4589-97BD-64ECF1A75902}"/>
          </ac:picMkLst>
        </pc:picChg>
        <pc:picChg chg="del">
          <ac:chgData name="Lehotska, Michaela" userId="7a69a670-0096-4b4f-84ab-35426622d323" providerId="ADAL" clId="{79B0CF10-7ACE-43B5-8761-38F49182747B}" dt="2022-02-07T05:55:48.539" v="90" actId="478"/>
          <ac:picMkLst>
            <pc:docMk/>
            <pc:sldMk cId="2143056064" sldId="259"/>
            <ac:picMk id="24" creationId="{26FD8F1E-7A89-4801-B6CD-6DA7BF181CFA}"/>
          </ac:picMkLst>
        </pc:picChg>
      </pc:sldChg>
      <pc:sldChg chg="addSp delSp modSp mod addCm delCm modCm">
        <pc:chgData name="Lehotska, Michaela" userId="7a69a670-0096-4b4f-84ab-35426622d323" providerId="ADAL" clId="{79B0CF10-7ACE-43B5-8761-38F49182747B}" dt="2022-02-06T14:49:46.846" v="57" actId="1038"/>
        <pc:sldMkLst>
          <pc:docMk/>
          <pc:sldMk cId="1362094916" sldId="260"/>
        </pc:sldMkLst>
        <pc:spChg chg="mod">
          <ac:chgData name="Lehotska, Michaela" userId="7a69a670-0096-4b4f-84ab-35426622d323" providerId="ADAL" clId="{79B0CF10-7ACE-43B5-8761-38F49182747B}" dt="2022-02-06T14:49:46.846" v="57" actId="1038"/>
          <ac:spMkLst>
            <pc:docMk/>
            <pc:sldMk cId="1362094916" sldId="260"/>
            <ac:spMk id="5" creationId="{89891AA0-45EA-404A-B56B-CD196426480B}"/>
          </ac:spMkLst>
        </pc:spChg>
        <pc:spChg chg="mod">
          <ac:chgData name="Lehotska, Michaela" userId="7a69a670-0096-4b4f-84ab-35426622d323" providerId="ADAL" clId="{79B0CF10-7ACE-43B5-8761-38F49182747B}" dt="2022-02-06T14:42:24.302" v="41" actId="14100"/>
          <ac:spMkLst>
            <pc:docMk/>
            <pc:sldMk cId="1362094916" sldId="260"/>
            <ac:spMk id="6" creationId="{725FF31F-6FFE-4C95-984B-F83182024D20}"/>
          </ac:spMkLst>
        </pc:spChg>
        <pc:picChg chg="del">
          <ac:chgData name="Lehotska, Michaela" userId="7a69a670-0096-4b4f-84ab-35426622d323" providerId="ADAL" clId="{79B0CF10-7ACE-43B5-8761-38F49182747B}" dt="2022-02-06T14:35:44.645" v="3" actId="478"/>
          <ac:picMkLst>
            <pc:docMk/>
            <pc:sldMk cId="1362094916" sldId="260"/>
            <ac:picMk id="3" creationId="{77B37539-0DEE-4F0A-BE3F-C38A002C2116}"/>
          </ac:picMkLst>
        </pc:picChg>
        <pc:picChg chg="add mod ord">
          <ac:chgData name="Lehotska, Michaela" userId="7a69a670-0096-4b4f-84ab-35426622d323" providerId="ADAL" clId="{79B0CF10-7ACE-43B5-8761-38F49182747B}" dt="2022-02-06T14:41:53.791" v="8" actId="1076"/>
          <ac:picMkLst>
            <pc:docMk/>
            <pc:sldMk cId="1362094916" sldId="260"/>
            <ac:picMk id="4" creationId="{B5630E77-87B0-4310-AF7D-F596F5B464BA}"/>
          </ac:picMkLst>
        </pc:picChg>
        <pc:picChg chg="del">
          <ac:chgData name="Lehotska, Michaela" userId="7a69a670-0096-4b4f-84ab-35426622d323" providerId="ADAL" clId="{79B0CF10-7ACE-43B5-8761-38F49182747B}" dt="2022-02-06T14:35:44.171" v="2" actId="478"/>
          <ac:picMkLst>
            <pc:docMk/>
            <pc:sldMk cId="1362094916" sldId="260"/>
            <ac:picMk id="7" creationId="{77F03E2F-6E8A-453A-B0CA-77B87013A39C}"/>
          </ac:picMkLst>
        </pc:picChg>
        <pc:picChg chg="add mod ord">
          <ac:chgData name="Lehotska, Michaela" userId="7a69a670-0096-4b4f-84ab-35426622d323" providerId="ADAL" clId="{79B0CF10-7ACE-43B5-8761-38F49182747B}" dt="2022-02-06T14:49:27.004" v="50" actId="1076"/>
          <ac:picMkLst>
            <pc:docMk/>
            <pc:sldMk cId="1362094916" sldId="260"/>
            <ac:picMk id="9" creationId="{49ECA60B-D7E5-463F-9BE3-34ECC1A527EE}"/>
          </ac:picMkLst>
        </pc:picChg>
        <pc:picChg chg="del">
          <ac:chgData name="Lehotska, Michaela" userId="7a69a670-0096-4b4f-84ab-35426622d323" providerId="ADAL" clId="{79B0CF10-7ACE-43B5-8761-38F49182747B}" dt="2022-02-06T14:35:42.950" v="0" actId="478"/>
          <ac:picMkLst>
            <pc:docMk/>
            <pc:sldMk cId="1362094916" sldId="260"/>
            <ac:picMk id="11" creationId="{CFFCB6A7-1663-424C-8C70-734AB6D3F1B7}"/>
          </ac:picMkLst>
        </pc:picChg>
        <pc:picChg chg="del">
          <ac:chgData name="Lehotska, Michaela" userId="7a69a670-0096-4b4f-84ab-35426622d323" providerId="ADAL" clId="{79B0CF10-7ACE-43B5-8761-38F49182747B}" dt="2022-02-06T14:35:43.557" v="1" actId="478"/>
          <ac:picMkLst>
            <pc:docMk/>
            <pc:sldMk cId="1362094916" sldId="260"/>
            <ac:picMk id="13" creationId="{4D8F737A-B764-4A8E-9D58-6852486795E1}"/>
          </ac:picMkLst>
        </pc:picChg>
      </pc:sldChg>
      <pc:sldChg chg="del">
        <pc:chgData name="Lehotska, Michaela" userId="7a69a670-0096-4b4f-84ab-35426622d323" providerId="ADAL" clId="{79B0CF10-7ACE-43B5-8761-38F49182747B}" dt="2022-02-07T06:04:12.135" v="146" actId="47"/>
        <pc:sldMkLst>
          <pc:docMk/>
          <pc:sldMk cId="3329613083" sldId="261"/>
        </pc:sldMkLst>
      </pc:sldChg>
      <pc:sldChg chg="del">
        <pc:chgData name="Lehotska, Michaela" userId="7a69a670-0096-4b4f-84ab-35426622d323" providerId="ADAL" clId="{79B0CF10-7ACE-43B5-8761-38F49182747B}" dt="2022-02-07T06:04:16.088" v="147" actId="47"/>
        <pc:sldMkLst>
          <pc:docMk/>
          <pc:sldMk cId="2077882696" sldId="262"/>
        </pc:sldMkLst>
      </pc:sldChg>
      <pc:sldChg chg="addSp delSp modSp mod ord">
        <pc:chgData name="Lehotska, Michaela" userId="7a69a670-0096-4b4f-84ab-35426622d323" providerId="ADAL" clId="{79B0CF10-7ACE-43B5-8761-38F49182747B}" dt="2022-02-07T08:05:17.958" v="2782" actId="14100"/>
        <pc:sldMkLst>
          <pc:docMk/>
          <pc:sldMk cId="1731960091" sldId="263"/>
        </pc:sldMkLst>
        <pc:spChg chg="mod">
          <ac:chgData name="Lehotska, Michaela" userId="7a69a670-0096-4b4f-84ab-35426622d323" providerId="ADAL" clId="{79B0CF10-7ACE-43B5-8761-38F49182747B}" dt="2022-02-07T06:04:54.418" v="208" actId="20577"/>
          <ac:spMkLst>
            <pc:docMk/>
            <pc:sldMk cId="1731960091" sldId="263"/>
            <ac:spMk id="2" creationId="{9638D11B-144B-401E-89EB-093E87675033}"/>
          </ac:spMkLst>
        </pc:spChg>
        <pc:spChg chg="mod">
          <ac:chgData name="Lehotska, Michaela" userId="7a69a670-0096-4b4f-84ab-35426622d323" providerId="ADAL" clId="{79B0CF10-7ACE-43B5-8761-38F49182747B}" dt="2022-02-07T08:03:14.147" v="2760" actId="1076"/>
          <ac:spMkLst>
            <pc:docMk/>
            <pc:sldMk cId="1731960091" sldId="263"/>
            <ac:spMk id="11" creationId="{AB84FA82-5ACA-421D-8E63-AEAF7C2C30FC}"/>
          </ac:spMkLst>
        </pc:spChg>
        <pc:spChg chg="add mod">
          <ac:chgData name="Lehotska, Michaela" userId="7a69a670-0096-4b4f-84ab-35426622d323" providerId="ADAL" clId="{79B0CF10-7ACE-43B5-8761-38F49182747B}" dt="2022-02-07T08:03:11.148" v="2759" actId="1035"/>
          <ac:spMkLst>
            <pc:docMk/>
            <pc:sldMk cId="1731960091" sldId="263"/>
            <ac:spMk id="16" creationId="{E054D420-9B73-485B-A5F9-33E0A99F41FE}"/>
          </ac:spMkLst>
        </pc:spChg>
        <pc:grpChg chg="add mod">
          <ac:chgData name="Lehotska, Michaela" userId="7a69a670-0096-4b4f-84ab-35426622d323" providerId="ADAL" clId="{79B0CF10-7ACE-43B5-8761-38F49182747B}" dt="2022-02-07T08:03:11.148" v="2759" actId="1035"/>
          <ac:grpSpMkLst>
            <pc:docMk/>
            <pc:sldMk cId="1731960091" sldId="263"/>
            <ac:grpSpMk id="14" creationId="{8632CE0A-548C-4D3E-91CD-6A81212B843C}"/>
          </ac:grpSpMkLst>
        </pc:grpChg>
        <pc:picChg chg="del">
          <ac:chgData name="Lehotska, Michaela" userId="7a69a670-0096-4b4f-84ab-35426622d323" providerId="ADAL" clId="{79B0CF10-7ACE-43B5-8761-38F49182747B}" dt="2022-02-07T07:23:05.296" v="903" actId="478"/>
          <ac:picMkLst>
            <pc:docMk/>
            <pc:sldMk cId="1731960091" sldId="263"/>
            <ac:picMk id="3" creationId="{1D901F7F-01E4-4F8D-960A-B0301967334D}"/>
          </ac:picMkLst>
        </pc:picChg>
        <pc:picChg chg="del">
          <ac:chgData name="Lehotska, Michaela" userId="7a69a670-0096-4b4f-84ab-35426622d323" providerId="ADAL" clId="{79B0CF10-7ACE-43B5-8761-38F49182747B}" dt="2022-02-07T07:23:05.717" v="904" actId="478"/>
          <ac:picMkLst>
            <pc:docMk/>
            <pc:sldMk cId="1731960091" sldId="263"/>
            <ac:picMk id="4" creationId="{99CD28A6-173C-40FD-BC87-A6060E9B5A14}"/>
          </ac:picMkLst>
        </pc:picChg>
        <pc:picChg chg="del">
          <ac:chgData name="Lehotska, Michaela" userId="7a69a670-0096-4b4f-84ab-35426622d323" providerId="ADAL" clId="{79B0CF10-7ACE-43B5-8761-38F49182747B}" dt="2022-02-07T07:23:06.174" v="905" actId="478"/>
          <ac:picMkLst>
            <pc:docMk/>
            <pc:sldMk cId="1731960091" sldId="263"/>
            <ac:picMk id="5" creationId="{38E88DB7-1AFC-478B-9496-55F8B2D396C1}"/>
          </ac:picMkLst>
        </pc:picChg>
        <pc:picChg chg="del">
          <ac:chgData name="Lehotska, Michaela" userId="7a69a670-0096-4b4f-84ab-35426622d323" providerId="ADAL" clId="{79B0CF10-7ACE-43B5-8761-38F49182747B}" dt="2022-02-07T06:41:58.231" v="595" actId="478"/>
          <ac:picMkLst>
            <pc:docMk/>
            <pc:sldMk cId="1731960091" sldId="263"/>
            <ac:picMk id="6" creationId="{4EB980B9-5945-453D-AE49-620E5258EFF1}"/>
          </ac:picMkLst>
        </pc:picChg>
        <pc:picChg chg="add mod modCrop">
          <ac:chgData name="Lehotska, Michaela" userId="7a69a670-0096-4b4f-84ab-35426622d323" providerId="ADAL" clId="{79B0CF10-7ACE-43B5-8761-38F49182747B}" dt="2022-02-07T08:03:11.148" v="2759" actId="1035"/>
          <ac:picMkLst>
            <pc:docMk/>
            <pc:sldMk cId="1731960091" sldId="263"/>
            <ac:picMk id="7" creationId="{68F7C479-DF61-40ED-AE99-E511CAB82604}"/>
          </ac:picMkLst>
        </pc:picChg>
        <pc:picChg chg="del mod">
          <ac:chgData name="Lehotska, Michaela" userId="7a69a670-0096-4b4f-84ab-35426622d323" providerId="ADAL" clId="{79B0CF10-7ACE-43B5-8761-38F49182747B}" dt="2022-02-07T07:21:38.823" v="897" actId="478"/>
          <ac:picMkLst>
            <pc:docMk/>
            <pc:sldMk cId="1731960091" sldId="263"/>
            <ac:picMk id="8" creationId="{B5BB3866-91E4-4BFE-84B0-35E5E226C5C3}"/>
          </ac:picMkLst>
        </pc:picChg>
        <pc:picChg chg="add mod modCrop">
          <ac:chgData name="Lehotska, Michaela" userId="7a69a670-0096-4b4f-84ab-35426622d323" providerId="ADAL" clId="{79B0CF10-7ACE-43B5-8761-38F49182747B}" dt="2022-02-07T08:03:11.148" v="2759" actId="1035"/>
          <ac:picMkLst>
            <pc:docMk/>
            <pc:sldMk cId="1731960091" sldId="263"/>
            <ac:picMk id="9" creationId="{CA914793-46E2-4770-B91B-BB1A50A7D439}"/>
          </ac:picMkLst>
        </pc:picChg>
        <pc:picChg chg="del">
          <ac:chgData name="Lehotska, Michaela" userId="7a69a670-0096-4b4f-84ab-35426622d323" providerId="ADAL" clId="{79B0CF10-7ACE-43B5-8761-38F49182747B}" dt="2022-02-07T06:41:51.758" v="593" actId="478"/>
          <ac:picMkLst>
            <pc:docMk/>
            <pc:sldMk cId="1731960091" sldId="263"/>
            <ac:picMk id="10" creationId="{10D21723-B130-4600-9730-D9C7FD0E3591}"/>
          </ac:picMkLst>
        </pc:picChg>
        <pc:picChg chg="add mod modCrop">
          <ac:chgData name="Lehotska, Michaela" userId="7a69a670-0096-4b4f-84ab-35426622d323" providerId="ADAL" clId="{79B0CF10-7ACE-43B5-8761-38F49182747B}" dt="2022-02-07T07:21:28.475" v="895" actId="164"/>
          <ac:picMkLst>
            <pc:docMk/>
            <pc:sldMk cId="1731960091" sldId="263"/>
            <ac:picMk id="12" creationId="{A4006804-36A0-455D-8F27-3766ABC7C3C3}"/>
          </ac:picMkLst>
        </pc:picChg>
        <pc:picChg chg="add mod modCrop">
          <ac:chgData name="Lehotska, Michaela" userId="7a69a670-0096-4b4f-84ab-35426622d323" providerId="ADAL" clId="{79B0CF10-7ACE-43B5-8761-38F49182747B}" dt="2022-02-07T07:21:28.475" v="895" actId="164"/>
          <ac:picMkLst>
            <pc:docMk/>
            <pc:sldMk cId="1731960091" sldId="263"/>
            <ac:picMk id="13" creationId="{FB5E6B70-9B62-44E5-976F-DC00EC925E01}"/>
          </ac:picMkLst>
        </pc:picChg>
        <pc:picChg chg="add del mod">
          <ac:chgData name="Lehotska, Michaela" userId="7a69a670-0096-4b4f-84ab-35426622d323" providerId="ADAL" clId="{79B0CF10-7ACE-43B5-8761-38F49182747B}" dt="2022-02-07T07:16:09.478" v="864" actId="478"/>
          <ac:picMkLst>
            <pc:docMk/>
            <pc:sldMk cId="1731960091" sldId="263"/>
            <ac:picMk id="15" creationId="{5A39A1BD-A7BA-4079-AAE7-A5529AD68BB2}"/>
          </ac:picMkLst>
        </pc:picChg>
        <pc:picChg chg="add del mod">
          <ac:chgData name="Lehotska, Michaela" userId="7a69a670-0096-4b4f-84ab-35426622d323" providerId="ADAL" clId="{79B0CF10-7ACE-43B5-8761-38F49182747B}" dt="2022-02-07T07:16:10.477" v="865" actId="478"/>
          <ac:picMkLst>
            <pc:docMk/>
            <pc:sldMk cId="1731960091" sldId="263"/>
            <ac:picMk id="17" creationId="{AEAA5046-8F18-4F79-B2CC-B10216742E94}"/>
          </ac:picMkLst>
        </pc:picChg>
        <pc:picChg chg="add mod modCrop">
          <ac:chgData name="Lehotska, Michaela" userId="7a69a670-0096-4b4f-84ab-35426622d323" providerId="ADAL" clId="{79B0CF10-7ACE-43B5-8761-38F49182747B}" dt="2022-02-07T07:23:24.329" v="912" actId="1076"/>
          <ac:picMkLst>
            <pc:docMk/>
            <pc:sldMk cId="1731960091" sldId="263"/>
            <ac:picMk id="18" creationId="{5CE9ADE5-51B4-42F6-A881-1A3CEB072057}"/>
          </ac:picMkLst>
        </pc:picChg>
        <pc:picChg chg="add mod modCrop">
          <ac:chgData name="Lehotska, Michaela" userId="7a69a670-0096-4b4f-84ab-35426622d323" providerId="ADAL" clId="{79B0CF10-7ACE-43B5-8761-38F49182747B}" dt="2022-02-07T07:25:59.325" v="932" actId="1076"/>
          <ac:picMkLst>
            <pc:docMk/>
            <pc:sldMk cId="1731960091" sldId="263"/>
            <ac:picMk id="19" creationId="{DA98CC26-567A-44BC-ADD0-D8F5458D8A17}"/>
          </ac:picMkLst>
        </pc:picChg>
        <pc:picChg chg="add mod modCrop">
          <ac:chgData name="Lehotska, Michaela" userId="7a69a670-0096-4b4f-84ab-35426622d323" providerId="ADAL" clId="{79B0CF10-7ACE-43B5-8761-38F49182747B}" dt="2022-02-07T07:25:56.304" v="931" actId="1076"/>
          <ac:picMkLst>
            <pc:docMk/>
            <pc:sldMk cId="1731960091" sldId="263"/>
            <ac:picMk id="20" creationId="{B81032BD-4CD6-4BC5-BBEA-0E29D1BC9034}"/>
          </ac:picMkLst>
        </pc:picChg>
        <pc:picChg chg="add mod modCrop">
          <ac:chgData name="Lehotska, Michaela" userId="7a69a670-0096-4b4f-84ab-35426622d323" providerId="ADAL" clId="{79B0CF10-7ACE-43B5-8761-38F49182747B}" dt="2022-02-07T07:28:00.420" v="954" actId="1076"/>
          <ac:picMkLst>
            <pc:docMk/>
            <pc:sldMk cId="1731960091" sldId="263"/>
            <ac:picMk id="22" creationId="{FD8B09D5-E887-4467-966E-1092B35D31DB}"/>
          </ac:picMkLst>
        </pc:picChg>
        <pc:picChg chg="add mod ord modCrop">
          <ac:chgData name="Lehotska, Michaela" userId="7a69a670-0096-4b4f-84ab-35426622d323" providerId="ADAL" clId="{79B0CF10-7ACE-43B5-8761-38F49182747B}" dt="2022-02-07T07:27:56.084" v="952" actId="14100"/>
          <ac:picMkLst>
            <pc:docMk/>
            <pc:sldMk cId="1731960091" sldId="263"/>
            <ac:picMk id="23" creationId="{EEC36DCD-4C20-40DE-ACDF-53A7E98382F4}"/>
          </ac:picMkLst>
        </pc:picChg>
        <pc:picChg chg="add mod modCrop">
          <ac:chgData name="Lehotska, Michaela" userId="7a69a670-0096-4b4f-84ab-35426622d323" providerId="ADAL" clId="{79B0CF10-7ACE-43B5-8761-38F49182747B}" dt="2022-02-07T08:03:18.166" v="2762" actId="1076"/>
          <ac:picMkLst>
            <pc:docMk/>
            <pc:sldMk cId="1731960091" sldId="263"/>
            <ac:picMk id="24" creationId="{5A6E2126-745C-4836-9823-0733535CE3AB}"/>
          </ac:picMkLst>
        </pc:picChg>
        <pc:picChg chg="add mod modCrop">
          <ac:chgData name="Lehotska, Michaela" userId="7a69a670-0096-4b4f-84ab-35426622d323" providerId="ADAL" clId="{79B0CF10-7ACE-43B5-8761-38F49182747B}" dt="2022-02-07T08:05:17.958" v="2782" actId="14100"/>
          <ac:picMkLst>
            <pc:docMk/>
            <pc:sldMk cId="1731960091" sldId="263"/>
            <ac:picMk id="25" creationId="{5136A539-59D0-4EA6-B639-2DC01B31B2B2}"/>
          </ac:picMkLst>
        </pc:picChg>
        <pc:picChg chg="add mod modCrop">
          <ac:chgData name="Lehotska, Michaela" userId="7a69a670-0096-4b4f-84ab-35426622d323" providerId="ADAL" clId="{79B0CF10-7ACE-43B5-8761-38F49182747B}" dt="2022-02-07T08:05:11.640" v="2780" actId="14100"/>
          <ac:picMkLst>
            <pc:docMk/>
            <pc:sldMk cId="1731960091" sldId="263"/>
            <ac:picMk id="26" creationId="{6CE0C349-B57C-40E1-9B52-A6D3251F8154}"/>
          </ac:picMkLst>
        </pc:picChg>
        <pc:picChg chg="del mod">
          <ac:chgData name="Lehotska, Michaela" userId="7a69a670-0096-4b4f-84ab-35426622d323" providerId="ADAL" clId="{79B0CF10-7ACE-43B5-8761-38F49182747B}" dt="2022-02-07T07:21:39.583" v="898" actId="478"/>
          <ac:picMkLst>
            <pc:docMk/>
            <pc:sldMk cId="1731960091" sldId="263"/>
            <ac:picMk id="30" creationId="{966A40F1-F5E7-49C4-A500-488308244C24}"/>
          </ac:picMkLst>
        </pc:picChg>
        <pc:picChg chg="del mod">
          <ac:chgData name="Lehotska, Michaela" userId="7a69a670-0096-4b4f-84ab-35426622d323" providerId="ADAL" clId="{79B0CF10-7ACE-43B5-8761-38F49182747B}" dt="2022-02-07T07:21:40.073" v="899" actId="478"/>
          <ac:picMkLst>
            <pc:docMk/>
            <pc:sldMk cId="1731960091" sldId="263"/>
            <ac:picMk id="35" creationId="{99D82F26-FEAA-4FAE-96B3-91853D996610}"/>
          </ac:picMkLst>
        </pc:picChg>
        <pc:picChg chg="del">
          <ac:chgData name="Lehotska, Michaela" userId="7a69a670-0096-4b4f-84ab-35426622d323" providerId="ADAL" clId="{79B0CF10-7ACE-43B5-8761-38F49182747B}" dt="2022-02-07T06:41:58.877" v="596" actId="478"/>
          <ac:picMkLst>
            <pc:docMk/>
            <pc:sldMk cId="1731960091" sldId="263"/>
            <ac:picMk id="39" creationId="{B90A74C3-3D88-4B46-840C-489A41846974}"/>
          </ac:picMkLst>
        </pc:picChg>
        <pc:picChg chg="del">
          <ac:chgData name="Lehotska, Michaela" userId="7a69a670-0096-4b4f-84ab-35426622d323" providerId="ADAL" clId="{79B0CF10-7ACE-43B5-8761-38F49182747B}" dt="2022-02-07T06:41:52.294" v="594" actId="478"/>
          <ac:picMkLst>
            <pc:docMk/>
            <pc:sldMk cId="1731960091" sldId="263"/>
            <ac:picMk id="1026" creationId="{D1806343-50DE-483B-9805-3C688DA00E29}"/>
          </ac:picMkLst>
        </pc:picChg>
      </pc:sldChg>
      <pc:sldChg chg="addSp delSp modSp mod addCm delCm">
        <pc:chgData name="Lehotska, Michaela" userId="7a69a670-0096-4b4f-84ab-35426622d323" providerId="ADAL" clId="{79B0CF10-7ACE-43B5-8761-38F49182747B}" dt="2022-02-07T07:52:15.590" v="2723" actId="115"/>
        <pc:sldMkLst>
          <pc:docMk/>
          <pc:sldMk cId="3578330686" sldId="264"/>
        </pc:sldMkLst>
        <pc:spChg chg="mod">
          <ac:chgData name="Lehotska, Michaela" userId="7a69a670-0096-4b4f-84ab-35426622d323" providerId="ADAL" clId="{79B0CF10-7ACE-43B5-8761-38F49182747B}" dt="2022-02-07T07:43:24.334" v="1923" actId="20577"/>
          <ac:spMkLst>
            <pc:docMk/>
            <pc:sldMk cId="3578330686" sldId="264"/>
            <ac:spMk id="2" creationId="{9638D11B-144B-401E-89EB-093E87675033}"/>
          </ac:spMkLst>
        </pc:spChg>
        <pc:spChg chg="add mod">
          <ac:chgData name="Lehotska, Michaela" userId="7a69a670-0096-4b4f-84ab-35426622d323" providerId="ADAL" clId="{79B0CF10-7ACE-43B5-8761-38F49182747B}" dt="2022-02-07T07:52:15.590" v="2723" actId="115"/>
          <ac:spMkLst>
            <pc:docMk/>
            <pc:sldMk cId="3578330686" sldId="264"/>
            <ac:spMk id="14" creationId="{23625BBE-6844-46C7-8E75-3B2B64829B20}"/>
          </ac:spMkLst>
        </pc:spChg>
        <pc:spChg chg="del">
          <ac:chgData name="Lehotska, Michaela" userId="7a69a670-0096-4b4f-84ab-35426622d323" providerId="ADAL" clId="{79B0CF10-7ACE-43B5-8761-38F49182747B}" dt="2022-02-07T06:42:13.387" v="599" actId="478"/>
          <ac:spMkLst>
            <pc:docMk/>
            <pc:sldMk cId="3578330686" sldId="264"/>
            <ac:spMk id="17" creationId="{C4CDE950-E5B7-4DEB-B9EF-F75A4197D531}"/>
          </ac:spMkLst>
        </pc:spChg>
        <pc:picChg chg="del">
          <ac:chgData name="Lehotska, Michaela" userId="7a69a670-0096-4b4f-84ab-35426622d323" providerId="ADAL" clId="{79B0CF10-7ACE-43B5-8761-38F49182747B}" dt="2022-02-07T06:42:13.387" v="599" actId="478"/>
          <ac:picMkLst>
            <pc:docMk/>
            <pc:sldMk cId="3578330686" sldId="264"/>
            <ac:picMk id="3" creationId="{D9674B89-3422-477E-9C7C-3CDDACD59196}"/>
          </ac:picMkLst>
        </pc:picChg>
        <pc:picChg chg="del">
          <ac:chgData name="Lehotska, Michaela" userId="7a69a670-0096-4b4f-84ab-35426622d323" providerId="ADAL" clId="{79B0CF10-7ACE-43B5-8761-38F49182747B}" dt="2022-02-07T06:42:13.387" v="599" actId="478"/>
          <ac:picMkLst>
            <pc:docMk/>
            <pc:sldMk cId="3578330686" sldId="264"/>
            <ac:picMk id="4" creationId="{7057F662-114E-4FF5-9D3C-9BFFBD1CC3BF}"/>
          </ac:picMkLst>
        </pc:picChg>
        <pc:picChg chg="del">
          <ac:chgData name="Lehotska, Michaela" userId="7a69a670-0096-4b4f-84ab-35426622d323" providerId="ADAL" clId="{79B0CF10-7ACE-43B5-8761-38F49182747B}" dt="2022-02-07T06:04:01.955" v="143" actId="478"/>
          <ac:picMkLst>
            <pc:docMk/>
            <pc:sldMk cId="3578330686" sldId="264"/>
            <ac:picMk id="5" creationId="{4BFF4528-999A-4566-9A51-3A7566A243BE}"/>
          </ac:picMkLst>
        </pc:picChg>
        <pc:picChg chg="del mod">
          <ac:chgData name="Lehotska, Michaela" userId="7a69a670-0096-4b4f-84ab-35426622d323" providerId="ADAL" clId="{79B0CF10-7ACE-43B5-8761-38F49182747B}" dt="2022-02-07T06:04:03.235" v="145" actId="478"/>
          <ac:picMkLst>
            <pc:docMk/>
            <pc:sldMk cId="3578330686" sldId="264"/>
            <ac:picMk id="6" creationId="{5CCECB14-2987-461F-B064-CDB4D969BFF1}"/>
          </ac:picMkLst>
        </pc:picChg>
        <pc:picChg chg="del">
          <ac:chgData name="Lehotska, Michaela" userId="7a69a670-0096-4b4f-84ab-35426622d323" providerId="ADAL" clId="{79B0CF10-7ACE-43B5-8761-38F49182747B}" dt="2022-02-07T06:04:01.955" v="143" actId="478"/>
          <ac:picMkLst>
            <pc:docMk/>
            <pc:sldMk cId="3578330686" sldId="264"/>
            <ac:picMk id="8" creationId="{FC23D814-7F41-49DB-9B7B-67EA4F6FDCE1}"/>
          </ac:picMkLst>
        </pc:picChg>
        <pc:picChg chg="del">
          <ac:chgData name="Lehotska, Michaela" userId="7a69a670-0096-4b4f-84ab-35426622d323" providerId="ADAL" clId="{79B0CF10-7ACE-43B5-8761-38F49182747B}" dt="2022-02-07T06:04:01.955" v="143" actId="478"/>
          <ac:picMkLst>
            <pc:docMk/>
            <pc:sldMk cId="3578330686" sldId="264"/>
            <ac:picMk id="9" creationId="{F9565BA6-40F8-4CAB-9EFF-596B46F90B6E}"/>
          </ac:picMkLst>
        </pc:picChg>
        <pc:picChg chg="add mod modCrop">
          <ac:chgData name="Lehotska, Michaela" userId="7a69a670-0096-4b4f-84ab-35426622d323" providerId="ADAL" clId="{79B0CF10-7ACE-43B5-8761-38F49182747B}" dt="2022-02-07T06:36:55.344" v="552" actId="14100"/>
          <ac:picMkLst>
            <pc:docMk/>
            <pc:sldMk cId="3578330686" sldId="264"/>
            <ac:picMk id="10" creationId="{F25612C0-547D-4947-8FE4-24C8569728E7}"/>
          </ac:picMkLst>
        </pc:picChg>
        <pc:picChg chg="add mod modCrop">
          <ac:chgData name="Lehotska, Michaela" userId="7a69a670-0096-4b4f-84ab-35426622d323" providerId="ADAL" clId="{79B0CF10-7ACE-43B5-8761-38F49182747B}" dt="2022-02-07T06:40:41.249" v="576" actId="1037"/>
          <ac:picMkLst>
            <pc:docMk/>
            <pc:sldMk cId="3578330686" sldId="264"/>
            <ac:picMk id="11" creationId="{2AB9B62E-952D-4FF6-A689-0CA609F19113}"/>
          </ac:picMkLst>
        </pc:picChg>
        <pc:picChg chg="add mod modCrop">
          <ac:chgData name="Lehotska, Michaela" userId="7a69a670-0096-4b4f-84ab-35426622d323" providerId="ADAL" clId="{79B0CF10-7ACE-43B5-8761-38F49182747B}" dt="2022-02-07T06:40:46.539" v="577" actId="1076"/>
          <ac:picMkLst>
            <pc:docMk/>
            <pc:sldMk cId="3578330686" sldId="264"/>
            <ac:picMk id="12" creationId="{432755AE-6014-433E-AAD1-A1AF92A98E41}"/>
          </ac:picMkLst>
        </pc:picChg>
        <pc:picChg chg="add mod modCrop">
          <ac:chgData name="Lehotska, Michaela" userId="7a69a670-0096-4b4f-84ab-35426622d323" providerId="ADAL" clId="{79B0CF10-7ACE-43B5-8761-38F49182747B}" dt="2022-02-07T06:41:36.529" v="592" actId="1076"/>
          <ac:picMkLst>
            <pc:docMk/>
            <pc:sldMk cId="3578330686" sldId="264"/>
            <ac:picMk id="13" creationId="{A814C04E-27AA-465C-AFEF-BCBCB5C1075C}"/>
          </ac:picMkLst>
        </pc:picChg>
        <pc:picChg chg="del">
          <ac:chgData name="Lehotska, Michaela" userId="7a69a670-0096-4b4f-84ab-35426622d323" providerId="ADAL" clId="{79B0CF10-7ACE-43B5-8761-38F49182747B}" dt="2022-02-07T06:04:01.955" v="143" actId="478"/>
          <ac:picMkLst>
            <pc:docMk/>
            <pc:sldMk cId="3578330686" sldId="264"/>
            <ac:picMk id="20" creationId="{C56FB81F-2413-4E88-9049-8D2D3EFB02F6}"/>
          </ac:picMkLst>
        </pc:picChg>
        <pc:picChg chg="del">
          <ac:chgData name="Lehotska, Michaela" userId="7a69a670-0096-4b4f-84ab-35426622d323" providerId="ADAL" clId="{79B0CF10-7ACE-43B5-8761-38F49182747B}" dt="2022-02-07T06:04:01.955" v="143" actId="478"/>
          <ac:picMkLst>
            <pc:docMk/>
            <pc:sldMk cId="3578330686" sldId="264"/>
            <ac:picMk id="23" creationId="{59DEB183-9897-4668-9BC8-D5E27F87EE5E}"/>
          </ac:picMkLst>
        </pc:picChg>
        <pc:picChg chg="del">
          <ac:chgData name="Lehotska, Michaela" userId="7a69a670-0096-4b4f-84ab-35426622d323" providerId="ADAL" clId="{79B0CF10-7ACE-43B5-8761-38F49182747B}" dt="2022-02-07T06:04:01.955" v="143" actId="478"/>
          <ac:picMkLst>
            <pc:docMk/>
            <pc:sldMk cId="3578330686" sldId="264"/>
            <ac:picMk id="25" creationId="{8673B0A9-C30B-4430-82D1-D521BE697BC9}"/>
          </ac:picMkLst>
        </pc:picChg>
        <pc:picChg chg="del">
          <ac:chgData name="Lehotska, Michaela" userId="7a69a670-0096-4b4f-84ab-35426622d323" providerId="ADAL" clId="{79B0CF10-7ACE-43B5-8761-38F49182747B}" dt="2022-02-07T06:04:01.955" v="143" actId="478"/>
          <ac:picMkLst>
            <pc:docMk/>
            <pc:sldMk cId="3578330686" sldId="264"/>
            <ac:picMk id="26" creationId="{AE17EE31-C03B-42E0-9163-27015BCC7A75}"/>
          </ac:picMkLst>
        </pc:picChg>
      </pc:sldChg>
      <pc:sldChg chg="modSp add mod">
        <pc:chgData name="Lehotska, Michaela" userId="7a69a670-0096-4b4f-84ab-35426622d323" providerId="ADAL" clId="{79B0CF10-7ACE-43B5-8761-38F49182747B}" dt="2022-02-07T08:28:17.127" v="2789" actId="20577"/>
        <pc:sldMkLst>
          <pc:docMk/>
          <pc:sldMk cId="1666390942" sldId="265"/>
        </pc:sldMkLst>
        <pc:spChg chg="mod">
          <ac:chgData name="Lehotska, Michaela" userId="7a69a670-0096-4b4f-84ab-35426622d323" providerId="ADAL" clId="{79B0CF10-7ACE-43B5-8761-38F49182747B}" dt="2022-02-07T08:28:17.127" v="2789" actId="20577"/>
          <ac:spMkLst>
            <pc:docMk/>
            <pc:sldMk cId="1666390942" sldId="265"/>
            <ac:spMk id="2" creationId="{9638D11B-144B-401E-89EB-093E87675033}"/>
          </ac:spMkLst>
        </pc:spChg>
      </pc:sldChg>
      <pc:sldChg chg="addSp delSp modSp del mod ord">
        <pc:chgData name="Lehotska, Michaela" userId="7a69a670-0096-4b4f-84ab-35426622d323" providerId="ADAL" clId="{79B0CF10-7ACE-43B5-8761-38F49182747B}" dt="2022-02-07T07:00:34.502" v="785" actId="2696"/>
        <pc:sldMkLst>
          <pc:docMk/>
          <pc:sldMk cId="3958982085" sldId="265"/>
        </pc:sldMkLst>
        <pc:spChg chg="mod">
          <ac:chgData name="Lehotska, Michaela" userId="7a69a670-0096-4b4f-84ab-35426622d323" providerId="ADAL" clId="{79B0CF10-7ACE-43B5-8761-38F49182747B}" dt="2022-02-07T06:17:17.148" v="392" actId="20577"/>
          <ac:spMkLst>
            <pc:docMk/>
            <pc:sldMk cId="3958982085" sldId="265"/>
            <ac:spMk id="2" creationId="{9638D11B-144B-401E-89EB-093E87675033}"/>
          </ac:spMkLst>
        </pc:spChg>
        <pc:spChg chg="mod">
          <ac:chgData name="Lehotska, Michaela" userId="7a69a670-0096-4b4f-84ab-35426622d323" providerId="ADAL" clId="{79B0CF10-7ACE-43B5-8761-38F49182747B}" dt="2022-02-07T06:20:31.411" v="447" actId="1076"/>
          <ac:spMkLst>
            <pc:docMk/>
            <pc:sldMk cId="3958982085" sldId="265"/>
            <ac:spMk id="11" creationId="{AB84FA82-5ACA-421D-8E63-AEAF7C2C30FC}"/>
          </ac:spMkLst>
        </pc:spChg>
        <pc:spChg chg="del">
          <ac:chgData name="Lehotska, Michaela" userId="7a69a670-0096-4b4f-84ab-35426622d323" providerId="ADAL" clId="{79B0CF10-7ACE-43B5-8761-38F49182747B}" dt="2022-02-07T06:05:38.240" v="236" actId="478"/>
          <ac:spMkLst>
            <pc:docMk/>
            <pc:sldMk cId="3958982085" sldId="265"/>
            <ac:spMk id="12" creationId="{47A8313C-3D38-4161-8ECC-0F24E8DBC840}"/>
          </ac:spMkLst>
        </pc:spChg>
        <pc:spChg chg="add del mod">
          <ac:chgData name="Lehotska, Michaela" userId="7a69a670-0096-4b4f-84ab-35426622d323" providerId="ADAL" clId="{79B0CF10-7ACE-43B5-8761-38F49182747B}" dt="2022-02-07T06:53:30.395" v="698" actId="478"/>
          <ac:spMkLst>
            <pc:docMk/>
            <pc:sldMk cId="3958982085" sldId="265"/>
            <ac:spMk id="17" creationId="{01B59BAC-7262-4BEB-909D-3A05C1861EBB}"/>
          </ac:spMkLst>
        </pc:spChg>
        <pc:spChg chg="add mod">
          <ac:chgData name="Lehotska, Michaela" userId="7a69a670-0096-4b4f-84ab-35426622d323" providerId="ADAL" clId="{79B0CF10-7ACE-43B5-8761-38F49182747B}" dt="2022-02-07T06:56:36.996" v="751" actId="1076"/>
          <ac:spMkLst>
            <pc:docMk/>
            <pc:sldMk cId="3958982085" sldId="265"/>
            <ac:spMk id="18" creationId="{F265F14E-FC1A-4EA1-821A-2F82AABCF8D9}"/>
          </ac:spMkLst>
        </pc:spChg>
        <pc:spChg chg="del">
          <ac:chgData name="Lehotska, Michaela" userId="7a69a670-0096-4b4f-84ab-35426622d323" providerId="ADAL" clId="{79B0CF10-7ACE-43B5-8761-38F49182747B}" dt="2022-02-07T06:05:39.671" v="237" actId="478"/>
          <ac:spMkLst>
            <pc:docMk/>
            <pc:sldMk cId="3958982085" sldId="265"/>
            <ac:spMk id="21" creationId="{AC7C8CB7-E35D-4D14-B62B-C4BD94B6C59E}"/>
          </ac:spMkLst>
        </pc:sp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3" creationId="{905E1594-086C-4CCB-B5C6-07FC2D821CCD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4" creationId="{A065C098-F33C-41B2-A202-1BE47EFFD6E3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5" creationId="{77666A02-811A-495E-BAB2-01CFA6E86492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6" creationId="{027D9DDC-1EB5-45FF-862D-8688DE4417D2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7" creationId="{2FA4E05B-9989-4CFE-B9DF-F10B72F62C0B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8" creationId="{92CE94C8-CB72-4026-8C90-78D6832E46CD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9" creationId="{9D153D71-48BE-4BF8-8B10-C8515167EE78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10" creationId="{1ED4F129-EC53-4C72-A4E4-8A4F570F346D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13" creationId="{E1483BBE-E1DE-4C3A-AB29-297C210A7E56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14" creationId="{D4E2DA7B-9CB5-4981-800B-7D29DF5EDAE1}"/>
          </ac:picMkLst>
        </pc:picChg>
        <pc:picChg chg="del">
          <ac:chgData name="Lehotska, Michaela" userId="7a69a670-0096-4b4f-84ab-35426622d323" providerId="ADAL" clId="{79B0CF10-7ACE-43B5-8761-38F49182747B}" dt="2022-02-07T06:05:35.328" v="235" actId="478"/>
          <ac:picMkLst>
            <pc:docMk/>
            <pc:sldMk cId="3958982085" sldId="265"/>
            <ac:picMk id="16" creationId="{34EFC014-572B-44A8-B907-89C592942DC0}"/>
          </ac:picMkLst>
        </pc:picChg>
        <pc:picChg chg="add del mod modCrop">
          <ac:chgData name="Lehotska, Michaela" userId="7a69a670-0096-4b4f-84ab-35426622d323" providerId="ADAL" clId="{79B0CF10-7ACE-43B5-8761-38F49182747B}" dt="2022-02-07T06:53:28.464" v="696" actId="478"/>
          <ac:picMkLst>
            <pc:docMk/>
            <pc:sldMk cId="3958982085" sldId="265"/>
            <ac:picMk id="19" creationId="{92F3D8CC-B7F8-4DE6-95BD-062BBA9A677D}"/>
          </ac:picMkLst>
        </pc:picChg>
        <pc:picChg chg="add del mod modCrop">
          <ac:chgData name="Lehotska, Michaela" userId="7a69a670-0096-4b4f-84ab-35426622d323" providerId="ADAL" clId="{79B0CF10-7ACE-43B5-8761-38F49182747B}" dt="2022-02-07T06:53:28.959" v="697" actId="478"/>
          <ac:picMkLst>
            <pc:docMk/>
            <pc:sldMk cId="3958982085" sldId="265"/>
            <ac:picMk id="22" creationId="{FE46959B-0B04-4262-80B1-8B546DC9C63C}"/>
          </ac:picMkLst>
        </pc:picChg>
        <pc:picChg chg="add mod">
          <ac:chgData name="Lehotska, Michaela" userId="7a69a670-0096-4b4f-84ab-35426622d323" providerId="ADAL" clId="{79B0CF10-7ACE-43B5-8761-38F49182747B}" dt="2022-02-07T06:56:40.766" v="752" actId="14100"/>
          <ac:picMkLst>
            <pc:docMk/>
            <pc:sldMk cId="3958982085" sldId="265"/>
            <ac:picMk id="24" creationId="{78FD99CA-6E48-4A20-9927-906CA1DA7A43}"/>
          </ac:picMkLst>
        </pc:picChg>
        <pc:picChg chg="add mod modCrop">
          <ac:chgData name="Lehotska, Michaela" userId="7a69a670-0096-4b4f-84ab-35426622d323" providerId="ADAL" clId="{79B0CF10-7ACE-43B5-8761-38F49182747B}" dt="2022-02-07T06:55:16.138" v="718" actId="14100"/>
          <ac:picMkLst>
            <pc:docMk/>
            <pc:sldMk cId="3958982085" sldId="265"/>
            <ac:picMk id="26" creationId="{6E5CE7B7-37CB-4862-832C-76709CA4BC22}"/>
          </ac:picMkLst>
        </pc:picChg>
        <pc:picChg chg="add mod modCrop">
          <ac:chgData name="Lehotska, Michaela" userId="7a69a670-0096-4b4f-84ab-35426622d323" providerId="ADAL" clId="{79B0CF10-7ACE-43B5-8761-38F49182747B}" dt="2022-02-07T06:56:29.633" v="746" actId="1036"/>
          <ac:picMkLst>
            <pc:docMk/>
            <pc:sldMk cId="3958982085" sldId="265"/>
            <ac:picMk id="28" creationId="{7A5F3D9E-6D87-4F2D-8389-168ACA3ECECE}"/>
          </ac:picMkLst>
        </pc:picChg>
        <pc:picChg chg="add mod modCrop">
          <ac:chgData name="Lehotska, Michaela" userId="7a69a670-0096-4b4f-84ab-35426622d323" providerId="ADAL" clId="{79B0CF10-7ACE-43B5-8761-38F49182747B}" dt="2022-02-07T06:56:31.802" v="750" actId="1035"/>
          <ac:picMkLst>
            <pc:docMk/>
            <pc:sldMk cId="3958982085" sldId="265"/>
            <ac:picMk id="30" creationId="{732FA744-F775-4698-8CD7-3CB639FC552E}"/>
          </ac:picMkLst>
        </pc:picChg>
        <pc:picChg chg="add mod modCrop">
          <ac:chgData name="Lehotska, Michaela" userId="7a69a670-0096-4b4f-84ab-35426622d323" providerId="ADAL" clId="{79B0CF10-7ACE-43B5-8761-38F49182747B}" dt="2022-02-07T06:55:55.817" v="732" actId="1037"/>
          <ac:picMkLst>
            <pc:docMk/>
            <pc:sldMk cId="3958982085" sldId="265"/>
            <ac:picMk id="32" creationId="{40E56D95-4528-463F-B9FE-5FABC322C5EE}"/>
          </ac:picMkLst>
        </pc:picChg>
        <pc:picChg chg="add mod">
          <ac:chgData name="Lehotska, Michaela" userId="7a69a670-0096-4b4f-84ab-35426622d323" providerId="ADAL" clId="{79B0CF10-7ACE-43B5-8761-38F49182747B}" dt="2022-02-07T06:56:27.319" v="740" actId="1076"/>
          <ac:picMkLst>
            <pc:docMk/>
            <pc:sldMk cId="3958982085" sldId="265"/>
            <ac:picMk id="34" creationId="{AAF9B189-4DFE-49FD-AAD4-08CFEA4F7BE8}"/>
          </ac:picMkLst>
        </pc:picChg>
      </pc:sldChg>
      <pc:sldChg chg="addSp delSp modSp add mod">
        <pc:chgData name="Lehotska, Michaela" userId="7a69a670-0096-4b4f-84ab-35426622d323" providerId="ADAL" clId="{79B0CF10-7ACE-43B5-8761-38F49182747B}" dt="2022-02-07T07:10:28.541" v="863" actId="1076"/>
        <pc:sldMkLst>
          <pc:docMk/>
          <pc:sldMk cId="448063689" sldId="266"/>
        </pc:sldMkLst>
        <pc:spChg chg="mod">
          <ac:chgData name="Lehotska, Michaela" userId="7a69a670-0096-4b4f-84ab-35426622d323" providerId="ADAL" clId="{79B0CF10-7ACE-43B5-8761-38F49182747B}" dt="2022-02-07T07:06:38.095" v="822" actId="1076"/>
          <ac:spMkLst>
            <pc:docMk/>
            <pc:sldMk cId="448063689" sldId="266"/>
            <ac:spMk id="21" creationId="{AC7C8CB7-E35D-4D14-B62B-C4BD94B6C59E}"/>
          </ac:spMkLst>
        </pc:spChg>
        <pc:picChg chg="add mod ord modCrop">
          <ac:chgData name="Lehotska, Michaela" userId="7a69a670-0096-4b4f-84ab-35426622d323" providerId="ADAL" clId="{79B0CF10-7ACE-43B5-8761-38F49182747B}" dt="2022-02-07T07:03:39.425" v="807" actId="1076"/>
          <ac:picMkLst>
            <pc:docMk/>
            <pc:sldMk cId="448063689" sldId="266"/>
            <ac:picMk id="3" creationId="{95D9F0D5-EBE1-49DD-9F06-099C0A86BFA4}"/>
          </ac:picMkLst>
        </pc:picChg>
        <pc:picChg chg="add mod modCrop">
          <ac:chgData name="Lehotska, Michaela" userId="7a69a670-0096-4b4f-84ab-35426622d323" providerId="ADAL" clId="{79B0CF10-7ACE-43B5-8761-38F49182747B}" dt="2022-02-07T07:10:10.189" v="856" actId="14100"/>
          <ac:picMkLst>
            <pc:docMk/>
            <pc:sldMk cId="448063689" sldId="266"/>
            <ac:picMk id="4" creationId="{20ADD850-888D-483E-881E-7F306DDCCFE8}"/>
          </ac:picMkLst>
        </pc:picChg>
        <pc:picChg chg="add mod modCrop">
          <ac:chgData name="Lehotska, Michaela" userId="7a69a670-0096-4b4f-84ab-35426622d323" providerId="ADAL" clId="{79B0CF10-7ACE-43B5-8761-38F49182747B}" dt="2022-02-07T07:10:23.735" v="861" actId="1076"/>
          <ac:picMkLst>
            <pc:docMk/>
            <pc:sldMk cId="448063689" sldId="266"/>
            <ac:picMk id="5" creationId="{25144CAB-E5A6-4899-AEB2-C617963D048B}"/>
          </ac:picMkLst>
        </pc:picChg>
        <pc:picChg chg="del">
          <ac:chgData name="Lehotska, Michaela" userId="7a69a670-0096-4b4f-84ab-35426622d323" providerId="ADAL" clId="{79B0CF10-7ACE-43B5-8761-38F49182747B}" dt="2022-02-07T07:06:06.740" v="811" actId="478"/>
          <ac:picMkLst>
            <pc:docMk/>
            <pc:sldMk cId="448063689" sldId="266"/>
            <ac:picMk id="6" creationId="{027D9DDC-1EB5-45FF-862D-8688DE4417D2}"/>
          </ac:picMkLst>
        </pc:picChg>
        <pc:picChg chg="del">
          <ac:chgData name="Lehotska, Michaela" userId="7a69a670-0096-4b4f-84ab-35426622d323" providerId="ADAL" clId="{79B0CF10-7ACE-43B5-8761-38F49182747B}" dt="2022-02-07T07:06:07.709" v="812" actId="478"/>
          <ac:picMkLst>
            <pc:docMk/>
            <pc:sldMk cId="448063689" sldId="266"/>
            <ac:picMk id="7" creationId="{2FA4E05B-9989-4CFE-B9DF-F10B72F62C0B}"/>
          </ac:picMkLst>
        </pc:picChg>
        <pc:picChg chg="del">
          <ac:chgData name="Lehotska, Michaela" userId="7a69a670-0096-4b4f-84ab-35426622d323" providerId="ADAL" clId="{79B0CF10-7ACE-43B5-8761-38F49182747B}" dt="2022-02-07T07:06:08.117" v="813" actId="478"/>
          <ac:picMkLst>
            <pc:docMk/>
            <pc:sldMk cId="448063689" sldId="266"/>
            <ac:picMk id="8" creationId="{92CE94C8-CB72-4026-8C90-78D6832E46CD}"/>
          </ac:picMkLst>
        </pc:picChg>
        <pc:picChg chg="add mod modCrop">
          <ac:chgData name="Lehotska, Michaela" userId="7a69a670-0096-4b4f-84ab-35426622d323" providerId="ADAL" clId="{79B0CF10-7ACE-43B5-8761-38F49182747B}" dt="2022-02-07T07:10:26.168" v="862" actId="1076"/>
          <ac:picMkLst>
            <pc:docMk/>
            <pc:sldMk cId="448063689" sldId="266"/>
            <ac:picMk id="9" creationId="{D28154DD-9F95-4F2B-8C0E-689C26455182}"/>
          </ac:picMkLst>
        </pc:picChg>
        <pc:picChg chg="add mod modCrop">
          <ac:chgData name="Lehotska, Michaela" userId="7a69a670-0096-4b4f-84ab-35426622d323" providerId="ADAL" clId="{79B0CF10-7ACE-43B5-8761-38F49182747B}" dt="2022-02-07T07:10:28.541" v="863" actId="1076"/>
          <ac:picMkLst>
            <pc:docMk/>
            <pc:sldMk cId="448063689" sldId="266"/>
            <ac:picMk id="10" creationId="{EA85CF80-49FA-462C-9280-F6BF22E79437}"/>
          </ac:picMkLst>
        </pc:picChg>
        <pc:picChg chg="del">
          <ac:chgData name="Lehotska, Michaela" userId="7a69a670-0096-4b4f-84ab-35426622d323" providerId="ADAL" clId="{79B0CF10-7ACE-43B5-8761-38F49182747B}" dt="2022-02-07T07:06:08.480" v="814" actId="478"/>
          <ac:picMkLst>
            <pc:docMk/>
            <pc:sldMk cId="448063689" sldId="266"/>
            <ac:picMk id="16" creationId="{34EFC014-572B-44A8-B907-89C592942DC0}"/>
          </ac:picMkLst>
        </pc:picChg>
        <pc:picChg chg="mod">
          <ac:chgData name="Lehotska, Michaela" userId="7a69a670-0096-4b4f-84ab-35426622d323" providerId="ADAL" clId="{79B0CF10-7ACE-43B5-8761-38F49182747B}" dt="2022-02-07T07:03:46.342" v="810" actId="1076"/>
          <ac:picMkLst>
            <pc:docMk/>
            <pc:sldMk cId="448063689" sldId="266"/>
            <ac:picMk id="19" creationId="{57301CEC-53CC-4602-8B24-2B3592DD4DEC}"/>
          </ac:picMkLst>
        </pc:picChg>
        <pc:picChg chg="mod">
          <ac:chgData name="Lehotska, Michaela" userId="7a69a670-0096-4b4f-84ab-35426622d323" providerId="ADAL" clId="{79B0CF10-7ACE-43B5-8761-38F49182747B}" dt="2022-02-07T07:03:45.090" v="809" actId="1076"/>
          <ac:picMkLst>
            <pc:docMk/>
            <pc:sldMk cId="448063689" sldId="266"/>
            <ac:picMk id="20" creationId="{9FD78371-8B7F-46E5-B880-98C4E1EFEB2E}"/>
          </ac:picMkLst>
        </pc:picChg>
        <pc:picChg chg="mod">
          <ac:chgData name="Lehotska, Michaela" userId="7a69a670-0096-4b4f-84ab-35426622d323" providerId="ADAL" clId="{79B0CF10-7ACE-43B5-8761-38F49182747B}" dt="2022-02-07T07:03:32.720" v="803" actId="1076"/>
          <ac:picMkLst>
            <pc:docMk/>
            <pc:sldMk cId="448063689" sldId="266"/>
            <ac:picMk id="22" creationId="{45825AC7-16D8-488F-8E8D-FA8EA7EC07E7}"/>
          </ac:picMkLst>
        </pc:picChg>
      </pc:sldChg>
      <pc:sldChg chg="addSp delSp modSp add del mod ord">
        <pc:chgData name="Lehotska, Michaela" userId="7a69a670-0096-4b4f-84ab-35426622d323" providerId="ADAL" clId="{79B0CF10-7ACE-43B5-8761-38F49182747B}" dt="2022-02-07T07:00:43.960" v="787" actId="2696"/>
        <pc:sldMkLst>
          <pc:docMk/>
          <pc:sldMk cId="2796553832" sldId="266"/>
        </pc:sldMkLst>
        <pc:picChg chg="del">
          <ac:chgData name="Lehotska, Michaela" userId="7a69a670-0096-4b4f-84ab-35426622d323" providerId="ADAL" clId="{79B0CF10-7ACE-43B5-8761-38F49182747B}" dt="2022-02-07T06:24:31.991" v="515" actId="478"/>
          <ac:picMkLst>
            <pc:docMk/>
            <pc:sldMk cId="2796553832" sldId="266"/>
            <ac:picMk id="3" creationId="{905E1594-086C-4CCB-B5C6-07FC2D821CCD}"/>
          </ac:picMkLst>
        </pc:picChg>
        <pc:picChg chg="del">
          <ac:chgData name="Lehotska, Michaela" userId="7a69a670-0096-4b4f-84ab-35426622d323" providerId="ADAL" clId="{79B0CF10-7ACE-43B5-8761-38F49182747B}" dt="2022-02-07T06:24:32.375" v="516" actId="478"/>
          <ac:picMkLst>
            <pc:docMk/>
            <pc:sldMk cId="2796553832" sldId="266"/>
            <ac:picMk id="4" creationId="{A065C098-F33C-41B2-A202-1BE47EFFD6E3}"/>
          </ac:picMkLst>
        </pc:picChg>
        <pc:picChg chg="del">
          <ac:chgData name="Lehotska, Michaela" userId="7a69a670-0096-4b4f-84ab-35426622d323" providerId="ADAL" clId="{79B0CF10-7ACE-43B5-8761-38F49182747B}" dt="2022-02-07T06:24:30.748" v="514" actId="478"/>
          <ac:picMkLst>
            <pc:docMk/>
            <pc:sldMk cId="2796553832" sldId="266"/>
            <ac:picMk id="5" creationId="{77666A02-811A-495E-BAB2-01CFA6E86492}"/>
          </ac:picMkLst>
        </pc:picChg>
        <pc:picChg chg="del">
          <ac:chgData name="Lehotska, Michaela" userId="7a69a670-0096-4b4f-84ab-35426622d323" providerId="ADAL" clId="{79B0CF10-7ACE-43B5-8761-38F49182747B}" dt="2022-02-07T06:42:35.838" v="602" actId="478"/>
          <ac:picMkLst>
            <pc:docMk/>
            <pc:sldMk cId="2796553832" sldId="266"/>
            <ac:picMk id="9" creationId="{9D153D71-48BE-4BF8-8B10-C8515167EE78}"/>
          </ac:picMkLst>
        </pc:picChg>
        <pc:picChg chg="del">
          <ac:chgData name="Lehotska, Michaela" userId="7a69a670-0096-4b4f-84ab-35426622d323" providerId="ADAL" clId="{79B0CF10-7ACE-43B5-8761-38F49182747B}" dt="2022-02-07T06:42:37.375" v="605" actId="478"/>
          <ac:picMkLst>
            <pc:docMk/>
            <pc:sldMk cId="2796553832" sldId="266"/>
            <ac:picMk id="10" creationId="{1ED4F129-EC53-4C72-A4E4-8A4F570F346D}"/>
          </ac:picMkLst>
        </pc:picChg>
        <pc:picChg chg="del">
          <ac:chgData name="Lehotska, Michaela" userId="7a69a670-0096-4b4f-84ab-35426622d323" providerId="ADAL" clId="{79B0CF10-7ACE-43B5-8761-38F49182747B}" dt="2022-02-07T06:42:36.404" v="603" actId="478"/>
          <ac:picMkLst>
            <pc:docMk/>
            <pc:sldMk cId="2796553832" sldId="266"/>
            <ac:picMk id="13" creationId="{E1483BBE-E1DE-4C3A-AB29-297C210A7E56}"/>
          </ac:picMkLst>
        </pc:picChg>
        <pc:picChg chg="del">
          <ac:chgData name="Lehotska, Michaela" userId="7a69a670-0096-4b4f-84ab-35426622d323" providerId="ADAL" clId="{79B0CF10-7ACE-43B5-8761-38F49182747B}" dt="2022-02-07T06:42:36.927" v="604" actId="478"/>
          <ac:picMkLst>
            <pc:docMk/>
            <pc:sldMk cId="2796553832" sldId="266"/>
            <ac:picMk id="14" creationId="{D4E2DA7B-9CB5-4981-800B-7D29DF5EDAE1}"/>
          </ac:picMkLst>
        </pc:picChg>
        <pc:picChg chg="add mod modCrop">
          <ac:chgData name="Lehotska, Michaela" userId="7a69a670-0096-4b4f-84ab-35426622d323" providerId="ADAL" clId="{79B0CF10-7ACE-43B5-8761-38F49182747B}" dt="2022-02-07T06:33:43.294" v="544" actId="14100"/>
          <ac:picMkLst>
            <pc:docMk/>
            <pc:sldMk cId="2796553832" sldId="266"/>
            <ac:picMk id="15" creationId="{EF53ADD6-E3D5-4E40-B5DF-F7B8DCDB0FB7}"/>
          </ac:picMkLst>
        </pc:picChg>
        <pc:picChg chg="add mod modCrop">
          <ac:chgData name="Lehotska, Michaela" userId="7a69a670-0096-4b4f-84ab-35426622d323" providerId="ADAL" clId="{79B0CF10-7ACE-43B5-8761-38F49182747B}" dt="2022-02-07T06:25:52.984" v="533" actId="14100"/>
          <ac:picMkLst>
            <pc:docMk/>
            <pc:sldMk cId="2796553832" sldId="266"/>
            <ac:picMk id="17" creationId="{E4723249-3E48-45FB-AABA-05536D900001}"/>
          </ac:picMkLst>
        </pc:picChg>
        <pc:picChg chg="add mod modCrop">
          <ac:chgData name="Lehotska, Michaela" userId="7a69a670-0096-4b4f-84ab-35426622d323" providerId="ADAL" clId="{79B0CF10-7ACE-43B5-8761-38F49182747B}" dt="2022-02-07T06:33:45.909" v="545" actId="14100"/>
          <ac:picMkLst>
            <pc:docMk/>
            <pc:sldMk cId="2796553832" sldId="266"/>
            <ac:picMk id="18" creationId="{8D051D5F-D585-4D68-A9D2-073BB4B21FAB}"/>
          </ac:picMkLst>
        </pc:picChg>
        <pc:picChg chg="add mod modCrop">
          <ac:chgData name="Lehotska, Michaela" userId="7a69a670-0096-4b4f-84ab-35426622d323" providerId="ADAL" clId="{79B0CF10-7ACE-43B5-8761-38F49182747B}" dt="2022-02-07T06:44:24.049" v="619" actId="14100"/>
          <ac:picMkLst>
            <pc:docMk/>
            <pc:sldMk cId="2796553832" sldId="266"/>
            <ac:picMk id="19" creationId="{57301CEC-53CC-4602-8B24-2B3592DD4DEC}"/>
          </ac:picMkLst>
        </pc:picChg>
        <pc:picChg chg="add mod modCrop">
          <ac:chgData name="Lehotska, Michaela" userId="7a69a670-0096-4b4f-84ab-35426622d323" providerId="ADAL" clId="{79B0CF10-7ACE-43B5-8761-38F49182747B}" dt="2022-02-07T06:44:19.809" v="617" actId="1076"/>
          <ac:picMkLst>
            <pc:docMk/>
            <pc:sldMk cId="2796553832" sldId="266"/>
            <ac:picMk id="20" creationId="{9FD78371-8B7F-46E5-B880-98C4E1EFEB2E}"/>
          </ac:picMkLst>
        </pc:picChg>
        <pc:picChg chg="add mod ord modCrop">
          <ac:chgData name="Lehotska, Michaela" userId="7a69a670-0096-4b4f-84ab-35426622d323" providerId="ADAL" clId="{79B0CF10-7ACE-43B5-8761-38F49182747B}" dt="2022-02-07T06:45:56.981" v="627" actId="1076"/>
          <ac:picMkLst>
            <pc:docMk/>
            <pc:sldMk cId="2796553832" sldId="266"/>
            <ac:picMk id="22" creationId="{45825AC7-16D8-488F-8E8D-FA8EA7EC07E7}"/>
          </ac:picMkLst>
        </pc:picChg>
      </pc:sldChg>
      <pc:sldChg chg="modSp add mod">
        <pc:chgData name="Lehotska, Michaela" userId="7a69a670-0096-4b4f-84ab-35426622d323" providerId="ADAL" clId="{79B0CF10-7ACE-43B5-8761-38F49182747B}" dt="2022-02-07T08:28:21.643" v="2794" actId="20577"/>
        <pc:sldMkLst>
          <pc:docMk/>
          <pc:sldMk cId="2679541504" sldId="267"/>
        </pc:sldMkLst>
        <pc:spChg chg="mod">
          <ac:chgData name="Lehotska, Michaela" userId="7a69a670-0096-4b4f-84ab-35426622d323" providerId="ADAL" clId="{79B0CF10-7ACE-43B5-8761-38F49182747B}" dt="2022-02-07T08:28:21.643" v="2794" actId="20577"/>
          <ac:spMkLst>
            <pc:docMk/>
            <pc:sldMk cId="2679541504" sldId="267"/>
            <ac:spMk id="2" creationId="{9638D11B-144B-401E-89EB-093E87675033}"/>
          </ac:spMkLst>
        </pc:spChg>
      </pc:sldChg>
      <pc:sldChg chg="addSp delSp modSp add del mod ord">
        <pc:chgData name="Lehotska, Michaela" userId="7a69a670-0096-4b4f-84ab-35426622d323" providerId="ADAL" clId="{79B0CF10-7ACE-43B5-8761-38F49182747B}" dt="2022-02-07T07:00:34.502" v="785" actId="2696"/>
        <pc:sldMkLst>
          <pc:docMk/>
          <pc:sldMk cId="3314406621" sldId="267"/>
        </pc:sldMkLst>
        <pc:spChg chg="add del">
          <ac:chgData name="Lehotska, Michaela" userId="7a69a670-0096-4b4f-84ab-35426622d323" providerId="ADAL" clId="{79B0CF10-7ACE-43B5-8761-38F49182747B}" dt="2022-02-07T06:51:35.325" v="663" actId="11529"/>
          <ac:spMkLst>
            <pc:docMk/>
            <pc:sldMk cId="3314406621" sldId="267"/>
            <ac:spMk id="5" creationId="{F79BC3F2-4AEB-43E1-A8CB-6DC60FF22088}"/>
          </ac:spMkLst>
        </pc:spChg>
        <pc:spChg chg="add mod">
          <ac:chgData name="Lehotska, Michaela" userId="7a69a670-0096-4b4f-84ab-35426622d323" providerId="ADAL" clId="{79B0CF10-7ACE-43B5-8761-38F49182747B}" dt="2022-02-07T06:52:22.547" v="687"/>
          <ac:spMkLst>
            <pc:docMk/>
            <pc:sldMk cId="3314406621" sldId="267"/>
            <ac:spMk id="6" creationId="{AB8821A8-B1CD-42F9-942B-4F188F8C0FEC}"/>
          </ac:spMkLst>
        </pc:spChg>
        <pc:spChg chg="add del">
          <ac:chgData name="Lehotska, Michaela" userId="7a69a670-0096-4b4f-84ab-35426622d323" providerId="ADAL" clId="{79B0CF10-7ACE-43B5-8761-38F49182747B}" dt="2022-02-07T06:58:33.537" v="756"/>
          <ac:spMkLst>
            <pc:docMk/>
            <pc:sldMk cId="3314406621" sldId="267"/>
            <ac:spMk id="8" creationId="{86B7D5C3-6F4F-497F-9E7A-DF71EE978B93}"/>
          </ac:spMkLst>
        </pc:spChg>
        <pc:spChg chg="mod">
          <ac:chgData name="Lehotska, Michaela" userId="7a69a670-0096-4b4f-84ab-35426622d323" providerId="ADAL" clId="{79B0CF10-7ACE-43B5-8761-38F49182747B}" dt="2022-02-07T06:49:18.101" v="650" actId="20577"/>
          <ac:spMkLst>
            <pc:docMk/>
            <pc:sldMk cId="3314406621" sldId="267"/>
            <ac:spMk id="11" creationId="{AB84FA82-5ACA-421D-8E63-AEAF7C2C30FC}"/>
          </ac:spMkLst>
        </pc:spChg>
        <pc:spChg chg="del">
          <ac:chgData name="Lehotska, Michaela" userId="7a69a670-0096-4b4f-84ab-35426622d323" providerId="ADAL" clId="{79B0CF10-7ACE-43B5-8761-38F49182747B}" dt="2022-02-07T06:47:57.959" v="638" actId="478"/>
          <ac:spMkLst>
            <pc:docMk/>
            <pc:sldMk cId="3314406621" sldId="267"/>
            <ac:spMk id="17" creationId="{01B59BAC-7262-4BEB-909D-3A05C1861EBB}"/>
          </ac:spMkLst>
        </pc:spChg>
        <pc:spChg chg="del">
          <ac:chgData name="Lehotska, Michaela" userId="7a69a670-0096-4b4f-84ab-35426622d323" providerId="ADAL" clId="{79B0CF10-7ACE-43B5-8761-38F49182747B}" dt="2022-02-07T06:47:53.934" v="635" actId="478"/>
          <ac:spMkLst>
            <pc:docMk/>
            <pc:sldMk cId="3314406621" sldId="267"/>
            <ac:spMk id="18" creationId="{F265F14E-FC1A-4EA1-821A-2F82AABCF8D9}"/>
          </ac:spMkLst>
        </pc:spChg>
        <pc:spChg chg="add mod">
          <ac:chgData name="Lehotska, Michaela" userId="7a69a670-0096-4b4f-84ab-35426622d323" providerId="ADAL" clId="{79B0CF10-7ACE-43B5-8761-38F49182747B}" dt="2022-02-07T06:53:13" v="693" actId="1076"/>
          <ac:spMkLst>
            <pc:docMk/>
            <pc:sldMk cId="3314406621" sldId="267"/>
            <ac:spMk id="20" creationId="{7D961730-9F7D-45E5-9553-A901BDB58EFA}"/>
          </ac:spMkLst>
        </pc:spChg>
        <pc:picChg chg="add mod">
          <ac:chgData name="Lehotska, Michaela" userId="7a69a670-0096-4b4f-84ab-35426622d323" providerId="ADAL" clId="{79B0CF10-7ACE-43B5-8761-38F49182747B}" dt="2022-02-07T06:52:54.976" v="691"/>
          <ac:picMkLst>
            <pc:docMk/>
            <pc:sldMk cId="3314406621" sldId="267"/>
            <ac:picMk id="4" creationId="{98BD4353-C823-465D-8250-2F3E6A633AF8}"/>
          </ac:picMkLst>
        </pc:picChg>
        <pc:picChg chg="add del">
          <ac:chgData name="Lehotska, Michaela" userId="7a69a670-0096-4b4f-84ab-35426622d323" providerId="ADAL" clId="{79B0CF10-7ACE-43B5-8761-38F49182747B}" dt="2022-02-07T06:58:29.390" v="754" actId="478"/>
          <ac:picMkLst>
            <pc:docMk/>
            <pc:sldMk cId="3314406621" sldId="267"/>
            <ac:picMk id="7" creationId="{CE6B2065-EE36-4419-A4E8-BC24522CF7FA}"/>
          </ac:picMkLst>
        </pc:picChg>
        <pc:picChg chg="add mod modCrop">
          <ac:chgData name="Lehotska, Michaela" userId="7a69a670-0096-4b4f-84ab-35426622d323" providerId="ADAL" clId="{79B0CF10-7ACE-43B5-8761-38F49182747B}" dt="2022-02-07T06:59:55.577" v="775" actId="14100"/>
          <ac:picMkLst>
            <pc:docMk/>
            <pc:sldMk cId="3314406621" sldId="267"/>
            <ac:picMk id="10" creationId="{384B72AF-1A79-4EEF-BAE8-4C3FD57D2AD2}"/>
          </ac:picMkLst>
        </pc:picChg>
        <pc:picChg chg="add mod modCrop">
          <ac:chgData name="Lehotska, Michaela" userId="7a69a670-0096-4b4f-84ab-35426622d323" providerId="ADAL" clId="{79B0CF10-7ACE-43B5-8761-38F49182747B}" dt="2022-02-07T07:00:08.590" v="784" actId="1037"/>
          <ac:picMkLst>
            <pc:docMk/>
            <pc:sldMk cId="3314406621" sldId="267"/>
            <ac:picMk id="13" creationId="{C2964E68-6DC3-44F6-8181-882B1ED8117D}"/>
          </ac:picMkLst>
        </pc:picChg>
        <pc:picChg chg="del">
          <ac:chgData name="Lehotska, Michaela" userId="7a69a670-0096-4b4f-84ab-35426622d323" providerId="ADAL" clId="{79B0CF10-7ACE-43B5-8761-38F49182747B}" dt="2022-02-07T06:47:54.571" v="636" actId="478"/>
          <ac:picMkLst>
            <pc:docMk/>
            <pc:sldMk cId="3314406621" sldId="267"/>
            <ac:picMk id="19" creationId="{92F3D8CC-B7F8-4DE6-95BD-062BBA9A677D}"/>
          </ac:picMkLst>
        </pc:picChg>
        <pc:picChg chg="add mod">
          <ac:chgData name="Lehotska, Michaela" userId="7a69a670-0096-4b4f-84ab-35426622d323" providerId="ADAL" clId="{79B0CF10-7ACE-43B5-8761-38F49182747B}" dt="2022-02-07T06:53:13" v="693" actId="1076"/>
          <ac:picMkLst>
            <pc:docMk/>
            <pc:sldMk cId="3314406621" sldId="267"/>
            <ac:picMk id="21" creationId="{A30F5A36-620D-424B-AA7F-BECF27A4F66F}"/>
          </ac:picMkLst>
        </pc:picChg>
        <pc:picChg chg="del">
          <ac:chgData name="Lehotska, Michaela" userId="7a69a670-0096-4b4f-84ab-35426622d323" providerId="ADAL" clId="{79B0CF10-7ACE-43B5-8761-38F49182747B}" dt="2022-02-07T06:47:55.456" v="637" actId="478"/>
          <ac:picMkLst>
            <pc:docMk/>
            <pc:sldMk cId="3314406621" sldId="267"/>
            <ac:picMk id="22" creationId="{FE46959B-0B04-4262-80B1-8B546DC9C63C}"/>
          </ac:picMkLst>
        </pc:picChg>
        <pc:picChg chg="add mod">
          <ac:chgData name="Lehotska, Michaela" userId="7a69a670-0096-4b4f-84ab-35426622d323" providerId="ADAL" clId="{79B0CF10-7ACE-43B5-8761-38F49182747B}" dt="2022-02-07T07:00:01.415" v="779" actId="1037"/>
          <ac:picMkLst>
            <pc:docMk/>
            <pc:sldMk cId="3314406621" sldId="267"/>
            <ac:picMk id="23" creationId="{CF0ADE49-9EFE-44F1-9A9D-A31F70E81FCA}"/>
          </ac:picMkLst>
        </pc:picChg>
        <pc:picChg chg="del">
          <ac:chgData name="Lehotska, Michaela" userId="7a69a670-0096-4b4f-84ab-35426622d323" providerId="ADAL" clId="{79B0CF10-7ACE-43B5-8761-38F49182747B}" dt="2022-02-07T06:47:52.499" v="634" actId="478"/>
          <ac:picMkLst>
            <pc:docMk/>
            <pc:sldMk cId="3314406621" sldId="267"/>
            <ac:picMk id="24" creationId="{78FD99CA-6E48-4A20-9927-906CA1DA7A43}"/>
          </ac:picMkLst>
        </pc:picChg>
        <pc:picChg chg="del">
          <ac:chgData name="Lehotska, Michaela" userId="7a69a670-0096-4b4f-84ab-35426622d323" providerId="ADAL" clId="{79B0CF10-7ACE-43B5-8761-38F49182747B}" dt="2022-02-07T06:47:47.831" v="629" actId="478"/>
          <ac:picMkLst>
            <pc:docMk/>
            <pc:sldMk cId="3314406621" sldId="267"/>
            <ac:picMk id="26" creationId="{6E5CE7B7-37CB-4862-832C-76709CA4BC22}"/>
          </ac:picMkLst>
        </pc:picChg>
        <pc:picChg chg="del">
          <ac:chgData name="Lehotska, Michaela" userId="7a69a670-0096-4b4f-84ab-35426622d323" providerId="ADAL" clId="{79B0CF10-7ACE-43B5-8761-38F49182747B}" dt="2022-02-07T06:47:48.615" v="630" actId="478"/>
          <ac:picMkLst>
            <pc:docMk/>
            <pc:sldMk cId="3314406621" sldId="267"/>
            <ac:picMk id="28" creationId="{7A5F3D9E-6D87-4F2D-8389-168ACA3ECECE}"/>
          </ac:picMkLst>
        </pc:picChg>
        <pc:picChg chg="del">
          <ac:chgData name="Lehotska, Michaela" userId="7a69a670-0096-4b4f-84ab-35426622d323" providerId="ADAL" clId="{79B0CF10-7ACE-43B5-8761-38F49182747B}" dt="2022-02-07T06:47:50.993" v="632" actId="478"/>
          <ac:picMkLst>
            <pc:docMk/>
            <pc:sldMk cId="3314406621" sldId="267"/>
            <ac:picMk id="30" creationId="{732FA744-F775-4698-8CD7-3CB639FC552E}"/>
          </ac:picMkLst>
        </pc:picChg>
        <pc:picChg chg="del">
          <ac:chgData name="Lehotska, Michaela" userId="7a69a670-0096-4b4f-84ab-35426622d323" providerId="ADAL" clId="{79B0CF10-7ACE-43B5-8761-38F49182747B}" dt="2022-02-07T06:47:50.275" v="631" actId="478"/>
          <ac:picMkLst>
            <pc:docMk/>
            <pc:sldMk cId="3314406621" sldId="267"/>
            <ac:picMk id="32" creationId="{40E56D95-4528-463F-B9FE-5FABC322C5EE}"/>
          </ac:picMkLst>
        </pc:picChg>
        <pc:picChg chg="del">
          <ac:chgData name="Lehotska, Michaela" userId="7a69a670-0096-4b4f-84ab-35426622d323" providerId="ADAL" clId="{79B0CF10-7ACE-43B5-8761-38F49182747B}" dt="2022-02-07T06:47:51.558" v="633" actId="478"/>
          <ac:picMkLst>
            <pc:docMk/>
            <pc:sldMk cId="3314406621" sldId="267"/>
            <ac:picMk id="34" creationId="{AAF9B189-4DFE-49FD-AAD4-08CFEA4F7BE8}"/>
          </ac:picMkLst>
        </pc:picChg>
      </pc:sldChg>
      <pc:sldChg chg="addSp delSp modSp add mod">
        <pc:chgData name="Lehotska, Michaela" userId="7a69a670-0096-4b4f-84ab-35426622d323" providerId="ADAL" clId="{79B0CF10-7ACE-43B5-8761-38F49182747B}" dt="2022-02-07T10:23:40.265" v="2989"/>
        <pc:sldMkLst>
          <pc:docMk/>
          <pc:sldMk cId="1376593317" sldId="268"/>
        </pc:sldMkLst>
        <pc:spChg chg="mod">
          <ac:chgData name="Lehotska, Michaela" userId="7a69a670-0096-4b4f-84ab-35426622d323" providerId="ADAL" clId="{79B0CF10-7ACE-43B5-8761-38F49182747B}" dt="2022-02-07T10:15:39.863" v="2881" actId="20577"/>
          <ac:spMkLst>
            <pc:docMk/>
            <pc:sldMk cId="1376593317" sldId="268"/>
            <ac:spMk id="7" creationId="{192410F6-C007-4D68-9B59-EA5E0397DDC1}"/>
          </ac:spMkLst>
        </pc:spChg>
        <pc:spChg chg="del">
          <ac:chgData name="Lehotska, Michaela" userId="7a69a670-0096-4b4f-84ab-35426622d323" providerId="ADAL" clId="{79B0CF10-7ACE-43B5-8761-38F49182747B}" dt="2022-02-07T10:15:17.837" v="2837" actId="478"/>
          <ac:spMkLst>
            <pc:docMk/>
            <pc:sldMk cId="1376593317" sldId="268"/>
            <ac:spMk id="14" creationId="{23625BBE-6844-46C7-8E75-3B2B64829B20}"/>
          </ac:spMkLst>
        </pc:spChg>
        <pc:spChg chg="add mod">
          <ac:chgData name="Lehotska, Michaela" userId="7a69a670-0096-4b4f-84ab-35426622d323" providerId="ADAL" clId="{79B0CF10-7ACE-43B5-8761-38F49182747B}" dt="2022-02-07T10:16:00.883" v="2962" actId="20577"/>
          <ac:spMkLst>
            <pc:docMk/>
            <pc:sldMk cId="1376593317" sldId="268"/>
            <ac:spMk id="15" creationId="{4FDB0D19-3B53-4FD0-8AEC-D7C60E87170E}"/>
          </ac:spMkLst>
        </pc:spChg>
        <pc:spChg chg="add mod">
          <ac:chgData name="Lehotska, Michaela" userId="7a69a670-0096-4b4f-84ab-35426622d323" providerId="ADAL" clId="{79B0CF10-7ACE-43B5-8761-38F49182747B}" dt="2022-02-07T10:23:40.265" v="2989"/>
          <ac:spMkLst>
            <pc:docMk/>
            <pc:sldMk cId="1376593317" sldId="268"/>
            <ac:spMk id="16" creationId="{909AD48A-5D84-4D20-85BD-658A9766E803}"/>
          </ac:spMkLst>
        </pc:spChg>
        <pc:spChg chg="add mod">
          <ac:chgData name="Lehotska, Michaela" userId="7a69a670-0096-4b4f-84ab-35426622d323" providerId="ADAL" clId="{79B0CF10-7ACE-43B5-8761-38F49182747B}" dt="2022-02-07T10:23:18.724" v="2986"/>
          <ac:spMkLst>
            <pc:docMk/>
            <pc:sldMk cId="1376593317" sldId="268"/>
            <ac:spMk id="17" creationId="{9B730310-6026-4A26-8008-BA7177A087E3}"/>
          </ac:spMkLst>
        </pc:spChg>
        <pc:spChg chg="del">
          <ac:chgData name="Lehotska, Michaela" userId="7a69a670-0096-4b4f-84ab-35426622d323" providerId="ADAL" clId="{79B0CF10-7ACE-43B5-8761-38F49182747B}" dt="2022-02-07T10:15:31.513" v="2853" actId="478"/>
          <ac:spMkLst>
            <pc:docMk/>
            <pc:sldMk cId="1376593317" sldId="268"/>
            <ac:spMk id="31" creationId="{FFC2279E-E656-4BB5-BBBE-561E61996C78}"/>
          </ac:spMkLst>
        </pc:spChg>
        <pc:picChg chg="add mod">
          <ac:chgData name="Lehotska, Michaela" userId="7a69a670-0096-4b4f-84ab-35426622d323" providerId="ADAL" clId="{79B0CF10-7ACE-43B5-8761-38F49182747B}" dt="2022-02-07T10:23:35.394" v="2988"/>
          <ac:picMkLst>
            <pc:docMk/>
            <pc:sldMk cId="1376593317" sldId="268"/>
            <ac:picMk id="4" creationId="{D99FE780-C30E-41AA-9489-74E4EEED42B6}"/>
          </ac:picMkLst>
        </pc:picChg>
        <pc:picChg chg="add mod">
          <ac:chgData name="Lehotska, Michaela" userId="7a69a670-0096-4b4f-84ab-35426622d323" providerId="ADAL" clId="{79B0CF10-7ACE-43B5-8761-38F49182747B}" dt="2022-02-07T10:23:24.882" v="2987"/>
          <ac:picMkLst>
            <pc:docMk/>
            <pc:sldMk cId="1376593317" sldId="268"/>
            <ac:picMk id="6" creationId="{9DF6161A-F400-4473-9C57-59E55DE916C1}"/>
          </ac:picMkLst>
        </pc:picChg>
        <pc:picChg chg="del">
          <ac:chgData name="Lehotska, Michaela" userId="7a69a670-0096-4b4f-84ab-35426622d323" providerId="ADAL" clId="{79B0CF10-7ACE-43B5-8761-38F49182747B}" dt="2022-02-07T10:15:18.747" v="2838" actId="478"/>
          <ac:picMkLst>
            <pc:docMk/>
            <pc:sldMk cId="1376593317" sldId="268"/>
            <ac:picMk id="10" creationId="{F25612C0-547D-4947-8FE4-24C8569728E7}"/>
          </ac:picMkLst>
        </pc:picChg>
        <pc:picChg chg="del">
          <ac:chgData name="Lehotska, Michaela" userId="7a69a670-0096-4b4f-84ab-35426622d323" providerId="ADAL" clId="{79B0CF10-7ACE-43B5-8761-38F49182747B}" dt="2022-02-07T10:15:19.177" v="2839" actId="478"/>
          <ac:picMkLst>
            <pc:docMk/>
            <pc:sldMk cId="1376593317" sldId="268"/>
            <ac:picMk id="11" creationId="{2AB9B62E-952D-4FF6-A689-0CA609F19113}"/>
          </ac:picMkLst>
        </pc:picChg>
        <pc:picChg chg="del">
          <ac:chgData name="Lehotska, Michaela" userId="7a69a670-0096-4b4f-84ab-35426622d323" providerId="ADAL" clId="{79B0CF10-7ACE-43B5-8761-38F49182747B}" dt="2022-02-07T10:15:19.536" v="2840" actId="478"/>
          <ac:picMkLst>
            <pc:docMk/>
            <pc:sldMk cId="1376593317" sldId="268"/>
            <ac:picMk id="12" creationId="{432755AE-6014-433E-AAD1-A1AF92A98E41}"/>
          </ac:picMkLst>
        </pc:picChg>
        <pc:picChg chg="del">
          <ac:chgData name="Lehotska, Michaela" userId="7a69a670-0096-4b4f-84ab-35426622d323" providerId="ADAL" clId="{79B0CF10-7ACE-43B5-8761-38F49182747B}" dt="2022-02-07T10:15:19.942" v="2841" actId="478"/>
          <ac:picMkLst>
            <pc:docMk/>
            <pc:sldMk cId="1376593317" sldId="268"/>
            <ac:picMk id="13" creationId="{A814C04E-27AA-465C-AFEF-BCBCB5C1075C}"/>
          </ac:picMkLst>
        </pc:picChg>
      </pc:sldChg>
    </pc:docChg>
  </pc:docChgLst>
  <pc:docChgLst>
    <pc:chgData name="Lehotska, Michaela" userId="7a69a670-0096-4b4f-84ab-35426622d323" providerId="ADAL" clId="{A90FD4C2-CC73-4051-A0CB-1A4371FAEA7C}"/>
    <pc:docChg chg="modSld">
      <pc:chgData name="Lehotska, Michaela" userId="7a69a670-0096-4b4f-84ab-35426622d323" providerId="ADAL" clId="{A90FD4C2-CC73-4051-A0CB-1A4371FAEA7C}" dt="2021-01-21T14:40:25.366" v="154" actId="1076"/>
      <pc:docMkLst>
        <pc:docMk/>
      </pc:docMkLst>
      <pc:sldChg chg="modSp">
        <pc:chgData name="Lehotska, Michaela" userId="7a69a670-0096-4b4f-84ab-35426622d323" providerId="ADAL" clId="{A90FD4C2-CC73-4051-A0CB-1A4371FAEA7C}" dt="2021-01-21T14:40:25.366" v="154" actId="1076"/>
        <pc:sldMkLst>
          <pc:docMk/>
          <pc:sldMk cId="244480616" sldId="257"/>
        </pc:sldMkLst>
        <pc:spChg chg="mod">
          <ac:chgData name="Lehotska, Michaela" userId="7a69a670-0096-4b4f-84ab-35426622d323" providerId="ADAL" clId="{A90FD4C2-CC73-4051-A0CB-1A4371FAEA7C}" dt="2021-01-21T14:40:25.366" v="154" actId="1076"/>
          <ac:spMkLst>
            <pc:docMk/>
            <pc:sldMk cId="244480616" sldId="257"/>
            <ac:spMk id="5" creationId="{89891AA0-45EA-404A-B56B-CD196426480B}"/>
          </ac:spMkLst>
        </pc:spChg>
      </pc:sldChg>
      <pc:sldChg chg="modSp">
        <pc:chgData name="Lehotska, Michaela" userId="7a69a670-0096-4b4f-84ab-35426622d323" providerId="ADAL" clId="{A90FD4C2-CC73-4051-A0CB-1A4371FAEA7C}" dt="2021-01-21T14:37:01.363" v="79" actId="20577"/>
        <pc:sldMkLst>
          <pc:docMk/>
          <pc:sldMk cId="2143056064" sldId="259"/>
        </pc:sldMkLst>
        <pc:spChg chg="mod">
          <ac:chgData name="Lehotska, Michaela" userId="7a69a670-0096-4b4f-84ab-35426622d323" providerId="ADAL" clId="{A90FD4C2-CC73-4051-A0CB-1A4371FAEA7C}" dt="2021-01-21T14:36:44.114" v="24"/>
          <ac:spMkLst>
            <pc:docMk/>
            <pc:sldMk cId="2143056064" sldId="259"/>
            <ac:spMk id="2" creationId="{9638D11B-144B-401E-89EB-093E87675033}"/>
          </ac:spMkLst>
        </pc:spChg>
        <pc:spChg chg="mod">
          <ac:chgData name="Lehotska, Michaela" userId="7a69a670-0096-4b4f-84ab-35426622d323" providerId="ADAL" clId="{A90FD4C2-CC73-4051-A0CB-1A4371FAEA7C}" dt="2021-01-21T14:36:49.795" v="40" actId="20577"/>
          <ac:spMkLst>
            <pc:docMk/>
            <pc:sldMk cId="2143056064" sldId="259"/>
            <ac:spMk id="7" creationId="{192410F6-C007-4D68-9B59-EA5E0397DDC1}"/>
          </ac:spMkLst>
        </pc:spChg>
        <pc:spChg chg="mod">
          <ac:chgData name="Lehotska, Michaela" userId="7a69a670-0096-4b4f-84ab-35426622d323" providerId="ADAL" clId="{A90FD4C2-CC73-4051-A0CB-1A4371FAEA7C}" dt="2021-01-21T14:36:53.563" v="52" actId="20577"/>
          <ac:spMkLst>
            <pc:docMk/>
            <pc:sldMk cId="2143056064" sldId="259"/>
            <ac:spMk id="10" creationId="{30EA3E53-0F19-4D59-AA6B-7E25CE3738C4}"/>
          </ac:spMkLst>
        </pc:spChg>
        <pc:spChg chg="mod">
          <ac:chgData name="Lehotska, Michaela" userId="7a69a670-0096-4b4f-84ab-35426622d323" providerId="ADAL" clId="{A90FD4C2-CC73-4051-A0CB-1A4371FAEA7C}" dt="2021-01-21T14:37:01.363" v="79" actId="20577"/>
          <ac:spMkLst>
            <pc:docMk/>
            <pc:sldMk cId="2143056064" sldId="259"/>
            <ac:spMk id="11" creationId="{AB84FA82-5ACA-421D-8E63-AEAF7C2C30FC}"/>
          </ac:spMkLst>
        </pc:spChg>
      </pc:sldChg>
      <pc:sldChg chg="modSp">
        <pc:chgData name="Lehotska, Michaela" userId="7a69a670-0096-4b4f-84ab-35426622d323" providerId="ADAL" clId="{A90FD4C2-CC73-4051-A0CB-1A4371FAEA7C}" dt="2021-01-21T14:37:33.884" v="112"/>
        <pc:sldMkLst>
          <pc:docMk/>
          <pc:sldMk cId="122275661" sldId="260"/>
        </pc:sldMkLst>
        <pc:spChg chg="mod">
          <ac:chgData name="Lehotska, Michaela" userId="7a69a670-0096-4b4f-84ab-35426622d323" providerId="ADAL" clId="{A90FD4C2-CC73-4051-A0CB-1A4371FAEA7C}" dt="2021-01-21T14:37:33.884" v="112"/>
          <ac:spMkLst>
            <pc:docMk/>
            <pc:sldMk cId="122275661" sldId="260"/>
            <ac:spMk id="5" creationId="{7BF09CCD-53CE-4057-B0F6-3676D62D6318}"/>
          </ac:spMkLst>
        </pc:spChg>
        <pc:spChg chg="mod">
          <ac:chgData name="Lehotska, Michaela" userId="7a69a670-0096-4b4f-84ab-35426622d323" providerId="ADAL" clId="{A90FD4C2-CC73-4051-A0CB-1A4371FAEA7C}" dt="2021-01-21T14:37:08.131" v="81" actId="20577"/>
          <ac:spMkLst>
            <pc:docMk/>
            <pc:sldMk cId="122275661" sldId="260"/>
            <ac:spMk id="6" creationId="{08265AB0-2E0D-49A4-A9A5-0A1C754B9C5B}"/>
          </ac:spMkLst>
        </pc:spChg>
        <pc:spChg chg="mod">
          <ac:chgData name="Lehotska, Michaela" userId="7a69a670-0096-4b4f-84ab-35426622d323" providerId="ADAL" clId="{A90FD4C2-CC73-4051-A0CB-1A4371FAEA7C}" dt="2021-01-21T14:37:24.429" v="111" actId="6549"/>
          <ac:spMkLst>
            <pc:docMk/>
            <pc:sldMk cId="122275661" sldId="260"/>
            <ac:spMk id="14" creationId="{F1A6A165-2761-4D1C-B5FA-C29FE7E154DD}"/>
          </ac:spMkLst>
        </pc:spChg>
      </pc:sldChg>
    </pc:docChg>
  </pc:docChgLst>
  <pc:docChgLst>
    <pc:chgData name="Lehotska, Michaela" userId="7a69a670-0096-4b4f-84ab-35426622d323" providerId="ADAL" clId="{BE1CDED3-9533-4869-A443-11037D17C701}"/>
    <pc:docChg chg="undo custSel addSld modSld sldOrd">
      <pc:chgData name="Lehotska, Michaela" userId="7a69a670-0096-4b4f-84ab-35426622d323" providerId="ADAL" clId="{BE1CDED3-9533-4869-A443-11037D17C701}" dt="2022-02-06T14:29:29.029" v="598" actId="1076"/>
      <pc:docMkLst>
        <pc:docMk/>
      </pc:docMkLst>
      <pc:sldChg chg="addSp delSp modSp mod">
        <pc:chgData name="Lehotska, Michaela" userId="7a69a670-0096-4b4f-84ab-35426622d323" providerId="ADAL" clId="{BE1CDED3-9533-4869-A443-11037D17C701}" dt="2022-02-06T13:53:06.801" v="471" actId="14100"/>
        <pc:sldMkLst>
          <pc:docMk/>
          <pc:sldMk cId="2143056064" sldId="259"/>
        </pc:sldMkLst>
        <pc:spChg chg="del">
          <ac:chgData name="Lehotska, Michaela" userId="7a69a670-0096-4b4f-84ab-35426622d323" providerId="ADAL" clId="{BE1CDED3-9533-4869-A443-11037D17C701}" dt="2022-02-04T14:37:23.275" v="6" actId="478"/>
          <ac:spMkLst>
            <pc:docMk/>
            <pc:sldMk cId="2143056064" sldId="259"/>
            <ac:spMk id="11" creationId="{AB84FA82-5ACA-421D-8E63-AEAF7C2C30FC}"/>
          </ac:spMkLst>
        </pc:spChg>
        <pc:spChg chg="add mod">
          <ac:chgData name="Lehotska, Michaela" userId="7a69a670-0096-4b4f-84ab-35426622d323" providerId="ADAL" clId="{BE1CDED3-9533-4869-A443-11037D17C701}" dt="2022-02-04T14:43:37.801" v="38" actId="1036"/>
          <ac:spMkLst>
            <pc:docMk/>
            <pc:sldMk cId="2143056064" sldId="259"/>
            <ac:spMk id="21" creationId="{29CA24EF-AE96-4184-B6AC-E1676B17B75E}"/>
          </ac:spMkLst>
        </pc:spChg>
        <pc:spChg chg="add mod">
          <ac:chgData name="Lehotska, Michaela" userId="7a69a670-0096-4b4f-84ab-35426622d323" providerId="ADAL" clId="{BE1CDED3-9533-4869-A443-11037D17C701}" dt="2022-02-04T15:04:29.841" v="373" actId="1076"/>
          <ac:spMkLst>
            <pc:docMk/>
            <pc:sldMk cId="2143056064" sldId="259"/>
            <ac:spMk id="29" creationId="{B6D2ED21-4F0E-4843-9367-96DADC226768}"/>
          </ac:spMkLst>
        </pc:spChg>
        <pc:spChg chg="add del mod">
          <ac:chgData name="Lehotska, Michaela" userId="7a69a670-0096-4b4f-84ab-35426622d323" providerId="ADAL" clId="{BE1CDED3-9533-4869-A443-11037D17C701}" dt="2022-02-04T14:45:17.754" v="90" actId="478"/>
          <ac:spMkLst>
            <pc:docMk/>
            <pc:sldMk cId="2143056064" sldId="259"/>
            <ac:spMk id="31" creationId="{FFC2279E-E656-4BB5-BBBE-561E61996C78}"/>
          </ac:spMkLst>
        </pc:spChg>
        <pc:picChg chg="add mod modCrop">
          <ac:chgData name="Lehotska, Michaela" userId="7a69a670-0096-4b4f-84ab-35426622d323" providerId="ADAL" clId="{BE1CDED3-9533-4869-A443-11037D17C701}" dt="2022-02-04T15:05:48.232" v="399" actId="1076"/>
          <ac:picMkLst>
            <pc:docMk/>
            <pc:sldMk cId="2143056064" sldId="259"/>
            <ac:picMk id="3" creationId="{539AA2F9-7596-4455-A544-E243B0FFC2C9}"/>
          </ac:picMkLst>
        </pc:picChg>
        <pc:picChg chg="add mod modCrop">
          <ac:chgData name="Lehotska, Michaela" userId="7a69a670-0096-4b4f-84ab-35426622d323" providerId="ADAL" clId="{BE1CDED3-9533-4869-A443-11037D17C701}" dt="2022-02-04T15:04:50.521" v="380" actId="1076"/>
          <ac:picMkLst>
            <pc:docMk/>
            <pc:sldMk cId="2143056064" sldId="259"/>
            <ac:picMk id="4" creationId="{5B5D875B-6216-447C-A909-9DB2F13398A7}"/>
          </ac:picMkLst>
        </pc:picChg>
        <pc:picChg chg="add mod modCrop">
          <ac:chgData name="Lehotska, Michaela" userId="7a69a670-0096-4b4f-84ab-35426622d323" providerId="ADAL" clId="{BE1CDED3-9533-4869-A443-11037D17C701}" dt="2022-02-04T15:05:40.687" v="396" actId="1076"/>
          <ac:picMkLst>
            <pc:docMk/>
            <pc:sldMk cId="2143056064" sldId="259"/>
            <ac:picMk id="5" creationId="{0592C7A6-C4F2-477B-85B4-D4E0268C3212}"/>
          </ac:picMkLst>
        </pc:picChg>
        <pc:picChg chg="add mod modCrop">
          <ac:chgData name="Lehotska, Michaela" userId="7a69a670-0096-4b4f-84ab-35426622d323" providerId="ADAL" clId="{BE1CDED3-9533-4869-A443-11037D17C701}" dt="2022-02-06T13:53:06.801" v="471" actId="14100"/>
          <ac:picMkLst>
            <pc:docMk/>
            <pc:sldMk cId="2143056064" sldId="259"/>
            <ac:picMk id="6" creationId="{2D907108-C49E-4060-B75A-07E73D204493}"/>
          </ac:picMkLst>
        </pc:picChg>
        <pc:picChg chg="mod">
          <ac:chgData name="Lehotska, Michaela" userId="7a69a670-0096-4b4f-84ab-35426622d323" providerId="ADAL" clId="{BE1CDED3-9533-4869-A443-11037D17C701}" dt="2022-02-04T15:05:42.794" v="397" actId="1076"/>
          <ac:picMkLst>
            <pc:docMk/>
            <pc:sldMk cId="2143056064" sldId="259"/>
            <ac:picMk id="14" creationId="{08801AE3-63B0-45CB-ABD8-6CA5BD894B28}"/>
          </ac:picMkLst>
        </pc:picChg>
        <pc:picChg chg="mod">
          <ac:chgData name="Lehotska, Michaela" userId="7a69a670-0096-4b4f-84ab-35426622d323" providerId="ADAL" clId="{BE1CDED3-9533-4869-A443-11037D17C701}" dt="2022-02-04T15:04:23.694" v="372" actId="14100"/>
          <ac:picMkLst>
            <pc:docMk/>
            <pc:sldMk cId="2143056064" sldId="259"/>
            <ac:picMk id="19" creationId="{94CB612B-76F9-4447-A087-8596EBFD3D65}"/>
          </ac:picMkLst>
        </pc:picChg>
        <pc:picChg chg="del mod">
          <ac:chgData name="Lehotska, Michaela" userId="7a69a670-0096-4b4f-84ab-35426622d323" providerId="ADAL" clId="{BE1CDED3-9533-4869-A443-11037D17C701}" dt="2022-02-04T14:45:13.876" v="88" actId="478"/>
          <ac:picMkLst>
            <pc:docMk/>
            <pc:sldMk cId="2143056064" sldId="259"/>
            <ac:picMk id="20" creationId="{C56FB81F-2413-4E88-9049-8D2D3EFB02F6}"/>
          </ac:picMkLst>
        </pc:picChg>
        <pc:picChg chg="mod">
          <ac:chgData name="Lehotska, Michaela" userId="7a69a670-0096-4b4f-84ab-35426622d323" providerId="ADAL" clId="{BE1CDED3-9533-4869-A443-11037D17C701}" dt="2022-02-04T15:05:44.781" v="398" actId="1076"/>
          <ac:picMkLst>
            <pc:docMk/>
            <pc:sldMk cId="2143056064" sldId="259"/>
            <ac:picMk id="22" creationId="{38ACEB0D-661C-4589-97BD-64ECF1A75902}"/>
          </ac:picMkLst>
        </pc:picChg>
        <pc:picChg chg="del mod">
          <ac:chgData name="Lehotska, Michaela" userId="7a69a670-0096-4b4f-84ab-35426622d323" providerId="ADAL" clId="{BE1CDED3-9533-4869-A443-11037D17C701}" dt="2022-02-04T14:45:13.342" v="87" actId="478"/>
          <ac:picMkLst>
            <pc:docMk/>
            <pc:sldMk cId="2143056064" sldId="259"/>
            <ac:picMk id="23" creationId="{59DEB183-9897-4668-9BC8-D5E27F87EE5E}"/>
          </ac:picMkLst>
        </pc:picChg>
        <pc:picChg chg="mod">
          <ac:chgData name="Lehotska, Michaela" userId="7a69a670-0096-4b4f-84ab-35426622d323" providerId="ADAL" clId="{BE1CDED3-9533-4869-A443-11037D17C701}" dt="2022-02-04T15:04:53.309" v="381" actId="1076"/>
          <ac:picMkLst>
            <pc:docMk/>
            <pc:sldMk cId="2143056064" sldId="259"/>
            <ac:picMk id="24" creationId="{26FD8F1E-7A89-4801-B6CD-6DA7BF181CFA}"/>
          </ac:picMkLst>
        </pc:picChg>
        <pc:picChg chg="del mod">
          <ac:chgData name="Lehotska, Michaela" userId="7a69a670-0096-4b4f-84ab-35426622d323" providerId="ADAL" clId="{BE1CDED3-9533-4869-A443-11037D17C701}" dt="2022-02-04T14:45:12.994" v="86" actId="478"/>
          <ac:picMkLst>
            <pc:docMk/>
            <pc:sldMk cId="2143056064" sldId="259"/>
            <ac:picMk id="25" creationId="{8673B0A9-C30B-4430-82D1-D521BE697BC9}"/>
          </ac:picMkLst>
        </pc:picChg>
        <pc:picChg chg="del mod">
          <ac:chgData name="Lehotska, Michaela" userId="7a69a670-0096-4b4f-84ab-35426622d323" providerId="ADAL" clId="{BE1CDED3-9533-4869-A443-11037D17C701}" dt="2022-02-04T14:45:12.471" v="85" actId="478"/>
          <ac:picMkLst>
            <pc:docMk/>
            <pc:sldMk cId="2143056064" sldId="259"/>
            <ac:picMk id="26" creationId="{AE17EE31-C03B-42E0-9163-27015BCC7A75}"/>
          </ac:picMkLst>
        </pc:picChg>
        <pc:picChg chg="del">
          <ac:chgData name="Lehotska, Michaela" userId="7a69a670-0096-4b4f-84ab-35426622d323" providerId="ADAL" clId="{BE1CDED3-9533-4869-A443-11037D17C701}" dt="2022-02-04T14:37:17.882" v="1" actId="478"/>
          <ac:picMkLst>
            <pc:docMk/>
            <pc:sldMk cId="2143056064" sldId="259"/>
            <ac:picMk id="27" creationId="{26C08628-D9B7-4FB2-8BE8-EB191795884B}"/>
          </ac:picMkLst>
        </pc:picChg>
        <pc:picChg chg="del mod">
          <ac:chgData name="Lehotska, Michaela" userId="7a69a670-0096-4b4f-84ab-35426622d323" providerId="ADAL" clId="{BE1CDED3-9533-4869-A443-11037D17C701}" dt="2022-02-04T14:45:27.381" v="94" actId="478"/>
          <ac:picMkLst>
            <pc:docMk/>
            <pc:sldMk cId="2143056064" sldId="259"/>
            <ac:picMk id="28" creationId="{8CBFA899-71BE-47AC-9664-B5783508CB50}"/>
          </ac:picMkLst>
        </pc:picChg>
        <pc:picChg chg="del">
          <ac:chgData name="Lehotska, Michaela" userId="7a69a670-0096-4b4f-84ab-35426622d323" providerId="ADAL" clId="{BE1CDED3-9533-4869-A443-11037D17C701}" dt="2022-02-04T14:37:19.203" v="2" actId="478"/>
          <ac:picMkLst>
            <pc:docMk/>
            <pc:sldMk cId="2143056064" sldId="259"/>
            <ac:picMk id="30" creationId="{966A40F1-F5E7-49C4-A500-488308244C24}"/>
          </ac:picMkLst>
        </pc:picChg>
        <pc:picChg chg="del">
          <ac:chgData name="Lehotska, Michaela" userId="7a69a670-0096-4b4f-84ab-35426622d323" providerId="ADAL" clId="{BE1CDED3-9533-4869-A443-11037D17C701}" dt="2022-02-04T14:37:20.967" v="4" actId="478"/>
          <ac:picMkLst>
            <pc:docMk/>
            <pc:sldMk cId="2143056064" sldId="259"/>
            <ac:picMk id="35" creationId="{99D82F26-FEAA-4FAE-96B3-91853D996610}"/>
          </ac:picMkLst>
        </pc:picChg>
        <pc:picChg chg="del">
          <ac:chgData name="Lehotska, Michaela" userId="7a69a670-0096-4b4f-84ab-35426622d323" providerId="ADAL" clId="{BE1CDED3-9533-4869-A443-11037D17C701}" dt="2022-02-04T14:37:20.335" v="3" actId="478"/>
          <ac:picMkLst>
            <pc:docMk/>
            <pc:sldMk cId="2143056064" sldId="259"/>
            <ac:picMk id="39" creationId="{B90A74C3-3D88-4B46-840C-489A41846974}"/>
          </ac:picMkLst>
        </pc:picChg>
        <pc:picChg chg="del">
          <ac:chgData name="Lehotska, Michaela" userId="7a69a670-0096-4b4f-84ab-35426622d323" providerId="ADAL" clId="{BE1CDED3-9533-4869-A443-11037D17C701}" dt="2022-02-04T14:37:21.565" v="5" actId="478"/>
          <ac:picMkLst>
            <pc:docMk/>
            <pc:sldMk cId="2143056064" sldId="259"/>
            <ac:picMk id="1026" creationId="{D1806343-50DE-483B-9805-3C688DA00E29}"/>
          </ac:picMkLst>
        </pc:picChg>
      </pc:sldChg>
      <pc:sldChg chg="modSp mod">
        <pc:chgData name="Lehotska, Michaela" userId="7a69a670-0096-4b4f-84ab-35426622d323" providerId="ADAL" clId="{BE1CDED3-9533-4869-A443-11037D17C701}" dt="2022-02-04T14:48:14.039" v="181" actId="1035"/>
        <pc:sldMkLst>
          <pc:docMk/>
          <pc:sldMk cId="1362094916" sldId="260"/>
        </pc:sldMkLst>
        <pc:spChg chg="mod">
          <ac:chgData name="Lehotska, Michaela" userId="7a69a670-0096-4b4f-84ab-35426622d323" providerId="ADAL" clId="{BE1CDED3-9533-4869-A443-11037D17C701}" dt="2022-02-04T14:48:04.822" v="176" actId="1076"/>
          <ac:spMkLst>
            <pc:docMk/>
            <pc:sldMk cId="1362094916" sldId="260"/>
            <ac:spMk id="5" creationId="{89891AA0-45EA-404A-B56B-CD196426480B}"/>
          </ac:spMkLst>
        </pc:spChg>
        <pc:spChg chg="mod">
          <ac:chgData name="Lehotska, Michaela" userId="7a69a670-0096-4b4f-84ab-35426622d323" providerId="ADAL" clId="{BE1CDED3-9533-4869-A443-11037D17C701}" dt="2022-02-04T14:48:14.039" v="181" actId="1035"/>
          <ac:spMkLst>
            <pc:docMk/>
            <pc:sldMk cId="1362094916" sldId="260"/>
            <ac:spMk id="6" creationId="{725FF31F-6FFE-4C95-984B-F83182024D20}"/>
          </ac:spMkLst>
        </pc:spChg>
      </pc:sldChg>
      <pc:sldChg chg="ord">
        <pc:chgData name="Lehotska, Michaela" userId="7a69a670-0096-4b4f-84ab-35426622d323" providerId="ADAL" clId="{BE1CDED3-9533-4869-A443-11037D17C701}" dt="2022-02-06T14:04:03.822" v="529"/>
        <pc:sldMkLst>
          <pc:docMk/>
          <pc:sldMk cId="2077882696" sldId="262"/>
        </pc:sldMkLst>
      </pc:sldChg>
      <pc:sldChg chg="addSp delSp modSp add mod">
        <pc:chgData name="Lehotska, Michaela" userId="7a69a670-0096-4b4f-84ab-35426622d323" providerId="ADAL" clId="{BE1CDED3-9533-4869-A443-11037D17C701}" dt="2022-02-04T15:15:38.468" v="462" actId="1076"/>
        <pc:sldMkLst>
          <pc:docMk/>
          <pc:sldMk cId="1731960091" sldId="263"/>
        </pc:sldMkLst>
        <pc:spChg chg="del">
          <ac:chgData name="Lehotska, Michaela" userId="7a69a670-0096-4b4f-84ab-35426622d323" providerId="ADAL" clId="{BE1CDED3-9533-4869-A443-11037D17C701}" dt="2022-02-04T14:37:31.766" v="8" actId="478"/>
          <ac:spMkLst>
            <pc:docMk/>
            <pc:sldMk cId="1731960091" sldId="263"/>
            <ac:spMk id="7" creationId="{192410F6-C007-4D68-9B59-EA5E0397DDC1}"/>
          </ac:spMkLst>
        </pc:spChg>
        <pc:spChg chg="mod">
          <ac:chgData name="Lehotska, Michaela" userId="7a69a670-0096-4b4f-84ab-35426622d323" providerId="ADAL" clId="{BE1CDED3-9533-4869-A443-11037D17C701}" dt="2022-02-04T14:49:02.088" v="198" actId="20577"/>
          <ac:spMkLst>
            <pc:docMk/>
            <pc:sldMk cId="1731960091" sldId="263"/>
            <ac:spMk id="11" creationId="{AB84FA82-5ACA-421D-8E63-AEAF7C2C30FC}"/>
          </ac:spMkLst>
        </pc:spChg>
        <pc:spChg chg="add mod">
          <ac:chgData name="Lehotska, Michaela" userId="7a69a670-0096-4b4f-84ab-35426622d323" providerId="ADAL" clId="{BE1CDED3-9533-4869-A443-11037D17C701}" dt="2022-02-04T15:03:12.313" v="368" actId="1076"/>
          <ac:spMkLst>
            <pc:docMk/>
            <pc:sldMk cId="1731960091" sldId="263"/>
            <ac:spMk id="21" creationId="{AC7C8CB7-E35D-4D14-B62B-C4BD94B6C59E}"/>
          </ac:spMkLst>
        </pc:spChg>
        <pc:picChg chg="add mod modCrop">
          <ac:chgData name="Lehotska, Michaela" userId="7a69a670-0096-4b4f-84ab-35426622d323" providerId="ADAL" clId="{BE1CDED3-9533-4869-A443-11037D17C701}" dt="2022-02-04T15:03:01.186" v="363" actId="1076"/>
          <ac:picMkLst>
            <pc:docMk/>
            <pc:sldMk cId="1731960091" sldId="263"/>
            <ac:picMk id="3" creationId="{1D901F7F-01E4-4F8D-960A-B0301967334D}"/>
          </ac:picMkLst>
        </pc:picChg>
        <pc:picChg chg="add mod modCrop">
          <ac:chgData name="Lehotska, Michaela" userId="7a69a670-0096-4b4f-84ab-35426622d323" providerId="ADAL" clId="{BE1CDED3-9533-4869-A443-11037D17C701}" dt="2022-02-04T15:10:28.900" v="442" actId="14100"/>
          <ac:picMkLst>
            <pc:docMk/>
            <pc:sldMk cId="1731960091" sldId="263"/>
            <ac:picMk id="4" creationId="{99CD28A6-173C-40FD-BC87-A6060E9B5A14}"/>
          </ac:picMkLst>
        </pc:picChg>
        <pc:picChg chg="add mod modCrop">
          <ac:chgData name="Lehotska, Michaela" userId="7a69a670-0096-4b4f-84ab-35426622d323" providerId="ADAL" clId="{BE1CDED3-9533-4869-A443-11037D17C701}" dt="2022-02-04T15:10:30.787" v="443" actId="14100"/>
          <ac:picMkLst>
            <pc:docMk/>
            <pc:sldMk cId="1731960091" sldId="263"/>
            <ac:picMk id="5" creationId="{38E88DB7-1AFC-478B-9496-55F8B2D396C1}"/>
          </ac:picMkLst>
        </pc:picChg>
        <pc:picChg chg="add mod modCrop">
          <ac:chgData name="Lehotska, Michaela" userId="7a69a670-0096-4b4f-84ab-35426622d323" providerId="ADAL" clId="{BE1CDED3-9533-4869-A443-11037D17C701}" dt="2022-02-04T15:09:56.149" v="436" actId="1076"/>
          <ac:picMkLst>
            <pc:docMk/>
            <pc:sldMk cId="1731960091" sldId="263"/>
            <ac:picMk id="6" creationId="{4EB980B9-5945-453D-AE49-620E5258EFF1}"/>
          </ac:picMkLst>
        </pc:picChg>
        <pc:picChg chg="add mod modCrop">
          <ac:chgData name="Lehotska, Michaela" userId="7a69a670-0096-4b4f-84ab-35426622d323" providerId="ADAL" clId="{BE1CDED3-9533-4869-A443-11037D17C701}" dt="2022-02-04T15:11:59.323" v="447" actId="1076"/>
          <ac:picMkLst>
            <pc:docMk/>
            <pc:sldMk cId="1731960091" sldId="263"/>
            <ac:picMk id="8" creationId="{B5BB3866-91E4-4BFE-84B0-35E5E226C5C3}"/>
          </ac:picMkLst>
        </pc:picChg>
        <pc:picChg chg="add mod modCrop">
          <ac:chgData name="Lehotska, Michaela" userId="7a69a670-0096-4b4f-84ab-35426622d323" providerId="ADAL" clId="{BE1CDED3-9533-4869-A443-11037D17C701}" dt="2022-02-04T15:15:38.468" v="462" actId="1076"/>
          <ac:picMkLst>
            <pc:docMk/>
            <pc:sldMk cId="1731960091" sldId="263"/>
            <ac:picMk id="10" creationId="{10D21723-B130-4600-9730-D9C7FD0E3591}"/>
          </ac:picMkLst>
        </pc:picChg>
        <pc:picChg chg="del">
          <ac:chgData name="Lehotska, Michaela" userId="7a69a670-0096-4b4f-84ab-35426622d323" providerId="ADAL" clId="{BE1CDED3-9533-4869-A443-11037D17C701}" dt="2022-02-04T14:37:33.741" v="9" actId="478"/>
          <ac:picMkLst>
            <pc:docMk/>
            <pc:sldMk cId="1731960091" sldId="263"/>
            <ac:picMk id="14" creationId="{08801AE3-63B0-45CB-ABD8-6CA5BD894B28}"/>
          </ac:picMkLst>
        </pc:picChg>
        <pc:picChg chg="del">
          <ac:chgData name="Lehotska, Michaela" userId="7a69a670-0096-4b4f-84ab-35426622d323" providerId="ADAL" clId="{BE1CDED3-9533-4869-A443-11037D17C701}" dt="2022-02-04T14:37:30.242" v="7" actId="478"/>
          <ac:picMkLst>
            <pc:docMk/>
            <pc:sldMk cId="1731960091" sldId="263"/>
            <ac:picMk id="19" creationId="{94CB612B-76F9-4447-A087-8596EBFD3D65}"/>
          </ac:picMkLst>
        </pc:picChg>
        <pc:picChg chg="del">
          <ac:chgData name="Lehotska, Michaela" userId="7a69a670-0096-4b4f-84ab-35426622d323" providerId="ADAL" clId="{BE1CDED3-9533-4869-A443-11037D17C701}" dt="2022-02-04T14:37:37.598" v="15" actId="478"/>
          <ac:picMkLst>
            <pc:docMk/>
            <pc:sldMk cId="1731960091" sldId="263"/>
            <ac:picMk id="20" creationId="{C56FB81F-2413-4E88-9049-8D2D3EFB02F6}"/>
          </ac:picMkLst>
        </pc:picChg>
        <pc:picChg chg="del">
          <ac:chgData name="Lehotska, Michaela" userId="7a69a670-0096-4b4f-84ab-35426622d323" providerId="ADAL" clId="{BE1CDED3-9533-4869-A443-11037D17C701}" dt="2022-02-04T14:37:35.070" v="11" actId="478"/>
          <ac:picMkLst>
            <pc:docMk/>
            <pc:sldMk cId="1731960091" sldId="263"/>
            <ac:picMk id="22" creationId="{38ACEB0D-661C-4589-97BD-64ECF1A75902}"/>
          </ac:picMkLst>
        </pc:picChg>
        <pc:picChg chg="del">
          <ac:chgData name="Lehotska, Michaela" userId="7a69a670-0096-4b4f-84ab-35426622d323" providerId="ADAL" clId="{BE1CDED3-9533-4869-A443-11037D17C701}" dt="2022-02-04T14:37:36.349" v="14" actId="478"/>
          <ac:picMkLst>
            <pc:docMk/>
            <pc:sldMk cId="1731960091" sldId="263"/>
            <ac:picMk id="23" creationId="{59DEB183-9897-4668-9BC8-D5E27F87EE5E}"/>
          </ac:picMkLst>
        </pc:picChg>
        <pc:picChg chg="del">
          <ac:chgData name="Lehotska, Michaela" userId="7a69a670-0096-4b4f-84ab-35426622d323" providerId="ADAL" clId="{BE1CDED3-9533-4869-A443-11037D17C701}" dt="2022-02-04T14:37:34.664" v="10" actId="478"/>
          <ac:picMkLst>
            <pc:docMk/>
            <pc:sldMk cId="1731960091" sldId="263"/>
            <ac:picMk id="24" creationId="{26FD8F1E-7A89-4801-B6CD-6DA7BF181CFA}"/>
          </ac:picMkLst>
        </pc:picChg>
        <pc:picChg chg="del">
          <ac:chgData name="Lehotska, Michaela" userId="7a69a670-0096-4b4f-84ab-35426622d323" providerId="ADAL" clId="{BE1CDED3-9533-4869-A443-11037D17C701}" dt="2022-02-04T14:37:33.741" v="9" actId="478"/>
          <ac:picMkLst>
            <pc:docMk/>
            <pc:sldMk cId="1731960091" sldId="263"/>
            <ac:picMk id="25" creationId="{8673B0A9-C30B-4430-82D1-D521BE697BC9}"/>
          </ac:picMkLst>
        </pc:picChg>
        <pc:picChg chg="del">
          <ac:chgData name="Lehotska, Michaela" userId="7a69a670-0096-4b4f-84ab-35426622d323" providerId="ADAL" clId="{BE1CDED3-9533-4869-A443-11037D17C701}" dt="2022-02-04T14:37:35.798" v="13" actId="478"/>
          <ac:picMkLst>
            <pc:docMk/>
            <pc:sldMk cId="1731960091" sldId="263"/>
            <ac:picMk id="26" creationId="{AE17EE31-C03B-42E0-9163-27015BCC7A75}"/>
          </ac:picMkLst>
        </pc:picChg>
        <pc:picChg chg="del mod">
          <ac:chgData name="Lehotska, Michaela" userId="7a69a670-0096-4b4f-84ab-35426622d323" providerId="ADAL" clId="{BE1CDED3-9533-4869-A443-11037D17C701}" dt="2022-02-04T14:57:19.405" v="329" actId="478"/>
          <ac:picMkLst>
            <pc:docMk/>
            <pc:sldMk cId="1731960091" sldId="263"/>
            <ac:picMk id="27" creationId="{26C08628-D9B7-4FB2-8BE8-EB191795884B}"/>
          </ac:picMkLst>
        </pc:picChg>
        <pc:picChg chg="del">
          <ac:chgData name="Lehotska, Michaela" userId="7a69a670-0096-4b4f-84ab-35426622d323" providerId="ADAL" clId="{BE1CDED3-9533-4869-A443-11037D17C701}" dt="2022-02-04T14:37:35.427" v="12" actId="478"/>
          <ac:picMkLst>
            <pc:docMk/>
            <pc:sldMk cId="1731960091" sldId="263"/>
            <ac:picMk id="28" creationId="{8CBFA899-71BE-47AC-9664-B5783508CB50}"/>
          </ac:picMkLst>
        </pc:picChg>
        <pc:picChg chg="mod">
          <ac:chgData name="Lehotska, Michaela" userId="7a69a670-0096-4b4f-84ab-35426622d323" providerId="ADAL" clId="{BE1CDED3-9533-4869-A443-11037D17C701}" dt="2022-02-04T15:12:08.546" v="449" actId="14100"/>
          <ac:picMkLst>
            <pc:docMk/>
            <pc:sldMk cId="1731960091" sldId="263"/>
            <ac:picMk id="30" creationId="{966A40F1-F5E7-49C4-A500-488308244C24}"/>
          </ac:picMkLst>
        </pc:picChg>
        <pc:picChg chg="mod">
          <ac:chgData name="Lehotska, Michaela" userId="7a69a670-0096-4b4f-84ab-35426622d323" providerId="ADAL" clId="{BE1CDED3-9533-4869-A443-11037D17C701}" dt="2022-02-04T15:12:10.053" v="450" actId="1076"/>
          <ac:picMkLst>
            <pc:docMk/>
            <pc:sldMk cId="1731960091" sldId="263"/>
            <ac:picMk id="35" creationId="{99D82F26-FEAA-4FAE-96B3-91853D996610}"/>
          </ac:picMkLst>
        </pc:picChg>
        <pc:picChg chg="mod">
          <ac:chgData name="Lehotska, Michaela" userId="7a69a670-0096-4b4f-84ab-35426622d323" providerId="ADAL" clId="{BE1CDED3-9533-4869-A443-11037D17C701}" dt="2022-02-04T15:12:11.091" v="451" actId="1076"/>
          <ac:picMkLst>
            <pc:docMk/>
            <pc:sldMk cId="1731960091" sldId="263"/>
            <ac:picMk id="39" creationId="{B90A74C3-3D88-4B46-840C-489A41846974}"/>
          </ac:picMkLst>
        </pc:picChg>
        <pc:picChg chg="mod">
          <ac:chgData name="Lehotska, Michaela" userId="7a69a670-0096-4b4f-84ab-35426622d323" providerId="ADAL" clId="{BE1CDED3-9533-4869-A443-11037D17C701}" dt="2022-02-04T15:15:37.103" v="461" actId="1076"/>
          <ac:picMkLst>
            <pc:docMk/>
            <pc:sldMk cId="1731960091" sldId="263"/>
            <ac:picMk id="1026" creationId="{D1806343-50DE-483B-9805-3C688DA00E29}"/>
          </ac:picMkLst>
        </pc:picChg>
      </pc:sldChg>
      <pc:sldChg chg="addSp delSp modSp add mod">
        <pc:chgData name="Lehotska, Michaela" userId="7a69a670-0096-4b4f-84ab-35426622d323" providerId="ADAL" clId="{BE1CDED3-9533-4869-A443-11037D17C701}" dt="2022-02-06T14:03:13.463" v="514" actId="1076"/>
        <pc:sldMkLst>
          <pc:docMk/>
          <pc:sldMk cId="3578330686" sldId="264"/>
        </pc:sldMkLst>
        <pc:spChg chg="add mod">
          <ac:chgData name="Lehotska, Michaela" userId="7a69a670-0096-4b4f-84ab-35426622d323" providerId="ADAL" clId="{BE1CDED3-9533-4869-A443-11037D17C701}" dt="2022-02-04T15:08:06.772" v="424" actId="1076"/>
          <ac:spMkLst>
            <pc:docMk/>
            <pc:sldMk cId="3578330686" sldId="264"/>
            <ac:spMk id="17" creationId="{C4CDE950-E5B7-4DEB-B9EF-F75A4197D531}"/>
          </ac:spMkLst>
        </pc:spChg>
        <pc:spChg chg="del">
          <ac:chgData name="Lehotska, Michaela" userId="7a69a670-0096-4b4f-84ab-35426622d323" providerId="ADAL" clId="{BE1CDED3-9533-4869-A443-11037D17C701}" dt="2022-02-04T14:44:55.612" v="82" actId="478"/>
          <ac:spMkLst>
            <pc:docMk/>
            <pc:sldMk cId="3578330686" sldId="264"/>
            <ac:spMk id="21" creationId="{29CA24EF-AE96-4184-B6AC-E1676B17B75E}"/>
          </ac:spMkLst>
        </pc:spChg>
        <pc:spChg chg="del">
          <ac:chgData name="Lehotska, Michaela" userId="7a69a670-0096-4b4f-84ab-35426622d323" providerId="ADAL" clId="{BE1CDED3-9533-4869-A443-11037D17C701}" dt="2022-02-04T14:44:51.871" v="79" actId="478"/>
          <ac:spMkLst>
            <pc:docMk/>
            <pc:sldMk cId="3578330686" sldId="264"/>
            <ac:spMk id="29" creationId="{B6D2ED21-4F0E-4843-9367-96DADC226768}"/>
          </ac:spMkLst>
        </pc:spChg>
        <pc:spChg chg="mod">
          <ac:chgData name="Lehotska, Michaela" userId="7a69a670-0096-4b4f-84ab-35426622d323" providerId="ADAL" clId="{BE1CDED3-9533-4869-A443-11037D17C701}" dt="2022-02-04T14:44:58.117" v="83" actId="1076"/>
          <ac:spMkLst>
            <pc:docMk/>
            <pc:sldMk cId="3578330686" sldId="264"/>
            <ac:spMk id="31" creationId="{FFC2279E-E656-4BB5-BBBE-561E61996C78}"/>
          </ac:spMkLst>
        </pc:spChg>
        <pc:picChg chg="add mod modCrop">
          <ac:chgData name="Lehotska, Michaela" userId="7a69a670-0096-4b4f-84ab-35426622d323" providerId="ADAL" clId="{BE1CDED3-9533-4869-A443-11037D17C701}" dt="2022-02-04T15:07:27.985" v="404" actId="1076"/>
          <ac:picMkLst>
            <pc:docMk/>
            <pc:sldMk cId="3578330686" sldId="264"/>
            <ac:picMk id="3" creationId="{D9674B89-3422-477E-9C7C-3CDDACD59196}"/>
          </ac:picMkLst>
        </pc:picChg>
        <pc:picChg chg="add mod modCrop">
          <ac:chgData name="Lehotska, Michaela" userId="7a69a670-0096-4b4f-84ab-35426622d323" providerId="ADAL" clId="{BE1CDED3-9533-4869-A443-11037D17C701}" dt="2022-02-04T15:08:02.382" v="423" actId="1076"/>
          <ac:picMkLst>
            <pc:docMk/>
            <pc:sldMk cId="3578330686" sldId="264"/>
            <ac:picMk id="4" creationId="{7057F662-114E-4FF5-9D3C-9BFFBD1CC3BF}"/>
          </ac:picMkLst>
        </pc:picChg>
        <pc:picChg chg="add mod modCrop">
          <ac:chgData name="Lehotska, Michaela" userId="7a69a670-0096-4b4f-84ab-35426622d323" providerId="ADAL" clId="{BE1CDED3-9533-4869-A443-11037D17C701}" dt="2022-02-06T14:02:44.528" v="500" actId="1076"/>
          <ac:picMkLst>
            <pc:docMk/>
            <pc:sldMk cId="3578330686" sldId="264"/>
            <ac:picMk id="5" creationId="{4BFF4528-999A-4566-9A51-3A7566A243BE}"/>
          </ac:picMkLst>
        </pc:picChg>
        <pc:picChg chg="add mod modCrop">
          <ac:chgData name="Lehotska, Michaela" userId="7a69a670-0096-4b4f-84ab-35426622d323" providerId="ADAL" clId="{BE1CDED3-9533-4869-A443-11037D17C701}" dt="2022-02-06T14:02:54.095" v="503" actId="14100"/>
          <ac:picMkLst>
            <pc:docMk/>
            <pc:sldMk cId="3578330686" sldId="264"/>
            <ac:picMk id="6" creationId="{5CCECB14-2987-461F-B064-CDB4D969BFF1}"/>
          </ac:picMkLst>
        </pc:picChg>
        <pc:picChg chg="add mod modCrop">
          <ac:chgData name="Lehotska, Michaela" userId="7a69a670-0096-4b4f-84ab-35426622d323" providerId="ADAL" clId="{BE1CDED3-9533-4869-A443-11037D17C701}" dt="2022-02-06T14:02:57.554" v="506" actId="14100"/>
          <ac:picMkLst>
            <pc:docMk/>
            <pc:sldMk cId="3578330686" sldId="264"/>
            <ac:picMk id="8" creationId="{FC23D814-7F41-49DB-9B7B-67EA4F6FDCE1}"/>
          </ac:picMkLst>
        </pc:picChg>
        <pc:picChg chg="add mod modCrop">
          <ac:chgData name="Lehotska, Michaela" userId="7a69a670-0096-4b4f-84ab-35426622d323" providerId="ADAL" clId="{BE1CDED3-9533-4869-A443-11037D17C701}" dt="2022-02-06T14:03:01.265" v="508" actId="14100"/>
          <ac:picMkLst>
            <pc:docMk/>
            <pc:sldMk cId="3578330686" sldId="264"/>
            <ac:picMk id="9" creationId="{F9565BA6-40F8-4CAB-9EFF-596B46F90B6E}"/>
          </ac:picMkLst>
        </pc:picChg>
        <pc:picChg chg="del">
          <ac:chgData name="Lehotska, Michaela" userId="7a69a670-0096-4b4f-84ab-35426622d323" providerId="ADAL" clId="{BE1CDED3-9533-4869-A443-11037D17C701}" dt="2022-02-04T14:44:50.467" v="77" actId="478"/>
          <ac:picMkLst>
            <pc:docMk/>
            <pc:sldMk cId="3578330686" sldId="264"/>
            <ac:picMk id="14" creationId="{08801AE3-63B0-45CB-ABD8-6CA5BD894B28}"/>
          </ac:picMkLst>
        </pc:picChg>
        <pc:picChg chg="del">
          <ac:chgData name="Lehotska, Michaela" userId="7a69a670-0096-4b4f-84ab-35426622d323" providerId="ADAL" clId="{BE1CDED3-9533-4869-A443-11037D17C701}" dt="2022-02-04T14:44:46.772" v="76" actId="478"/>
          <ac:picMkLst>
            <pc:docMk/>
            <pc:sldMk cId="3578330686" sldId="264"/>
            <ac:picMk id="19" creationId="{94CB612B-76F9-4447-A087-8596EBFD3D65}"/>
          </ac:picMkLst>
        </pc:picChg>
        <pc:picChg chg="mod">
          <ac:chgData name="Lehotska, Michaela" userId="7a69a670-0096-4b4f-84ab-35426622d323" providerId="ADAL" clId="{BE1CDED3-9533-4869-A443-11037D17C701}" dt="2022-02-06T14:02:47.478" v="501" actId="14100"/>
          <ac:picMkLst>
            <pc:docMk/>
            <pc:sldMk cId="3578330686" sldId="264"/>
            <ac:picMk id="20" creationId="{C56FB81F-2413-4E88-9049-8D2D3EFB02F6}"/>
          </ac:picMkLst>
        </pc:picChg>
        <pc:picChg chg="del">
          <ac:chgData name="Lehotska, Michaela" userId="7a69a670-0096-4b4f-84ab-35426622d323" providerId="ADAL" clId="{BE1CDED3-9533-4869-A443-11037D17C701}" dt="2022-02-04T14:44:50.826" v="78" actId="478"/>
          <ac:picMkLst>
            <pc:docMk/>
            <pc:sldMk cId="3578330686" sldId="264"/>
            <ac:picMk id="22" creationId="{38ACEB0D-661C-4589-97BD-64ECF1A75902}"/>
          </ac:picMkLst>
        </pc:picChg>
        <pc:picChg chg="mod">
          <ac:chgData name="Lehotska, Michaela" userId="7a69a670-0096-4b4f-84ab-35426622d323" providerId="ADAL" clId="{BE1CDED3-9533-4869-A443-11037D17C701}" dt="2022-02-06T14:03:13.463" v="514" actId="1076"/>
          <ac:picMkLst>
            <pc:docMk/>
            <pc:sldMk cId="3578330686" sldId="264"/>
            <ac:picMk id="23" creationId="{59DEB183-9897-4668-9BC8-D5E27F87EE5E}"/>
          </ac:picMkLst>
        </pc:picChg>
        <pc:picChg chg="del">
          <ac:chgData name="Lehotska, Michaela" userId="7a69a670-0096-4b4f-84ab-35426622d323" providerId="ADAL" clId="{BE1CDED3-9533-4869-A443-11037D17C701}" dt="2022-02-04T14:44:52.320" v="80" actId="478"/>
          <ac:picMkLst>
            <pc:docMk/>
            <pc:sldMk cId="3578330686" sldId="264"/>
            <ac:picMk id="24" creationId="{26FD8F1E-7A89-4801-B6CD-6DA7BF181CFA}"/>
          </ac:picMkLst>
        </pc:picChg>
        <pc:picChg chg="mod">
          <ac:chgData name="Lehotska, Michaela" userId="7a69a670-0096-4b4f-84ab-35426622d323" providerId="ADAL" clId="{BE1CDED3-9533-4869-A443-11037D17C701}" dt="2022-02-06T14:03:11.316" v="512" actId="1076"/>
          <ac:picMkLst>
            <pc:docMk/>
            <pc:sldMk cId="3578330686" sldId="264"/>
            <ac:picMk id="25" creationId="{8673B0A9-C30B-4430-82D1-D521BE697BC9}"/>
          </ac:picMkLst>
        </pc:picChg>
        <pc:picChg chg="mod">
          <ac:chgData name="Lehotska, Michaela" userId="7a69a670-0096-4b4f-84ab-35426622d323" providerId="ADAL" clId="{BE1CDED3-9533-4869-A443-11037D17C701}" dt="2022-02-06T14:03:12.352" v="513" actId="1076"/>
          <ac:picMkLst>
            <pc:docMk/>
            <pc:sldMk cId="3578330686" sldId="264"/>
            <ac:picMk id="26" creationId="{AE17EE31-C03B-42E0-9163-27015BCC7A75}"/>
          </ac:picMkLst>
        </pc:picChg>
        <pc:picChg chg="del">
          <ac:chgData name="Lehotska, Michaela" userId="7a69a670-0096-4b4f-84ab-35426622d323" providerId="ADAL" clId="{BE1CDED3-9533-4869-A443-11037D17C701}" dt="2022-02-04T14:44:53.057" v="81" actId="478"/>
          <ac:picMkLst>
            <pc:docMk/>
            <pc:sldMk cId="3578330686" sldId="264"/>
            <ac:picMk id="28" creationId="{8CBFA899-71BE-47AC-9664-B5783508CB50}"/>
          </ac:picMkLst>
        </pc:picChg>
      </pc:sldChg>
      <pc:sldChg chg="addSp delSp modSp add mod ord">
        <pc:chgData name="Lehotska, Michaela" userId="7a69a670-0096-4b4f-84ab-35426622d323" providerId="ADAL" clId="{BE1CDED3-9533-4869-A443-11037D17C701}" dt="2022-02-06T14:29:29.029" v="598" actId="1076"/>
        <pc:sldMkLst>
          <pc:docMk/>
          <pc:sldMk cId="3958982085" sldId="265"/>
        </pc:sldMkLst>
        <pc:spChg chg="mod">
          <ac:chgData name="Lehotska, Michaela" userId="7a69a670-0096-4b4f-84ab-35426622d323" providerId="ADAL" clId="{BE1CDED3-9533-4869-A443-11037D17C701}" dt="2022-02-06T14:03:51.779" v="525" actId="20577"/>
          <ac:spMkLst>
            <pc:docMk/>
            <pc:sldMk cId="3958982085" sldId="265"/>
            <ac:spMk id="2" creationId="{9638D11B-144B-401E-89EB-093E87675033}"/>
          </ac:spMkLst>
        </pc:spChg>
        <pc:spChg chg="mod">
          <ac:chgData name="Lehotska, Michaela" userId="7a69a670-0096-4b4f-84ab-35426622d323" providerId="ADAL" clId="{BE1CDED3-9533-4869-A443-11037D17C701}" dt="2022-02-04T14:51:48.535" v="285" actId="20577"/>
          <ac:spMkLst>
            <pc:docMk/>
            <pc:sldMk cId="3958982085" sldId="265"/>
            <ac:spMk id="11" creationId="{AB84FA82-5ACA-421D-8E63-AEAF7C2C30FC}"/>
          </ac:spMkLst>
        </pc:spChg>
        <pc:spChg chg="add mod">
          <ac:chgData name="Lehotska, Michaela" userId="7a69a670-0096-4b4f-84ab-35426622d323" providerId="ADAL" clId="{BE1CDED3-9533-4869-A443-11037D17C701}" dt="2022-02-06T14:04:43.790" v="554" actId="1076"/>
          <ac:spMkLst>
            <pc:docMk/>
            <pc:sldMk cId="3958982085" sldId="265"/>
            <ac:spMk id="12" creationId="{47A8313C-3D38-4161-8ECC-0F24E8DBC840}"/>
          </ac:spMkLst>
        </pc:spChg>
        <pc:spChg chg="mod">
          <ac:chgData name="Lehotska, Michaela" userId="7a69a670-0096-4b4f-84ab-35426622d323" providerId="ADAL" clId="{BE1CDED3-9533-4869-A443-11037D17C701}" dt="2022-02-04T14:54:36.671" v="310" actId="1076"/>
          <ac:spMkLst>
            <pc:docMk/>
            <pc:sldMk cId="3958982085" sldId="265"/>
            <ac:spMk id="21" creationId="{AC7C8CB7-E35D-4D14-B62B-C4BD94B6C59E}"/>
          </ac:spMkLst>
        </pc:spChg>
        <pc:picChg chg="add mod modCrop">
          <ac:chgData name="Lehotska, Michaela" userId="7a69a670-0096-4b4f-84ab-35426622d323" providerId="ADAL" clId="{BE1CDED3-9533-4869-A443-11037D17C701}" dt="2022-02-06T14:17:57.312" v="588" actId="14100"/>
          <ac:picMkLst>
            <pc:docMk/>
            <pc:sldMk cId="3958982085" sldId="265"/>
            <ac:picMk id="3" creationId="{905E1594-086C-4CCB-B5C6-07FC2D821CCD}"/>
          </ac:picMkLst>
        </pc:picChg>
        <pc:picChg chg="add mod modCrop">
          <ac:chgData name="Lehotska, Michaela" userId="7a69a670-0096-4b4f-84ab-35426622d323" providerId="ADAL" clId="{BE1CDED3-9533-4869-A443-11037D17C701}" dt="2022-02-04T14:52:19.302" v="292" actId="14100"/>
          <ac:picMkLst>
            <pc:docMk/>
            <pc:sldMk cId="3958982085" sldId="265"/>
            <ac:picMk id="4" creationId="{A065C098-F33C-41B2-A202-1BE47EFFD6E3}"/>
          </ac:picMkLst>
        </pc:picChg>
        <pc:picChg chg="add mod modCrop">
          <ac:chgData name="Lehotska, Michaela" userId="7a69a670-0096-4b4f-84ab-35426622d323" providerId="ADAL" clId="{BE1CDED3-9533-4869-A443-11037D17C701}" dt="2022-02-04T14:52:51.795" v="299" actId="14100"/>
          <ac:picMkLst>
            <pc:docMk/>
            <pc:sldMk cId="3958982085" sldId="265"/>
            <ac:picMk id="5" creationId="{77666A02-811A-495E-BAB2-01CFA6E86492}"/>
          </ac:picMkLst>
        </pc:picChg>
        <pc:picChg chg="add mod modCrop">
          <ac:chgData name="Lehotska, Michaela" userId="7a69a670-0096-4b4f-84ab-35426622d323" providerId="ADAL" clId="{BE1CDED3-9533-4869-A443-11037D17C701}" dt="2022-02-04T14:54:39.680" v="312" actId="14100"/>
          <ac:picMkLst>
            <pc:docMk/>
            <pc:sldMk cId="3958982085" sldId="265"/>
            <ac:picMk id="6" creationId="{027D9DDC-1EB5-45FF-862D-8688DE4417D2}"/>
          </ac:picMkLst>
        </pc:picChg>
        <pc:picChg chg="add mod modCrop">
          <ac:chgData name="Lehotska, Michaela" userId="7a69a670-0096-4b4f-84ab-35426622d323" providerId="ADAL" clId="{BE1CDED3-9533-4869-A443-11037D17C701}" dt="2022-02-04T14:57:41.663" v="337" actId="1076"/>
          <ac:picMkLst>
            <pc:docMk/>
            <pc:sldMk cId="3958982085" sldId="265"/>
            <ac:picMk id="7" creationId="{2FA4E05B-9989-4CFE-B9DF-F10B72F62C0B}"/>
          </ac:picMkLst>
        </pc:picChg>
        <pc:picChg chg="add mod modCrop">
          <ac:chgData name="Lehotska, Michaela" userId="7a69a670-0096-4b4f-84ab-35426622d323" providerId="ADAL" clId="{BE1CDED3-9533-4869-A443-11037D17C701}" dt="2022-02-04T14:57:39.067" v="336" actId="1076"/>
          <ac:picMkLst>
            <pc:docMk/>
            <pc:sldMk cId="3958982085" sldId="265"/>
            <ac:picMk id="8" creationId="{92CE94C8-CB72-4026-8C90-78D6832E46CD}"/>
          </ac:picMkLst>
        </pc:picChg>
        <pc:picChg chg="add mod modCrop">
          <ac:chgData name="Lehotska, Michaela" userId="7a69a670-0096-4b4f-84ab-35426622d323" providerId="ADAL" clId="{BE1CDED3-9533-4869-A443-11037D17C701}" dt="2022-02-06T14:10:46.455" v="567" actId="1076"/>
          <ac:picMkLst>
            <pc:docMk/>
            <pc:sldMk cId="3958982085" sldId="265"/>
            <ac:picMk id="9" creationId="{9D153D71-48BE-4BF8-8B10-C8515167EE78}"/>
          </ac:picMkLst>
        </pc:picChg>
        <pc:picChg chg="add mod ord modCrop">
          <ac:chgData name="Lehotska, Michaela" userId="7a69a670-0096-4b4f-84ab-35426622d323" providerId="ADAL" clId="{BE1CDED3-9533-4869-A443-11037D17C701}" dt="2022-02-06T14:29:29.029" v="598" actId="1076"/>
          <ac:picMkLst>
            <pc:docMk/>
            <pc:sldMk cId="3958982085" sldId="265"/>
            <ac:picMk id="10" creationId="{1ED4F129-EC53-4C72-A4E4-8A4F570F346D}"/>
          </ac:picMkLst>
        </pc:picChg>
        <pc:picChg chg="add mod modCrop">
          <ac:chgData name="Lehotska, Michaela" userId="7a69a670-0096-4b4f-84ab-35426622d323" providerId="ADAL" clId="{BE1CDED3-9533-4869-A443-11037D17C701}" dt="2022-02-06T14:15:53.281" v="585" actId="1076"/>
          <ac:picMkLst>
            <pc:docMk/>
            <pc:sldMk cId="3958982085" sldId="265"/>
            <ac:picMk id="13" creationId="{E1483BBE-E1DE-4C3A-AB29-297C210A7E56}"/>
          </ac:picMkLst>
        </pc:picChg>
        <pc:picChg chg="add mod modCrop">
          <ac:chgData name="Lehotska, Michaela" userId="7a69a670-0096-4b4f-84ab-35426622d323" providerId="ADAL" clId="{BE1CDED3-9533-4869-A443-11037D17C701}" dt="2022-02-06T14:29:26.435" v="597" actId="1076"/>
          <ac:picMkLst>
            <pc:docMk/>
            <pc:sldMk cId="3958982085" sldId="265"/>
            <ac:picMk id="14" creationId="{D4E2DA7B-9CB5-4981-800B-7D29DF5EDAE1}"/>
          </ac:picMkLst>
        </pc:picChg>
        <pc:picChg chg="add mod">
          <ac:chgData name="Lehotska, Michaela" userId="7a69a670-0096-4b4f-84ab-35426622d323" providerId="ADAL" clId="{BE1CDED3-9533-4869-A443-11037D17C701}" dt="2022-02-04T14:57:37.595" v="335" actId="1076"/>
          <ac:picMkLst>
            <pc:docMk/>
            <pc:sldMk cId="3958982085" sldId="265"/>
            <ac:picMk id="16" creationId="{34EFC014-572B-44A8-B907-89C592942DC0}"/>
          </ac:picMkLst>
        </pc:picChg>
        <pc:picChg chg="del">
          <ac:chgData name="Lehotska, Michaela" userId="7a69a670-0096-4b4f-84ab-35426622d323" providerId="ADAL" clId="{BE1CDED3-9533-4869-A443-11037D17C701}" dt="2022-02-04T14:50:15.886" v="228" actId="478"/>
          <ac:picMkLst>
            <pc:docMk/>
            <pc:sldMk cId="3958982085" sldId="265"/>
            <ac:picMk id="27" creationId="{26C08628-D9B7-4FB2-8BE8-EB191795884B}"/>
          </ac:picMkLst>
        </pc:picChg>
        <pc:picChg chg="del">
          <ac:chgData name="Lehotska, Michaela" userId="7a69a670-0096-4b4f-84ab-35426622d323" providerId="ADAL" clId="{BE1CDED3-9533-4869-A443-11037D17C701}" dt="2022-02-04T14:50:13.289" v="224" actId="478"/>
          <ac:picMkLst>
            <pc:docMk/>
            <pc:sldMk cId="3958982085" sldId="265"/>
            <ac:picMk id="30" creationId="{966A40F1-F5E7-49C4-A500-488308244C24}"/>
          </ac:picMkLst>
        </pc:picChg>
        <pc:picChg chg="del">
          <ac:chgData name="Lehotska, Michaela" userId="7a69a670-0096-4b4f-84ab-35426622d323" providerId="ADAL" clId="{BE1CDED3-9533-4869-A443-11037D17C701}" dt="2022-02-04T14:50:13.724" v="225" actId="478"/>
          <ac:picMkLst>
            <pc:docMk/>
            <pc:sldMk cId="3958982085" sldId="265"/>
            <ac:picMk id="35" creationId="{99D82F26-FEAA-4FAE-96B3-91853D996610}"/>
          </ac:picMkLst>
        </pc:picChg>
        <pc:picChg chg="del">
          <ac:chgData name="Lehotska, Michaela" userId="7a69a670-0096-4b4f-84ab-35426622d323" providerId="ADAL" clId="{BE1CDED3-9533-4869-A443-11037D17C701}" dt="2022-02-04T14:50:14.190" v="226" actId="478"/>
          <ac:picMkLst>
            <pc:docMk/>
            <pc:sldMk cId="3958982085" sldId="265"/>
            <ac:picMk id="39" creationId="{B90A74C3-3D88-4B46-840C-489A41846974}"/>
          </ac:picMkLst>
        </pc:picChg>
        <pc:picChg chg="del">
          <ac:chgData name="Lehotska, Michaela" userId="7a69a670-0096-4b4f-84ab-35426622d323" providerId="ADAL" clId="{BE1CDED3-9533-4869-A443-11037D17C701}" dt="2022-02-04T14:50:14.554" v="227" actId="478"/>
          <ac:picMkLst>
            <pc:docMk/>
            <pc:sldMk cId="3958982085" sldId="265"/>
            <ac:picMk id="1026" creationId="{D1806343-50DE-483B-9805-3C688DA00E29}"/>
          </ac:picMkLst>
        </pc:picChg>
      </pc:sldChg>
    </pc:docChg>
  </pc:docChgLst>
  <pc:docChgLst>
    <pc:chgData name="Lehotska, Michaela" userId="7a69a670-0096-4b4f-84ab-35426622d323" providerId="ADAL" clId="{1480775C-6525-463D-BD16-5EFD92B6A8F1}"/>
    <pc:docChg chg="undo custSel delSld modSld">
      <pc:chgData name="Lehotska, Michaela" userId="7a69a670-0096-4b4f-84ab-35426622d323" providerId="ADAL" clId="{1480775C-6525-463D-BD16-5EFD92B6A8F1}" dt="2021-01-12T16:17:46.468" v="249" actId="2696"/>
      <pc:docMkLst>
        <pc:docMk/>
      </pc:docMkLst>
      <pc:sldChg chg="addSp modSp">
        <pc:chgData name="Lehotska, Michaela" userId="7a69a670-0096-4b4f-84ab-35426622d323" providerId="ADAL" clId="{1480775C-6525-463D-BD16-5EFD92B6A8F1}" dt="2021-01-12T16:06:55.246" v="247" actId="14100"/>
        <pc:sldMkLst>
          <pc:docMk/>
          <pc:sldMk cId="2288725176" sldId="256"/>
        </pc:sldMkLst>
        <pc:picChg chg="add mod modCrop">
          <ac:chgData name="Lehotska, Michaela" userId="7a69a670-0096-4b4f-84ab-35426622d323" providerId="ADAL" clId="{1480775C-6525-463D-BD16-5EFD92B6A8F1}" dt="2021-01-12T15:51:16.309" v="187" actId="14100"/>
          <ac:picMkLst>
            <pc:docMk/>
            <pc:sldMk cId="2288725176" sldId="256"/>
            <ac:picMk id="2" creationId="{C596F386-3229-44EC-940B-3C2CE13DF35A}"/>
          </ac:picMkLst>
        </pc:picChg>
        <pc:picChg chg="add mod modCrop">
          <ac:chgData name="Lehotska, Michaela" userId="7a69a670-0096-4b4f-84ab-35426622d323" providerId="ADAL" clId="{1480775C-6525-463D-BD16-5EFD92B6A8F1}" dt="2021-01-12T15:54:07.672" v="201" actId="1076"/>
          <ac:picMkLst>
            <pc:docMk/>
            <pc:sldMk cId="2288725176" sldId="256"/>
            <ac:picMk id="3" creationId="{F0FCAF7A-1981-454C-9842-511CAE01DEC1}"/>
          </ac:picMkLst>
        </pc:picChg>
        <pc:picChg chg="add mod modCrop">
          <ac:chgData name="Lehotska, Michaela" userId="7a69a670-0096-4b4f-84ab-35426622d323" providerId="ADAL" clId="{1480775C-6525-463D-BD16-5EFD92B6A8F1}" dt="2021-01-12T15:56:28.097" v="218" actId="1076"/>
          <ac:picMkLst>
            <pc:docMk/>
            <pc:sldMk cId="2288725176" sldId="256"/>
            <ac:picMk id="4" creationId="{3A2012F4-D6C2-4061-A5FB-FD86873B0B71}"/>
          </ac:picMkLst>
        </pc:picChg>
        <pc:picChg chg="add mod modCrop">
          <ac:chgData name="Lehotska, Michaela" userId="7a69a670-0096-4b4f-84ab-35426622d323" providerId="ADAL" clId="{1480775C-6525-463D-BD16-5EFD92B6A8F1}" dt="2021-01-12T16:03:57.800" v="224" actId="1076"/>
          <ac:picMkLst>
            <pc:docMk/>
            <pc:sldMk cId="2288725176" sldId="256"/>
            <ac:picMk id="5" creationId="{D9E98AF7-AE67-4C42-9AAA-457BC707F081}"/>
          </ac:picMkLst>
        </pc:picChg>
        <pc:picChg chg="add mod modCrop">
          <ac:chgData name="Lehotska, Michaela" userId="7a69a670-0096-4b4f-84ab-35426622d323" providerId="ADAL" clId="{1480775C-6525-463D-BD16-5EFD92B6A8F1}" dt="2021-01-12T16:04:49.909" v="231" actId="1076"/>
          <ac:picMkLst>
            <pc:docMk/>
            <pc:sldMk cId="2288725176" sldId="256"/>
            <ac:picMk id="6" creationId="{D9F4C91A-ED8F-42C6-803E-CACD1A725B6D}"/>
          </ac:picMkLst>
        </pc:picChg>
        <pc:picChg chg="add mod modCrop">
          <ac:chgData name="Lehotska, Michaela" userId="7a69a670-0096-4b4f-84ab-35426622d323" providerId="ADAL" clId="{1480775C-6525-463D-BD16-5EFD92B6A8F1}" dt="2021-01-12T16:05:41.898" v="239" actId="1076"/>
          <ac:picMkLst>
            <pc:docMk/>
            <pc:sldMk cId="2288725176" sldId="256"/>
            <ac:picMk id="7" creationId="{62FBED4A-2ACA-4430-91D3-E702D55F8B3B}"/>
          </ac:picMkLst>
        </pc:picChg>
        <pc:picChg chg="add mod modCrop">
          <ac:chgData name="Lehotska, Michaela" userId="7a69a670-0096-4b4f-84ab-35426622d323" providerId="ADAL" clId="{1480775C-6525-463D-BD16-5EFD92B6A8F1}" dt="2021-01-12T16:06:55.246" v="247" actId="14100"/>
          <ac:picMkLst>
            <pc:docMk/>
            <pc:sldMk cId="2288725176" sldId="256"/>
            <ac:picMk id="8" creationId="{902248C9-5DBD-40C0-ACA3-1C20CC54429D}"/>
          </ac:picMkLst>
        </pc:picChg>
      </pc:sldChg>
      <pc:sldChg chg="addSp delSp modSp">
        <pc:chgData name="Lehotska, Michaela" userId="7a69a670-0096-4b4f-84ab-35426622d323" providerId="ADAL" clId="{1480775C-6525-463D-BD16-5EFD92B6A8F1}" dt="2021-01-12T15:14:33.066" v="181" actId="2085"/>
        <pc:sldMkLst>
          <pc:docMk/>
          <pc:sldMk cId="244480616" sldId="257"/>
        </pc:sldMkLst>
        <pc:spChg chg="add mod">
          <ac:chgData name="Lehotska, Michaela" userId="7a69a670-0096-4b4f-84ab-35426622d323" providerId="ADAL" clId="{1480775C-6525-463D-BD16-5EFD92B6A8F1}" dt="2021-01-12T15:10:43.029" v="134" actId="404"/>
          <ac:spMkLst>
            <pc:docMk/>
            <pc:sldMk cId="244480616" sldId="257"/>
            <ac:spMk id="5" creationId="{89891AA0-45EA-404A-B56B-CD196426480B}"/>
          </ac:spMkLst>
        </pc:spChg>
        <pc:spChg chg="add mod ord">
          <ac:chgData name="Lehotska, Michaela" userId="7a69a670-0096-4b4f-84ab-35426622d323" providerId="ADAL" clId="{1480775C-6525-463D-BD16-5EFD92B6A8F1}" dt="2021-01-12T15:14:33.066" v="181" actId="2085"/>
          <ac:spMkLst>
            <pc:docMk/>
            <pc:sldMk cId="244480616" sldId="257"/>
            <ac:spMk id="6" creationId="{725FF31F-6FFE-4C95-984B-F83182024D20}"/>
          </ac:spMkLst>
        </pc:spChg>
        <pc:picChg chg="del">
          <ac:chgData name="Lehotska, Michaela" userId="7a69a670-0096-4b4f-84ab-35426622d323" providerId="ADAL" clId="{1480775C-6525-463D-BD16-5EFD92B6A8F1}" dt="2021-01-12T13:42:56.883" v="0" actId="478"/>
          <ac:picMkLst>
            <pc:docMk/>
            <pc:sldMk cId="244480616" sldId="257"/>
            <ac:picMk id="3" creationId="{74F62C54-B621-44B4-82A5-E16F54EB84C1}"/>
          </ac:picMkLst>
        </pc:picChg>
        <pc:picChg chg="add mod modCrop">
          <ac:chgData name="Lehotska, Michaela" userId="7a69a670-0096-4b4f-84ab-35426622d323" providerId="ADAL" clId="{1480775C-6525-463D-BD16-5EFD92B6A8F1}" dt="2021-01-12T13:44:01.090" v="13" actId="732"/>
          <ac:picMkLst>
            <pc:docMk/>
            <pc:sldMk cId="244480616" sldId="257"/>
            <ac:picMk id="4" creationId="{EEA3BFD7-2616-470D-91F4-A012F6CFA8B1}"/>
          </ac:picMkLst>
        </pc:picChg>
      </pc:sldChg>
      <pc:sldChg chg="addSp modSp">
        <pc:chgData name="Lehotska, Michaela" userId="7a69a670-0096-4b4f-84ab-35426622d323" providerId="ADAL" clId="{1480775C-6525-463D-BD16-5EFD92B6A8F1}" dt="2021-01-12T15:55:46.360" v="210" actId="1076"/>
        <pc:sldMkLst>
          <pc:docMk/>
          <pc:sldMk cId="174989279" sldId="258"/>
        </pc:sldMkLst>
        <pc:picChg chg="add mod modCrop">
          <ac:chgData name="Lehotska, Michaela" userId="7a69a670-0096-4b4f-84ab-35426622d323" providerId="ADAL" clId="{1480775C-6525-463D-BD16-5EFD92B6A8F1}" dt="2021-01-12T15:53:00.431" v="193" actId="1076"/>
          <ac:picMkLst>
            <pc:docMk/>
            <pc:sldMk cId="174989279" sldId="258"/>
            <ac:picMk id="2" creationId="{31526108-5E9B-4964-8B1D-18E1A928BA63}"/>
          </ac:picMkLst>
        </pc:picChg>
        <pc:picChg chg="add mod modCrop">
          <ac:chgData name="Lehotska, Michaela" userId="7a69a670-0096-4b4f-84ab-35426622d323" providerId="ADAL" clId="{1480775C-6525-463D-BD16-5EFD92B6A8F1}" dt="2021-01-12T15:55:09.505" v="207" actId="1076"/>
          <ac:picMkLst>
            <pc:docMk/>
            <pc:sldMk cId="174989279" sldId="258"/>
            <ac:picMk id="3" creationId="{80B90700-51D2-4AD5-95A5-3D1FB9FFD76B}"/>
          </ac:picMkLst>
        </pc:picChg>
        <pc:picChg chg="add mod">
          <ac:chgData name="Lehotska, Michaela" userId="7a69a670-0096-4b4f-84ab-35426622d323" providerId="ADAL" clId="{1480775C-6525-463D-BD16-5EFD92B6A8F1}" dt="2021-01-12T15:55:46.360" v="210" actId="1076"/>
          <ac:picMkLst>
            <pc:docMk/>
            <pc:sldMk cId="174989279" sldId="258"/>
            <ac:picMk id="4" creationId="{097A49D8-BF1F-4833-9BDD-268D20D6C92C}"/>
          </ac:picMkLst>
        </pc:picChg>
      </pc:sldChg>
      <pc:sldChg chg="del">
        <pc:chgData name="Lehotska, Michaela" userId="7a69a670-0096-4b4f-84ab-35426622d323" providerId="ADAL" clId="{1480775C-6525-463D-BD16-5EFD92B6A8F1}" dt="2021-01-12T16:17:46.468" v="249" actId="2696"/>
        <pc:sldMkLst>
          <pc:docMk/>
          <pc:sldMk cId="2768677331" sldId="259"/>
        </pc:sldMkLst>
      </pc:sldChg>
      <pc:sldChg chg="del">
        <pc:chgData name="Lehotska, Michaela" userId="7a69a670-0096-4b4f-84ab-35426622d323" providerId="ADAL" clId="{1480775C-6525-463D-BD16-5EFD92B6A8F1}" dt="2021-01-12T16:17:45.723" v="248" actId="2696"/>
        <pc:sldMkLst>
          <pc:docMk/>
          <pc:sldMk cId="3220109888" sldId="260"/>
        </pc:sldMkLst>
      </pc:sldChg>
    </pc:docChg>
  </pc:docChgLst>
  <pc:docChgLst>
    <pc:chgData name="Lehotska, Michaela" userId="7a69a670-0096-4b4f-84ab-35426622d323" providerId="ADAL" clId="{E99073F7-5497-4200-B6DD-C1E36F01410D}"/>
    <pc:docChg chg="undo custSel modSld">
      <pc:chgData name="Lehotska, Michaela" userId="7a69a670-0096-4b4f-84ab-35426622d323" providerId="ADAL" clId="{E99073F7-5497-4200-B6DD-C1E36F01410D}" dt="2021-01-13T10:27:06.913" v="869" actId="1038"/>
      <pc:docMkLst>
        <pc:docMk/>
      </pc:docMkLst>
      <pc:sldChg chg="addSp delSp modSp">
        <pc:chgData name="Lehotska, Michaela" userId="7a69a670-0096-4b4f-84ab-35426622d323" providerId="ADAL" clId="{E99073F7-5497-4200-B6DD-C1E36F01410D}" dt="2021-01-13T09:15:08.444" v="147" actId="478"/>
        <pc:sldMkLst>
          <pc:docMk/>
          <pc:sldMk cId="244480616" sldId="257"/>
        </pc:sldMkLst>
        <pc:spChg chg="mod">
          <ac:chgData name="Lehotska, Michaela" userId="7a69a670-0096-4b4f-84ab-35426622d323" providerId="ADAL" clId="{E99073F7-5497-4200-B6DD-C1E36F01410D}" dt="2021-01-13T09:12:39.539" v="125" actId="20577"/>
          <ac:spMkLst>
            <pc:docMk/>
            <pc:sldMk cId="244480616" sldId="257"/>
            <ac:spMk id="5" creationId="{89891AA0-45EA-404A-B56B-CD196426480B}"/>
          </ac:spMkLst>
        </pc:spChg>
        <pc:spChg chg="mod">
          <ac:chgData name="Lehotska, Michaela" userId="7a69a670-0096-4b4f-84ab-35426622d323" providerId="ADAL" clId="{E99073F7-5497-4200-B6DD-C1E36F01410D}" dt="2021-01-13T09:12:45.804" v="126" actId="14100"/>
          <ac:spMkLst>
            <pc:docMk/>
            <pc:sldMk cId="244480616" sldId="257"/>
            <ac:spMk id="6" creationId="{725FF31F-6FFE-4C95-984B-F83182024D20}"/>
          </ac:spMkLst>
        </pc:spChg>
        <pc:picChg chg="add del mod ord modCrop">
          <ac:chgData name="Lehotska, Michaela" userId="7a69a670-0096-4b4f-84ab-35426622d323" providerId="ADAL" clId="{E99073F7-5497-4200-B6DD-C1E36F01410D}" dt="2021-01-13T09:10:46.205" v="63" actId="478"/>
          <ac:picMkLst>
            <pc:docMk/>
            <pc:sldMk cId="244480616" sldId="257"/>
            <ac:picMk id="3" creationId="{7C64FB43-9EBE-4509-A1CB-618254199F11}"/>
          </ac:picMkLst>
        </pc:picChg>
        <pc:picChg chg="del">
          <ac:chgData name="Lehotska, Michaela" userId="7a69a670-0096-4b4f-84ab-35426622d323" providerId="ADAL" clId="{E99073F7-5497-4200-B6DD-C1E36F01410D}" dt="2021-01-13T09:06:19.931" v="0" actId="478"/>
          <ac:picMkLst>
            <pc:docMk/>
            <pc:sldMk cId="244480616" sldId="257"/>
            <ac:picMk id="4" creationId="{EEA3BFD7-2616-470D-91F4-A012F6CFA8B1}"/>
          </ac:picMkLst>
        </pc:picChg>
        <pc:picChg chg="add del mod ord modCrop">
          <ac:chgData name="Lehotska, Michaela" userId="7a69a670-0096-4b4f-84ab-35426622d323" providerId="ADAL" clId="{E99073F7-5497-4200-B6DD-C1E36F01410D}" dt="2021-01-13T09:13:47.997" v="139" actId="478"/>
          <ac:picMkLst>
            <pc:docMk/>
            <pc:sldMk cId="244480616" sldId="257"/>
            <ac:picMk id="8" creationId="{ACD30B0D-4058-413E-A308-7A1EDC57DA9D}"/>
          </ac:picMkLst>
        </pc:picChg>
        <pc:picChg chg="add mod ord modCrop">
          <ac:chgData name="Lehotska, Michaela" userId="7a69a670-0096-4b4f-84ab-35426622d323" providerId="ADAL" clId="{E99073F7-5497-4200-B6DD-C1E36F01410D}" dt="2021-01-13T09:13:45.661" v="138" actId="167"/>
          <ac:picMkLst>
            <pc:docMk/>
            <pc:sldMk cId="244480616" sldId="257"/>
            <ac:picMk id="10" creationId="{72FB18B0-2C37-4D5F-98EA-E4C426A56F80}"/>
          </ac:picMkLst>
        </pc:picChg>
        <pc:picChg chg="add del mod modCrop">
          <ac:chgData name="Lehotska, Michaela" userId="7a69a670-0096-4b4f-84ab-35426622d323" providerId="ADAL" clId="{E99073F7-5497-4200-B6DD-C1E36F01410D}" dt="2021-01-13T09:15:08.444" v="147" actId="478"/>
          <ac:picMkLst>
            <pc:docMk/>
            <pc:sldMk cId="244480616" sldId="257"/>
            <ac:picMk id="12" creationId="{4B81A3A2-E66F-4124-A69F-A8C2DF7B6FE9}"/>
          </ac:picMkLst>
        </pc:picChg>
      </pc:sldChg>
      <pc:sldChg chg="addSp delSp modSp">
        <pc:chgData name="Lehotska, Michaela" userId="7a69a670-0096-4b4f-84ab-35426622d323" providerId="ADAL" clId="{E99073F7-5497-4200-B6DD-C1E36F01410D}" dt="2021-01-13T10:27:06.913" v="869" actId="1038"/>
        <pc:sldMkLst>
          <pc:docMk/>
          <pc:sldMk cId="2143056064" sldId="259"/>
        </pc:sldMkLst>
        <pc:picChg chg="add mod modCrop">
          <ac:chgData name="Lehotska, Michaela" userId="7a69a670-0096-4b4f-84ab-35426622d323" providerId="ADAL" clId="{E99073F7-5497-4200-B6DD-C1E36F01410D}" dt="2021-01-13T10:27:06.913" v="869" actId="1038"/>
          <ac:picMkLst>
            <pc:docMk/>
            <pc:sldMk cId="2143056064" sldId="259"/>
            <ac:picMk id="3" creationId="{D33124A3-E37B-469B-A713-29257E73D812}"/>
          </ac:picMkLst>
        </pc:picChg>
        <pc:picChg chg="add mod modCrop">
          <ac:chgData name="Lehotska, Michaela" userId="7a69a670-0096-4b4f-84ab-35426622d323" providerId="ADAL" clId="{E99073F7-5497-4200-B6DD-C1E36F01410D}" dt="2021-01-13T10:27:02.488" v="867" actId="1036"/>
          <ac:picMkLst>
            <pc:docMk/>
            <pc:sldMk cId="2143056064" sldId="259"/>
            <ac:picMk id="4" creationId="{147F7910-3EFC-4C31-A4D2-26B5212AC37C}"/>
          </ac:picMkLst>
        </pc:picChg>
        <pc:picChg chg="add mod ord modCrop">
          <ac:chgData name="Lehotska, Michaela" userId="7a69a670-0096-4b4f-84ab-35426622d323" providerId="ADAL" clId="{E99073F7-5497-4200-B6DD-C1E36F01410D}" dt="2021-01-13T10:26:52.243" v="855" actId="1036"/>
          <ac:picMkLst>
            <pc:docMk/>
            <pc:sldMk cId="2143056064" sldId="259"/>
            <ac:picMk id="5" creationId="{0C205B17-8B5E-47F6-A80F-079C2F795C22}"/>
          </ac:picMkLst>
        </pc:picChg>
        <pc:picChg chg="add mod modCrop">
          <ac:chgData name="Lehotska, Michaela" userId="7a69a670-0096-4b4f-84ab-35426622d323" providerId="ADAL" clId="{E99073F7-5497-4200-B6DD-C1E36F01410D}" dt="2021-01-13T10:27:00.896" v="865" actId="1036"/>
          <ac:picMkLst>
            <pc:docMk/>
            <pc:sldMk cId="2143056064" sldId="259"/>
            <ac:picMk id="6" creationId="{C4B602C4-B5FE-4037-A82C-B7133059FE57}"/>
          </ac:picMkLst>
        </pc:picChg>
        <pc:picChg chg="add mod modCrop">
          <ac:chgData name="Lehotska, Michaela" userId="7a69a670-0096-4b4f-84ab-35426622d323" providerId="ADAL" clId="{E99073F7-5497-4200-B6DD-C1E36F01410D}" dt="2021-01-13T09:28:21.167" v="302" actId="1035"/>
          <ac:picMkLst>
            <pc:docMk/>
            <pc:sldMk cId="2143056064" sldId="259"/>
            <ac:picMk id="8" creationId="{FDD7E032-F536-4263-A999-DE8A4964823A}"/>
          </ac:picMkLst>
        </pc:picChg>
        <pc:picChg chg="add mod modCrop">
          <ac:chgData name="Lehotska, Michaela" userId="7a69a670-0096-4b4f-84ab-35426622d323" providerId="ADAL" clId="{E99073F7-5497-4200-B6DD-C1E36F01410D}" dt="2021-01-13T09:29:23.289" v="310" actId="14100"/>
          <ac:picMkLst>
            <pc:docMk/>
            <pc:sldMk cId="2143056064" sldId="259"/>
            <ac:picMk id="9" creationId="{962C5CBD-6BF7-42D2-B358-8E8641351AE7}"/>
          </ac:picMkLst>
        </pc:picChg>
        <pc:picChg chg="add mod modCrop">
          <ac:chgData name="Lehotska, Michaela" userId="7a69a670-0096-4b4f-84ab-35426622d323" providerId="ADAL" clId="{E99073F7-5497-4200-B6DD-C1E36F01410D}" dt="2021-01-13T09:32:01.444" v="320" actId="14100"/>
          <ac:picMkLst>
            <pc:docMk/>
            <pc:sldMk cId="2143056064" sldId="259"/>
            <ac:picMk id="12" creationId="{FBBD0C14-F3C3-4D09-B78A-86D057845726}"/>
          </ac:picMkLst>
        </pc:picChg>
        <pc:picChg chg="add mod modCrop">
          <ac:chgData name="Lehotska, Michaela" userId="7a69a670-0096-4b4f-84ab-35426622d323" providerId="ADAL" clId="{E99073F7-5497-4200-B6DD-C1E36F01410D}" dt="2021-01-13T09:33:29.484" v="329" actId="14100"/>
          <ac:picMkLst>
            <pc:docMk/>
            <pc:sldMk cId="2143056064" sldId="259"/>
            <ac:picMk id="13" creationId="{6D018C2F-E2C0-4523-89DA-2EC74278E78D}"/>
          </ac:picMkLst>
        </pc:picChg>
        <pc:picChg chg="del">
          <ac:chgData name="Lehotska, Michaela" userId="7a69a670-0096-4b4f-84ab-35426622d323" providerId="ADAL" clId="{E99073F7-5497-4200-B6DD-C1E36F01410D}" dt="2021-01-13T09:22:04.226" v="175" actId="478"/>
          <ac:picMkLst>
            <pc:docMk/>
            <pc:sldMk cId="2143056064" sldId="259"/>
            <ac:picMk id="14" creationId="{78A31B73-2952-447E-BA20-A909A8331505}"/>
          </ac:picMkLst>
        </pc:picChg>
        <pc:picChg chg="add mod modCrop">
          <ac:chgData name="Lehotska, Michaela" userId="7a69a670-0096-4b4f-84ab-35426622d323" providerId="ADAL" clId="{E99073F7-5497-4200-B6DD-C1E36F01410D}" dt="2021-01-13T09:35:29.597" v="346" actId="1038"/>
          <ac:picMkLst>
            <pc:docMk/>
            <pc:sldMk cId="2143056064" sldId="259"/>
            <ac:picMk id="15" creationId="{4EC8F30A-9CA7-4303-A1E9-A25E7964BEB1}"/>
          </ac:picMkLst>
        </pc:picChg>
        <pc:picChg chg="add mod modCrop">
          <ac:chgData name="Lehotska, Michaela" userId="7a69a670-0096-4b4f-84ab-35426622d323" providerId="ADAL" clId="{E99073F7-5497-4200-B6DD-C1E36F01410D}" dt="2021-01-13T10:03:38.438" v="661" actId="1038"/>
          <ac:picMkLst>
            <pc:docMk/>
            <pc:sldMk cId="2143056064" sldId="259"/>
            <ac:picMk id="16" creationId="{81155DC3-1D17-430B-A311-CFAC9667A2D9}"/>
          </ac:picMkLst>
        </pc:picChg>
        <pc:picChg chg="add mod modCrop">
          <ac:chgData name="Lehotska, Michaela" userId="7a69a670-0096-4b4f-84ab-35426622d323" providerId="ADAL" clId="{E99073F7-5497-4200-B6DD-C1E36F01410D}" dt="2021-01-13T10:03:41.964" v="683" actId="1037"/>
          <ac:picMkLst>
            <pc:docMk/>
            <pc:sldMk cId="2143056064" sldId="259"/>
            <ac:picMk id="17" creationId="{7BD88AAD-68A5-435F-A778-280FD5E9F334}"/>
          </ac:picMkLst>
        </pc:picChg>
        <pc:picChg chg="add mod modCrop">
          <ac:chgData name="Lehotska, Michaela" userId="7a69a670-0096-4b4f-84ab-35426622d323" providerId="ADAL" clId="{E99073F7-5497-4200-B6DD-C1E36F01410D}" dt="2021-01-13T10:03:44.034" v="684" actId="14100"/>
          <ac:picMkLst>
            <pc:docMk/>
            <pc:sldMk cId="2143056064" sldId="259"/>
            <ac:picMk id="18" creationId="{A3C1745B-1B25-46A5-8CEE-05A8B9F44615}"/>
          </ac:picMkLst>
        </pc:picChg>
        <pc:picChg chg="add del mod modCrop">
          <ac:chgData name="Lehotska, Michaela" userId="7a69a670-0096-4b4f-84ab-35426622d323" providerId="ADAL" clId="{E99073F7-5497-4200-B6DD-C1E36F01410D}" dt="2021-01-13T10:08:38.646" v="694" actId="478"/>
          <ac:picMkLst>
            <pc:docMk/>
            <pc:sldMk cId="2143056064" sldId="259"/>
            <ac:picMk id="19" creationId="{6CBDB263-ADA6-4A0B-A489-E93A451FD8E9}"/>
          </ac:picMkLst>
        </pc:picChg>
        <pc:picChg chg="add mod">
          <ac:chgData name="Lehotska, Michaela" userId="7a69a670-0096-4b4f-84ab-35426622d323" providerId="ADAL" clId="{E99073F7-5497-4200-B6DD-C1E36F01410D}" dt="2021-01-13T10:21:00.313" v="798" actId="1036"/>
          <ac:picMkLst>
            <pc:docMk/>
            <pc:sldMk cId="2143056064" sldId="259"/>
            <ac:picMk id="21" creationId="{90CC8F56-35A7-459B-A09A-8D37ADDF7741}"/>
          </ac:picMkLst>
        </pc:picChg>
        <pc:picChg chg="del">
          <ac:chgData name="Lehotska, Michaela" userId="7a69a670-0096-4b4f-84ab-35426622d323" providerId="ADAL" clId="{E99073F7-5497-4200-B6DD-C1E36F01410D}" dt="2021-01-13T09:22:03.624" v="174" actId="478"/>
          <ac:picMkLst>
            <pc:docMk/>
            <pc:sldMk cId="2143056064" sldId="259"/>
            <ac:picMk id="22" creationId="{1AF8EF69-9F93-4F4D-A37A-EC6625839A62}"/>
          </ac:picMkLst>
        </pc:picChg>
        <pc:picChg chg="del">
          <ac:chgData name="Lehotska, Michaela" userId="7a69a670-0096-4b4f-84ab-35426622d323" providerId="ADAL" clId="{E99073F7-5497-4200-B6DD-C1E36F01410D}" dt="2021-01-13T09:22:04.993" v="176" actId="478"/>
          <ac:picMkLst>
            <pc:docMk/>
            <pc:sldMk cId="2143056064" sldId="259"/>
            <ac:picMk id="23" creationId="{736B878D-CA6F-4EEF-9358-6CF59C02ACF9}"/>
          </ac:picMkLst>
        </pc:picChg>
        <pc:picChg chg="del">
          <ac:chgData name="Lehotska, Michaela" userId="7a69a670-0096-4b4f-84ab-35426622d323" providerId="ADAL" clId="{E99073F7-5497-4200-B6DD-C1E36F01410D}" dt="2021-01-13T09:22:05.492" v="177" actId="478"/>
          <ac:picMkLst>
            <pc:docMk/>
            <pc:sldMk cId="2143056064" sldId="259"/>
            <ac:picMk id="24" creationId="{07A10725-F467-4326-BBEB-0EA9EE5BA2AE}"/>
          </ac:picMkLst>
        </pc:picChg>
        <pc:picChg chg="del">
          <ac:chgData name="Lehotska, Michaela" userId="7a69a670-0096-4b4f-84ab-35426622d323" providerId="ADAL" clId="{E99073F7-5497-4200-B6DD-C1E36F01410D}" dt="2021-01-13T09:22:06.640" v="178" actId="478"/>
          <ac:picMkLst>
            <pc:docMk/>
            <pc:sldMk cId="2143056064" sldId="259"/>
            <ac:picMk id="25" creationId="{946DD8A5-3B88-4D20-BC11-077FFCFCE264}"/>
          </ac:picMkLst>
        </pc:picChg>
        <pc:picChg chg="del">
          <ac:chgData name="Lehotska, Michaela" userId="7a69a670-0096-4b4f-84ab-35426622d323" providerId="ADAL" clId="{E99073F7-5497-4200-B6DD-C1E36F01410D}" dt="2021-01-13T09:22:07.091" v="179" actId="478"/>
          <ac:picMkLst>
            <pc:docMk/>
            <pc:sldMk cId="2143056064" sldId="259"/>
            <ac:picMk id="26" creationId="{A25F496A-4784-4806-9A43-BD29F78C6F05}"/>
          </ac:picMkLst>
        </pc:picChg>
        <pc:picChg chg="del">
          <ac:chgData name="Lehotska, Michaela" userId="7a69a670-0096-4b4f-84ab-35426622d323" providerId="ADAL" clId="{E99073F7-5497-4200-B6DD-C1E36F01410D}" dt="2021-01-13T09:22:07.510" v="180" actId="478"/>
          <ac:picMkLst>
            <pc:docMk/>
            <pc:sldMk cId="2143056064" sldId="259"/>
            <ac:picMk id="27" creationId="{791BD1E0-8576-4CD9-9AA8-1EE387B14CAD}"/>
          </ac:picMkLst>
        </pc:picChg>
        <pc:picChg chg="del">
          <ac:chgData name="Lehotska, Michaela" userId="7a69a670-0096-4b4f-84ab-35426622d323" providerId="ADAL" clId="{E99073F7-5497-4200-B6DD-C1E36F01410D}" dt="2021-01-13T09:22:08.245" v="182" actId="478"/>
          <ac:picMkLst>
            <pc:docMk/>
            <pc:sldMk cId="2143056064" sldId="259"/>
            <ac:picMk id="28" creationId="{7DE3FE99-959F-4143-AC6D-2B919E8692F1}"/>
          </ac:picMkLst>
        </pc:picChg>
        <pc:picChg chg="del">
          <ac:chgData name="Lehotska, Michaela" userId="7a69a670-0096-4b4f-84ab-35426622d323" providerId="ADAL" clId="{E99073F7-5497-4200-B6DD-C1E36F01410D}" dt="2021-01-13T09:22:07.909" v="181" actId="478"/>
          <ac:picMkLst>
            <pc:docMk/>
            <pc:sldMk cId="2143056064" sldId="259"/>
            <ac:picMk id="29" creationId="{EAB2748D-6118-49CA-ADB0-D63C885B0EF1}"/>
          </ac:picMkLst>
        </pc:picChg>
        <pc:picChg chg="add del">
          <ac:chgData name="Lehotska, Michaela" userId="7a69a670-0096-4b4f-84ab-35426622d323" providerId="ADAL" clId="{E99073F7-5497-4200-B6DD-C1E36F01410D}" dt="2021-01-13T09:20:45.991" v="163" actId="478"/>
          <ac:picMkLst>
            <pc:docMk/>
            <pc:sldMk cId="2143056064" sldId="259"/>
            <ac:picMk id="30" creationId="{7D0E24EE-F135-4D04-9848-BB615FB1C455}"/>
          </ac:picMkLst>
        </pc:picChg>
        <pc:picChg chg="add mod ord">
          <ac:chgData name="Lehotska, Michaela" userId="7a69a670-0096-4b4f-84ab-35426622d323" providerId="ADAL" clId="{E99073F7-5497-4200-B6DD-C1E36F01410D}" dt="2021-01-13T09:22:37.204" v="196" actId="14100"/>
          <ac:picMkLst>
            <pc:docMk/>
            <pc:sldMk cId="2143056064" sldId="259"/>
            <ac:picMk id="31" creationId="{2C24914E-3106-4FDB-B750-22D856BE637D}"/>
          </ac:picMkLst>
        </pc:picChg>
        <pc:picChg chg="del">
          <ac:chgData name="Lehotska, Michaela" userId="7a69a670-0096-4b4f-84ab-35426622d323" providerId="ADAL" clId="{E99073F7-5497-4200-B6DD-C1E36F01410D}" dt="2021-01-13T09:20:42.112" v="159" actId="478"/>
          <ac:picMkLst>
            <pc:docMk/>
            <pc:sldMk cId="2143056064" sldId="259"/>
            <ac:picMk id="32" creationId="{B0433CC3-4866-4506-A2EE-E0A3FF2654C9}"/>
          </ac:picMkLst>
        </pc:picChg>
        <pc:picChg chg="del">
          <ac:chgData name="Lehotska, Michaela" userId="7a69a670-0096-4b4f-84ab-35426622d323" providerId="ADAL" clId="{E99073F7-5497-4200-B6DD-C1E36F01410D}" dt="2021-01-13T09:20:40.882" v="156" actId="478"/>
          <ac:picMkLst>
            <pc:docMk/>
            <pc:sldMk cId="2143056064" sldId="259"/>
            <ac:picMk id="33" creationId="{3ADF5955-6A19-4DCC-9861-FD0CCA934E64}"/>
          </ac:picMkLst>
        </pc:picChg>
        <pc:picChg chg="del">
          <ac:chgData name="Lehotska, Michaela" userId="7a69a670-0096-4b4f-84ab-35426622d323" providerId="ADAL" clId="{E99073F7-5497-4200-B6DD-C1E36F01410D}" dt="2021-01-13T09:20:41.775" v="158" actId="478"/>
          <ac:picMkLst>
            <pc:docMk/>
            <pc:sldMk cId="2143056064" sldId="259"/>
            <ac:picMk id="34" creationId="{DBD2AD17-B52D-48CE-B803-2248A3A9E4E1}"/>
          </ac:picMkLst>
        </pc:picChg>
        <pc:picChg chg="del">
          <ac:chgData name="Lehotska, Michaela" userId="7a69a670-0096-4b4f-84ab-35426622d323" providerId="ADAL" clId="{E99073F7-5497-4200-B6DD-C1E36F01410D}" dt="2021-01-13T09:20:41.302" v="157" actId="478"/>
          <ac:picMkLst>
            <pc:docMk/>
            <pc:sldMk cId="2143056064" sldId="259"/>
            <ac:picMk id="35" creationId="{0D4A9450-EB40-4234-BB38-35BCD4039EAB}"/>
          </ac:picMkLst>
        </pc:picChg>
        <pc:picChg chg="add mod">
          <ac:chgData name="Lehotska, Michaela" userId="7a69a670-0096-4b4f-84ab-35426622d323" providerId="ADAL" clId="{E99073F7-5497-4200-B6DD-C1E36F01410D}" dt="2021-01-13T09:22:26.580" v="192" actId="14100"/>
          <ac:picMkLst>
            <pc:docMk/>
            <pc:sldMk cId="2143056064" sldId="259"/>
            <ac:picMk id="36" creationId="{9AACD973-5E55-48CA-996D-2684C9CB87B2}"/>
          </ac:picMkLst>
        </pc:picChg>
        <pc:picChg chg="del">
          <ac:chgData name="Lehotska, Michaela" userId="7a69a670-0096-4b4f-84ab-35426622d323" providerId="ADAL" clId="{E99073F7-5497-4200-B6DD-C1E36F01410D}" dt="2021-01-13T10:10:07.223" v="710" actId="478"/>
          <ac:picMkLst>
            <pc:docMk/>
            <pc:sldMk cId="2143056064" sldId="259"/>
            <ac:picMk id="37" creationId="{7C172BB1-8296-434F-AE04-74E179F37D51}"/>
          </ac:picMkLst>
        </pc:picChg>
        <pc:picChg chg="add mod">
          <ac:chgData name="Lehotska, Michaela" userId="7a69a670-0096-4b4f-84ab-35426622d323" providerId="ADAL" clId="{E99073F7-5497-4200-B6DD-C1E36F01410D}" dt="2021-01-13T10:26:34.409" v="821" actId="1076"/>
          <ac:picMkLst>
            <pc:docMk/>
            <pc:sldMk cId="2143056064" sldId="259"/>
            <ac:picMk id="38" creationId="{07163D80-9D11-406E-9E9A-EFD578895B7F}"/>
          </ac:picMkLst>
        </pc:picChg>
        <pc:picChg chg="del">
          <ac:chgData name="Lehotska, Michaela" userId="7a69a670-0096-4b4f-84ab-35426622d323" providerId="ADAL" clId="{E99073F7-5497-4200-B6DD-C1E36F01410D}" dt="2021-01-13T10:10:07.851" v="711" actId="478"/>
          <ac:picMkLst>
            <pc:docMk/>
            <pc:sldMk cId="2143056064" sldId="259"/>
            <ac:picMk id="39" creationId="{74A8797C-264A-4F4E-A958-C166DB295CCA}"/>
          </ac:picMkLst>
        </pc:picChg>
        <pc:picChg chg="del">
          <ac:chgData name="Lehotska, Michaela" userId="7a69a670-0096-4b4f-84ab-35426622d323" providerId="ADAL" clId="{E99073F7-5497-4200-B6DD-C1E36F01410D}" dt="2021-01-13T10:03:59.348" v="685" actId="478"/>
          <ac:picMkLst>
            <pc:docMk/>
            <pc:sldMk cId="2143056064" sldId="259"/>
            <ac:picMk id="40" creationId="{080376FB-F20A-4D28-8B6C-9C7AFE9751AD}"/>
          </ac:picMkLst>
        </pc:picChg>
        <pc:picChg chg="del">
          <ac:chgData name="Lehotska, Michaela" userId="7a69a670-0096-4b4f-84ab-35426622d323" providerId="ADAL" clId="{E99073F7-5497-4200-B6DD-C1E36F01410D}" dt="2021-01-13T10:10:08.247" v="712" actId="478"/>
          <ac:picMkLst>
            <pc:docMk/>
            <pc:sldMk cId="2143056064" sldId="259"/>
            <ac:picMk id="41" creationId="{17D64819-6856-4C4B-A80A-6B8F26CA24BF}"/>
          </ac:picMkLst>
        </pc:picChg>
        <pc:picChg chg="del">
          <ac:chgData name="Lehotska, Michaela" userId="7a69a670-0096-4b4f-84ab-35426622d323" providerId="ADAL" clId="{E99073F7-5497-4200-B6DD-C1E36F01410D}" dt="2021-01-13T09:20:42.528" v="160" actId="478"/>
          <ac:picMkLst>
            <pc:docMk/>
            <pc:sldMk cId="2143056064" sldId="259"/>
            <ac:picMk id="42" creationId="{EC5AA052-6AA1-4C42-AC59-24E81A142BE5}"/>
          </ac:picMkLst>
        </pc:picChg>
        <pc:picChg chg="del">
          <ac:chgData name="Lehotska, Michaela" userId="7a69a670-0096-4b4f-84ab-35426622d323" providerId="ADAL" clId="{E99073F7-5497-4200-B6DD-C1E36F01410D}" dt="2021-01-13T09:20:43.027" v="161" actId="478"/>
          <ac:picMkLst>
            <pc:docMk/>
            <pc:sldMk cId="2143056064" sldId="259"/>
            <ac:picMk id="43" creationId="{BF9502CF-D2A6-4E44-A43D-ABB31B5CCB71}"/>
          </ac:picMkLst>
        </pc:picChg>
        <pc:picChg chg="del">
          <ac:chgData name="Lehotska, Michaela" userId="7a69a670-0096-4b4f-84ab-35426622d323" providerId="ADAL" clId="{E99073F7-5497-4200-B6DD-C1E36F01410D}" dt="2021-01-13T10:03:59.348" v="685" actId="478"/>
          <ac:picMkLst>
            <pc:docMk/>
            <pc:sldMk cId="2143056064" sldId="259"/>
            <ac:picMk id="44" creationId="{E189AB3A-B719-41F0-A047-3995133A6D04}"/>
          </ac:picMkLst>
        </pc:picChg>
        <pc:picChg chg="add mod modCrop">
          <ac:chgData name="Lehotska, Michaela" userId="7a69a670-0096-4b4f-84ab-35426622d323" providerId="ADAL" clId="{E99073F7-5497-4200-B6DD-C1E36F01410D}" dt="2021-01-13T09:36:07.787" v="350" actId="732"/>
          <ac:picMkLst>
            <pc:docMk/>
            <pc:sldMk cId="2143056064" sldId="259"/>
            <ac:picMk id="45" creationId="{F990D78C-6BE5-4C6F-96ED-9BF346C9F5CD}"/>
          </ac:picMkLst>
        </pc:picChg>
        <pc:picChg chg="add mod">
          <ac:chgData name="Lehotska, Michaela" userId="7a69a670-0096-4b4f-84ab-35426622d323" providerId="ADAL" clId="{E99073F7-5497-4200-B6DD-C1E36F01410D}" dt="2021-01-13T10:03:33.665" v="636" actId="1037"/>
          <ac:picMkLst>
            <pc:docMk/>
            <pc:sldMk cId="2143056064" sldId="259"/>
            <ac:picMk id="46" creationId="{8FA0C76F-4164-45D0-9386-3ACD3353F07A}"/>
          </ac:picMkLst>
        </pc:picChg>
        <pc:picChg chg="add mod modCrop">
          <ac:chgData name="Lehotska, Michaela" userId="7a69a670-0096-4b4f-84ab-35426622d323" providerId="ADAL" clId="{E99073F7-5497-4200-B6DD-C1E36F01410D}" dt="2021-01-13T10:03:31.135" v="625" actId="1037"/>
          <ac:picMkLst>
            <pc:docMk/>
            <pc:sldMk cId="2143056064" sldId="259"/>
            <ac:picMk id="47" creationId="{7ADA4866-3444-42D6-8D33-11190DC74C14}"/>
          </ac:picMkLst>
        </pc:picChg>
        <pc:picChg chg="add del">
          <ac:chgData name="Lehotska, Michaela" userId="7a69a670-0096-4b4f-84ab-35426622d323" providerId="ADAL" clId="{E99073F7-5497-4200-B6DD-C1E36F01410D}" dt="2021-01-13T10:09:01.322" v="699" actId="478"/>
          <ac:picMkLst>
            <pc:docMk/>
            <pc:sldMk cId="2143056064" sldId="259"/>
            <ac:picMk id="48" creationId="{6E3E6B4B-F63F-4238-98CD-C9AB83426BDB}"/>
          </ac:picMkLst>
        </pc:picChg>
        <pc:picChg chg="add mod">
          <ac:chgData name="Lehotska, Michaela" userId="7a69a670-0096-4b4f-84ab-35426622d323" providerId="ADAL" clId="{E99073F7-5497-4200-B6DD-C1E36F01410D}" dt="2021-01-13T10:21:01.520" v="803" actId="1036"/>
          <ac:picMkLst>
            <pc:docMk/>
            <pc:sldMk cId="2143056064" sldId="259"/>
            <ac:picMk id="50" creationId="{36A8DE59-F799-48FA-A0DE-E55BBC186C4F}"/>
          </ac:picMkLst>
        </pc:picChg>
        <pc:picChg chg="add mod modCrop">
          <ac:chgData name="Lehotska, Michaela" userId="7a69a670-0096-4b4f-84ab-35426622d323" providerId="ADAL" clId="{E99073F7-5497-4200-B6DD-C1E36F01410D}" dt="2021-01-13T10:21:05.257" v="806" actId="1036"/>
          <ac:picMkLst>
            <pc:docMk/>
            <pc:sldMk cId="2143056064" sldId="259"/>
            <ac:picMk id="51" creationId="{361EF396-7F5D-4B9B-B5C9-B713AC9C35D4}"/>
          </ac:picMkLst>
        </pc:picChg>
        <pc:picChg chg="add mod modCrop">
          <ac:chgData name="Lehotska, Michaela" userId="7a69a670-0096-4b4f-84ab-35426622d323" providerId="ADAL" clId="{E99073F7-5497-4200-B6DD-C1E36F01410D}" dt="2021-01-13T10:15:01.966" v="731" actId="14100"/>
          <ac:picMkLst>
            <pc:docMk/>
            <pc:sldMk cId="2143056064" sldId="259"/>
            <ac:picMk id="52" creationId="{F17B4726-FB6B-47E2-9C6F-22169A1C5006}"/>
          </ac:picMkLst>
        </pc:picChg>
        <pc:picChg chg="add mod modCrop">
          <ac:chgData name="Lehotska, Michaela" userId="7a69a670-0096-4b4f-84ab-35426622d323" providerId="ADAL" clId="{E99073F7-5497-4200-B6DD-C1E36F01410D}" dt="2021-01-13T10:21:06.068" v="809" actId="1036"/>
          <ac:picMkLst>
            <pc:docMk/>
            <pc:sldMk cId="2143056064" sldId="259"/>
            <ac:picMk id="53" creationId="{A3AEA5EF-34CA-4321-B4F7-F86D32EF2788}"/>
          </ac:picMkLst>
        </pc:picChg>
        <pc:picChg chg="add mod modCrop">
          <ac:chgData name="Lehotska, Michaela" userId="7a69a670-0096-4b4f-84ab-35426622d323" providerId="ADAL" clId="{E99073F7-5497-4200-B6DD-C1E36F01410D}" dt="2021-01-13T10:21:07.127" v="812" actId="1036"/>
          <ac:picMkLst>
            <pc:docMk/>
            <pc:sldMk cId="2143056064" sldId="259"/>
            <ac:picMk id="54" creationId="{E4867A1E-BD51-452F-8743-ED1E98EDEFF8}"/>
          </ac:picMkLst>
        </pc:picChg>
        <pc:picChg chg="add del mod modCrop">
          <ac:chgData name="Lehotska, Michaela" userId="7a69a670-0096-4b4f-84ab-35426622d323" providerId="ADAL" clId="{E99073F7-5497-4200-B6DD-C1E36F01410D}" dt="2021-01-13T10:19:38.618" v="770" actId="478"/>
          <ac:picMkLst>
            <pc:docMk/>
            <pc:sldMk cId="2143056064" sldId="259"/>
            <ac:picMk id="55" creationId="{54063A46-DE81-41CE-A554-8C8CCF60D1E0}"/>
          </ac:picMkLst>
        </pc:picChg>
        <pc:picChg chg="add mod">
          <ac:chgData name="Lehotska, Michaela" userId="7a69a670-0096-4b4f-84ab-35426622d323" providerId="ADAL" clId="{E99073F7-5497-4200-B6DD-C1E36F01410D}" dt="2021-01-13T10:21:07.986" v="816" actId="1036"/>
          <ac:picMkLst>
            <pc:docMk/>
            <pc:sldMk cId="2143056064" sldId="259"/>
            <ac:picMk id="57" creationId="{F12BFBD4-1D36-492B-927C-78AA7903CAFE}"/>
          </ac:picMkLst>
        </pc:picChg>
      </pc:sldChg>
      <pc:sldChg chg="addSp delSp modSp">
        <pc:chgData name="Lehotska, Michaela" userId="7a69a670-0096-4b4f-84ab-35426622d323" providerId="ADAL" clId="{E99073F7-5497-4200-B6DD-C1E36F01410D}" dt="2021-01-13T10:00:00.178" v="598" actId="1035"/>
        <pc:sldMkLst>
          <pc:docMk/>
          <pc:sldMk cId="122275661" sldId="260"/>
        </pc:sldMkLst>
        <pc:spChg chg="mod">
          <ac:chgData name="Lehotska, Michaela" userId="7a69a670-0096-4b4f-84ab-35426622d323" providerId="ADAL" clId="{E99073F7-5497-4200-B6DD-C1E36F01410D}" dt="2021-01-13T09:59:34.267" v="582" actId="1036"/>
          <ac:spMkLst>
            <pc:docMk/>
            <pc:sldMk cId="122275661" sldId="260"/>
            <ac:spMk id="6" creationId="{08265AB0-2E0D-49A4-A9A5-0A1C754B9C5B}"/>
          </ac:spMkLst>
        </pc:spChg>
        <pc:spChg chg="mod">
          <ac:chgData name="Lehotska, Michaela" userId="7a69a670-0096-4b4f-84ab-35426622d323" providerId="ADAL" clId="{E99073F7-5497-4200-B6DD-C1E36F01410D}" dt="2021-01-13T09:59:50.199" v="594" actId="1035"/>
          <ac:spMkLst>
            <pc:docMk/>
            <pc:sldMk cId="122275661" sldId="260"/>
            <ac:spMk id="14" creationId="{F1A6A165-2761-4D1C-B5FA-C29FE7E154DD}"/>
          </ac:spMkLst>
        </pc:sp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2" creationId="{167AD7CC-8EFA-4EDE-BEE4-648A2BDA0BD0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" creationId="{35F23424-3B24-4607-B9A9-70EC8AD60ECD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4" creationId="{43D509DC-D654-408C-BC92-EF10139DFB83}"/>
          </ac:picMkLst>
        </pc:picChg>
        <pc:picChg chg="del">
          <ac:chgData name="Lehotska, Michaela" userId="7a69a670-0096-4b4f-84ab-35426622d323" providerId="ADAL" clId="{E99073F7-5497-4200-B6DD-C1E36F01410D}" dt="2021-01-13T09:20:22.702" v="148" actId="478"/>
          <ac:picMkLst>
            <pc:docMk/>
            <pc:sldMk cId="122275661" sldId="260"/>
            <ac:picMk id="7" creationId="{995CDFD2-8404-4CC9-93CB-2FCF39CE3B19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8" creationId="{4935CF40-4AA8-4C77-876B-ABAEF2F198DA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9" creationId="{D9DC43E7-94C5-4F82-BE2B-31B1A0964B82}"/>
          </ac:picMkLst>
        </pc:picChg>
        <pc:picChg chg="add mod modCrop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" creationId="{98A8F801-9AC1-4F8E-9E5C-44125BCB0E4A}"/>
          </ac:picMkLst>
        </pc:picChg>
        <pc:picChg chg="del">
          <ac:chgData name="Lehotska, Michaela" userId="7a69a670-0096-4b4f-84ab-35426622d323" providerId="ADAL" clId="{E99073F7-5497-4200-B6DD-C1E36F01410D}" dt="2021-01-13T09:20:23.160" v="149" actId="478"/>
          <ac:picMkLst>
            <pc:docMk/>
            <pc:sldMk cId="122275661" sldId="260"/>
            <ac:picMk id="13" creationId="{0EE2F724-C472-4498-B255-2345F5FA80E2}"/>
          </ac:picMkLst>
        </pc:picChg>
        <pc:picChg chg="del">
          <ac:chgData name="Lehotska, Michaela" userId="7a69a670-0096-4b4f-84ab-35426622d323" providerId="ADAL" clId="{E99073F7-5497-4200-B6DD-C1E36F01410D}" dt="2021-01-13T09:20:32.027" v="155" actId="478"/>
          <ac:picMkLst>
            <pc:docMk/>
            <pc:sldMk cId="122275661" sldId="260"/>
            <ac:picMk id="15" creationId="{B8F5C373-A106-4C93-9EF7-026C3771D016}"/>
          </ac:picMkLst>
        </pc:picChg>
        <pc:picChg chg="del">
          <ac:chgData name="Lehotska, Michaela" userId="7a69a670-0096-4b4f-84ab-35426622d323" providerId="ADAL" clId="{E99073F7-5497-4200-B6DD-C1E36F01410D}" dt="2021-01-13T09:20:32.027" v="155" actId="478"/>
          <ac:picMkLst>
            <pc:docMk/>
            <pc:sldMk cId="122275661" sldId="260"/>
            <ac:picMk id="16" creationId="{D7A833C0-B076-436C-B131-E841B9CCB4D9}"/>
          </ac:picMkLst>
        </pc:picChg>
        <pc:picChg chg="del">
          <ac:chgData name="Lehotska, Michaela" userId="7a69a670-0096-4b4f-84ab-35426622d323" providerId="ADAL" clId="{E99073F7-5497-4200-B6DD-C1E36F01410D}" dt="2021-01-13T09:20:24.070" v="151" actId="478"/>
          <ac:picMkLst>
            <pc:docMk/>
            <pc:sldMk cId="122275661" sldId="260"/>
            <ac:picMk id="17" creationId="{D1A227F9-3993-4F7B-BE3C-3ECC813AD1B6}"/>
          </ac:picMkLst>
        </pc:picChg>
        <pc:picChg chg="del">
          <ac:chgData name="Lehotska, Michaela" userId="7a69a670-0096-4b4f-84ab-35426622d323" providerId="ADAL" clId="{E99073F7-5497-4200-B6DD-C1E36F01410D}" dt="2021-01-13T09:20:23.632" v="150" actId="478"/>
          <ac:picMkLst>
            <pc:docMk/>
            <pc:sldMk cId="122275661" sldId="260"/>
            <ac:picMk id="18" creationId="{37D2DB5A-2717-42C1-9F08-D8E26513D820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19" creationId="{BAECBFD4-9F60-4C99-8416-CE49F8877A0C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0" creationId="{F585924C-ACA2-4F2A-A60A-94EFF3E44712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1" creationId="{07C9972F-61B7-4498-B90D-C383F6B75DC5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2" creationId="{50137F65-8800-4BE2-B484-F8B6A01E4447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3" creationId="{544AC301-8B9D-4E2E-A04D-974F964B6CA6}"/>
          </ac:picMkLst>
        </pc:picChg>
        <pc:picChg chg="del">
          <ac:chgData name="Lehotska, Michaela" userId="7a69a670-0096-4b4f-84ab-35426622d323" providerId="ADAL" clId="{E99073F7-5497-4200-B6DD-C1E36F01410D}" dt="2021-01-13T09:20:24.521" v="152" actId="478"/>
          <ac:picMkLst>
            <pc:docMk/>
            <pc:sldMk cId="122275661" sldId="260"/>
            <ac:picMk id="24" creationId="{366DF255-5832-42F0-B177-DCD09464E44E}"/>
          </ac:picMkLst>
        </pc:picChg>
        <pc:picChg chg="del">
          <ac:chgData name="Lehotska, Michaela" userId="7a69a670-0096-4b4f-84ab-35426622d323" providerId="ADAL" clId="{E99073F7-5497-4200-B6DD-C1E36F01410D}" dt="2021-01-13T09:20:24.949" v="153" actId="478"/>
          <ac:picMkLst>
            <pc:docMk/>
            <pc:sldMk cId="122275661" sldId="260"/>
            <ac:picMk id="25" creationId="{B5EDFEAF-715B-400F-96FB-2D892495BC9E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26" creationId="{7D0E24EE-F135-4D04-9848-BB615FB1C455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27" creationId="{A40AAA4C-15CF-41A1-B0B4-455F21D705E1}"/>
          </ac:picMkLst>
        </pc:picChg>
        <pc:picChg chg="add del mod">
          <ac:chgData name="Lehotska, Michaela" userId="7a69a670-0096-4b4f-84ab-35426622d323" providerId="ADAL" clId="{E99073F7-5497-4200-B6DD-C1E36F01410D}" dt="2021-01-13T09:39:48.220" v="376" actId="478"/>
          <ac:picMkLst>
            <pc:docMk/>
            <pc:sldMk cId="122275661" sldId="260"/>
            <ac:picMk id="28" creationId="{0F7C724C-FD08-4232-B15F-44AFB0D48FE9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29" creationId="{41C54636-7ABF-4D11-AF80-AF0157065B94}"/>
          </ac:picMkLst>
        </pc:picChg>
        <pc:picChg chg="add del mod">
          <ac:chgData name="Lehotska, Michaela" userId="7a69a670-0096-4b4f-84ab-35426622d323" providerId="ADAL" clId="{E99073F7-5497-4200-B6DD-C1E36F01410D}" dt="2021-01-13T09:51:29.442" v="530" actId="478"/>
          <ac:picMkLst>
            <pc:docMk/>
            <pc:sldMk cId="122275661" sldId="260"/>
            <ac:picMk id="30" creationId="{0F8CDEA2-2CBA-4FFC-8DD5-14799E848B67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1" creationId="{BCC4BD06-980C-43A7-B6B6-89A335DE646C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2" creationId="{103D8817-1A95-47D0-BE93-DB7313BF23BD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3" creationId="{D4BE3266-7416-43A2-A216-6C5F57A3934C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4" creationId="{F711D266-8D5D-46CB-924B-5A54B2387C2F}"/>
          </ac:picMkLst>
        </pc:picChg>
        <pc:picChg chg="add del mod">
          <ac:chgData name="Lehotska, Michaela" userId="7a69a670-0096-4b4f-84ab-35426622d323" providerId="ADAL" clId="{E99073F7-5497-4200-B6DD-C1E36F01410D}" dt="2021-01-13T09:42:24.409" v="450" actId="478"/>
          <ac:picMkLst>
            <pc:docMk/>
            <pc:sldMk cId="122275661" sldId="260"/>
            <ac:picMk id="35" creationId="{07B9CE27-5A9A-40A9-9144-F0237EE955A1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6" creationId="{3C609652-06E8-40EC-B437-A3FCC042C6F4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7" creationId="{2A66853C-05D4-46A4-A71C-9938B4E6F65F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8" creationId="{74ABB6A5-6643-457B-8481-898E79B51846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9" creationId="{CF337CB8-812A-451A-BB8C-E36D478582DF}"/>
          </ac:picMkLst>
        </pc:picChg>
        <pc:picChg chg="add del">
          <ac:chgData name="Lehotska, Michaela" userId="7a69a670-0096-4b4f-84ab-35426622d323" providerId="ADAL" clId="{E99073F7-5497-4200-B6DD-C1E36F01410D}" dt="2021-01-13T09:45:51.177" v="470" actId="478"/>
          <ac:picMkLst>
            <pc:docMk/>
            <pc:sldMk cId="122275661" sldId="260"/>
            <ac:picMk id="40" creationId="{CF337CB8-812A-451A-BB8C-E36D478582DF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41" creationId="{57F93089-87FF-4575-827C-BD389E9D4D8F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1026" creationId="{A5E393FA-D455-4033-9857-4DB04852C6AE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28" creationId="{F096D9B5-5FD4-418D-A222-65571EEFABEF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30" creationId="{9594ED63-27B8-427E-9DAA-C4D3FC9AE491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32" creationId="{39E38268-4D2F-4F38-96B7-DA2BCFD2825A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1036" creationId="{6006C1C6-F518-4868-9501-CCC7E7B2F706}"/>
          </ac:picMkLst>
        </pc:picChg>
      </pc:sldChg>
    </pc:docChg>
  </pc:docChgLst>
  <pc:docChgLst>
    <pc:chgData name="Lehotska, Michaela" userId="7a69a670-0096-4b4f-84ab-35426622d323" providerId="ADAL" clId="{330CC839-AA5A-4AA3-9D4E-996BFA79B36C}"/>
    <pc:docChg chg="undo custSel addSld delSld modSld modMainMaster">
      <pc:chgData name="Lehotska, Michaela" userId="7a69a670-0096-4b4f-84ab-35426622d323" providerId="ADAL" clId="{330CC839-AA5A-4AA3-9D4E-996BFA79B36C}" dt="2021-01-12T20:22:00.764" v="459"/>
      <pc:docMkLst>
        <pc:docMk/>
      </pc:docMkLst>
      <pc:sldChg chg="del">
        <pc:chgData name="Lehotska, Michaela" userId="7a69a670-0096-4b4f-84ab-35426622d323" providerId="ADAL" clId="{330CC839-AA5A-4AA3-9D4E-996BFA79B36C}" dt="2021-01-12T19:41:07.431" v="297" actId="2696"/>
        <pc:sldMkLst>
          <pc:docMk/>
          <pc:sldMk cId="2288725176" sldId="256"/>
        </pc:sldMkLst>
      </pc:sldChg>
      <pc:sldChg chg="del">
        <pc:chgData name="Lehotska, Michaela" userId="7a69a670-0096-4b4f-84ab-35426622d323" providerId="ADAL" clId="{330CC839-AA5A-4AA3-9D4E-996BFA79B36C}" dt="2021-01-12T19:42:00.537" v="308" actId="2696"/>
        <pc:sldMkLst>
          <pc:docMk/>
          <pc:sldMk cId="174989279" sldId="258"/>
        </pc:sldMkLst>
      </pc:sldChg>
      <pc:sldChg chg="addSp delSp modSp add setBg">
        <pc:chgData name="Lehotska, Michaela" userId="7a69a670-0096-4b4f-84ab-35426622d323" providerId="ADAL" clId="{330CC839-AA5A-4AA3-9D4E-996BFA79B36C}" dt="2021-01-12T19:55:53.708" v="352" actId="14100"/>
        <pc:sldMkLst>
          <pc:docMk/>
          <pc:sldMk cId="2143056064" sldId="259"/>
        </pc:sldMkLst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3" creationId="{6187FE83-1D87-460A-93BD-251AE132B6FD}"/>
          </ac:picMkLst>
        </pc:picChg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4" creationId="{A62FF0F1-4D7D-4D79-AF60-82A573D726DB}"/>
          </ac:picMkLst>
        </pc:picChg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5" creationId="{C2E55BDB-98AF-44BF-ADF7-744B980F4A7E}"/>
          </ac:picMkLst>
        </pc:picChg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6" creationId="{246664DF-9E0E-45A2-908C-86405529431A}"/>
          </ac:picMkLst>
        </pc:picChg>
        <pc:picChg chg="del">
          <ac:chgData name="Lehotska, Michaela" userId="7a69a670-0096-4b4f-84ab-35426622d323" providerId="ADAL" clId="{330CC839-AA5A-4AA3-9D4E-996BFA79B36C}" dt="2021-01-12T19:09:03.197" v="46" actId="478"/>
          <ac:picMkLst>
            <pc:docMk/>
            <pc:sldMk cId="2143056064" sldId="259"/>
            <ac:picMk id="8" creationId="{E7450A0B-2A25-4F7C-9E87-D21210BF2B41}"/>
          </ac:picMkLst>
        </pc:picChg>
        <pc:picChg chg="del">
          <ac:chgData name="Lehotska, Michaela" userId="7a69a670-0096-4b4f-84ab-35426622d323" providerId="ADAL" clId="{330CC839-AA5A-4AA3-9D4E-996BFA79B36C}" dt="2021-01-12T19:09:04.405" v="47" actId="478"/>
          <ac:picMkLst>
            <pc:docMk/>
            <pc:sldMk cId="2143056064" sldId="259"/>
            <ac:picMk id="9" creationId="{F01B2E16-6FFB-48E5-9D44-A0D9FEC829EB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2" creationId="{79B5D9EA-6E15-4E1D-9B4A-B5E11E5ECBD0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3" creationId="{EA8E4BB3-8CA2-479A-8BE0-DF6435D9C175}"/>
          </ac:picMkLst>
        </pc:picChg>
        <pc:picChg chg="add mod modCrop">
          <ac:chgData name="Lehotska, Michaela" userId="7a69a670-0096-4b4f-84ab-35426622d323" providerId="ADAL" clId="{330CC839-AA5A-4AA3-9D4E-996BFA79B36C}" dt="2021-01-12T19:05:47.493" v="12" actId="14100"/>
          <ac:picMkLst>
            <pc:docMk/>
            <pc:sldMk cId="2143056064" sldId="259"/>
            <ac:picMk id="14" creationId="{78A31B73-2952-447E-BA20-A909A8331505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5" creationId="{BB14FD33-633D-4E21-8C59-C6CA0A0C04C2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6" creationId="{4794F979-A356-4D0F-8DEE-A64AD7957E12}"/>
          </ac:picMkLst>
        </pc:picChg>
        <pc:picChg chg="del">
          <ac:chgData name="Lehotska, Michaela" userId="7a69a670-0096-4b4f-84ab-35426622d323" providerId="ADAL" clId="{330CC839-AA5A-4AA3-9D4E-996BFA79B36C}" dt="2021-01-12T19:09:02.491" v="45" actId="478"/>
          <ac:picMkLst>
            <pc:docMk/>
            <pc:sldMk cId="2143056064" sldId="259"/>
            <ac:picMk id="17" creationId="{F5803053-C0EB-42E2-81D6-37CE83B1C426}"/>
          </ac:picMkLst>
        </pc:picChg>
        <pc:picChg chg="del">
          <ac:chgData name="Lehotska, Michaela" userId="7a69a670-0096-4b4f-84ab-35426622d323" providerId="ADAL" clId="{330CC839-AA5A-4AA3-9D4E-996BFA79B36C}" dt="2021-01-12T19:09:04.809" v="48" actId="478"/>
          <ac:picMkLst>
            <pc:docMk/>
            <pc:sldMk cId="2143056064" sldId="259"/>
            <ac:picMk id="18" creationId="{9690CBDA-2D40-4AD7-9128-466AABEB87AB}"/>
          </ac:picMkLst>
        </pc:picChg>
        <pc:picChg chg="del">
          <ac:chgData name="Lehotska, Michaela" userId="7a69a670-0096-4b4f-84ab-35426622d323" providerId="ADAL" clId="{330CC839-AA5A-4AA3-9D4E-996BFA79B36C}" dt="2021-01-12T19:23:48.239" v="224" actId="478"/>
          <ac:picMkLst>
            <pc:docMk/>
            <pc:sldMk cId="2143056064" sldId="259"/>
            <ac:picMk id="19" creationId="{ACF6787E-4EC5-4AD4-B2BB-CBF57A979884}"/>
          </ac:picMkLst>
        </pc:picChg>
        <pc:picChg chg="del">
          <ac:chgData name="Lehotska, Michaela" userId="7a69a670-0096-4b4f-84ab-35426622d323" providerId="ADAL" clId="{330CC839-AA5A-4AA3-9D4E-996BFA79B36C}" dt="2021-01-12T19:23:50.260" v="226" actId="478"/>
          <ac:picMkLst>
            <pc:docMk/>
            <pc:sldMk cId="2143056064" sldId="259"/>
            <ac:picMk id="20" creationId="{8FF40BD5-882E-4958-B078-F24A76ADADAD}"/>
          </ac:picMkLst>
        </pc:picChg>
        <pc:picChg chg="del">
          <ac:chgData name="Lehotska, Michaela" userId="7a69a670-0096-4b4f-84ab-35426622d323" providerId="ADAL" clId="{330CC839-AA5A-4AA3-9D4E-996BFA79B36C}" dt="2021-01-12T19:23:49.104" v="225" actId="478"/>
          <ac:picMkLst>
            <pc:docMk/>
            <pc:sldMk cId="2143056064" sldId="259"/>
            <ac:picMk id="21" creationId="{CD55E733-17F3-44EF-96DB-52C11F3DFA71}"/>
          </ac:picMkLst>
        </pc:picChg>
        <pc:picChg chg="add mod modCrop">
          <ac:chgData name="Lehotska, Michaela" userId="7a69a670-0096-4b4f-84ab-35426622d323" providerId="ADAL" clId="{330CC839-AA5A-4AA3-9D4E-996BFA79B36C}" dt="2021-01-12T19:08:09.015" v="32" actId="14100"/>
          <ac:picMkLst>
            <pc:docMk/>
            <pc:sldMk cId="2143056064" sldId="259"/>
            <ac:picMk id="22" creationId="{1AF8EF69-9F93-4F4D-A37A-EC6625839A62}"/>
          </ac:picMkLst>
        </pc:picChg>
        <pc:picChg chg="add mod modCrop">
          <ac:chgData name="Lehotska, Michaela" userId="7a69a670-0096-4b4f-84ab-35426622d323" providerId="ADAL" clId="{330CC839-AA5A-4AA3-9D4E-996BFA79B36C}" dt="2021-01-12T19:08:14.807" v="34" actId="14100"/>
          <ac:picMkLst>
            <pc:docMk/>
            <pc:sldMk cId="2143056064" sldId="259"/>
            <ac:picMk id="23" creationId="{736B878D-CA6F-4EEF-9358-6CF59C02ACF9}"/>
          </ac:picMkLst>
        </pc:picChg>
        <pc:picChg chg="add mod modCrop">
          <ac:chgData name="Lehotska, Michaela" userId="7a69a670-0096-4b4f-84ab-35426622d323" providerId="ADAL" clId="{330CC839-AA5A-4AA3-9D4E-996BFA79B36C}" dt="2021-01-12T19:08:59.535" v="44" actId="1076"/>
          <ac:picMkLst>
            <pc:docMk/>
            <pc:sldMk cId="2143056064" sldId="259"/>
            <ac:picMk id="24" creationId="{07A10725-F467-4326-BBEB-0EA9EE5BA2AE}"/>
          </ac:picMkLst>
        </pc:picChg>
        <pc:picChg chg="add mod modCrop">
          <ac:chgData name="Lehotska, Michaela" userId="7a69a670-0096-4b4f-84ab-35426622d323" providerId="ADAL" clId="{330CC839-AA5A-4AA3-9D4E-996BFA79B36C}" dt="2021-01-12T19:12:06.361" v="58" actId="1076"/>
          <ac:picMkLst>
            <pc:docMk/>
            <pc:sldMk cId="2143056064" sldId="259"/>
            <ac:picMk id="25" creationId="{946DD8A5-3B88-4D20-BC11-077FFCFCE264}"/>
          </ac:picMkLst>
        </pc:picChg>
        <pc:picChg chg="add mod modCrop">
          <ac:chgData name="Lehotska, Michaela" userId="7a69a670-0096-4b4f-84ab-35426622d323" providerId="ADAL" clId="{330CC839-AA5A-4AA3-9D4E-996BFA79B36C}" dt="2021-01-12T19:14:01.802" v="78" actId="1076"/>
          <ac:picMkLst>
            <pc:docMk/>
            <pc:sldMk cId="2143056064" sldId="259"/>
            <ac:picMk id="26" creationId="{A25F496A-4784-4806-9A43-BD29F78C6F05}"/>
          </ac:picMkLst>
        </pc:picChg>
        <pc:picChg chg="add mod modCrop">
          <ac:chgData name="Lehotska, Michaela" userId="7a69a670-0096-4b4f-84ab-35426622d323" providerId="ADAL" clId="{330CC839-AA5A-4AA3-9D4E-996BFA79B36C}" dt="2021-01-12T19:16:59.468" v="106" actId="1076"/>
          <ac:picMkLst>
            <pc:docMk/>
            <pc:sldMk cId="2143056064" sldId="259"/>
            <ac:picMk id="27" creationId="{791BD1E0-8576-4CD9-9AA8-1EE387B14CAD}"/>
          </ac:picMkLst>
        </pc:picChg>
        <pc:picChg chg="add mod ord modCrop">
          <ac:chgData name="Lehotska, Michaela" userId="7a69a670-0096-4b4f-84ab-35426622d323" providerId="ADAL" clId="{330CC839-AA5A-4AA3-9D4E-996BFA79B36C}" dt="2021-01-12T19:16:56.420" v="104" actId="1076"/>
          <ac:picMkLst>
            <pc:docMk/>
            <pc:sldMk cId="2143056064" sldId="259"/>
            <ac:picMk id="28" creationId="{7DE3FE99-959F-4143-AC6D-2B919E8692F1}"/>
          </ac:picMkLst>
        </pc:picChg>
        <pc:picChg chg="add mod modCrop">
          <ac:chgData name="Lehotska, Michaela" userId="7a69a670-0096-4b4f-84ab-35426622d323" providerId="ADAL" clId="{330CC839-AA5A-4AA3-9D4E-996BFA79B36C}" dt="2021-01-12T19:16:57.604" v="105" actId="1076"/>
          <ac:picMkLst>
            <pc:docMk/>
            <pc:sldMk cId="2143056064" sldId="259"/>
            <ac:picMk id="29" creationId="{EAB2748D-6118-49CA-ADB0-D63C885B0EF1}"/>
          </ac:picMkLst>
        </pc:picChg>
        <pc:picChg chg="add del mod ord">
          <ac:chgData name="Lehotska, Michaela" userId="7a69a670-0096-4b4f-84ab-35426622d323" providerId="ADAL" clId="{330CC839-AA5A-4AA3-9D4E-996BFA79B36C}" dt="2021-01-12T19:19:50.507" v="129" actId="478"/>
          <ac:picMkLst>
            <pc:docMk/>
            <pc:sldMk cId="2143056064" sldId="259"/>
            <ac:picMk id="30" creationId="{71A136EB-AC71-49A1-B432-109320320E5B}"/>
          </ac:picMkLst>
        </pc:picChg>
        <pc:picChg chg="add del mod ord">
          <ac:chgData name="Lehotska, Michaela" userId="7a69a670-0096-4b4f-84ab-35426622d323" providerId="ADAL" clId="{330CC839-AA5A-4AA3-9D4E-996BFA79B36C}" dt="2021-01-12T19:36:17.742" v="269" actId="478"/>
          <ac:picMkLst>
            <pc:docMk/>
            <pc:sldMk cId="2143056064" sldId="259"/>
            <ac:picMk id="31" creationId="{D52A754E-E8A5-4CD6-B7C0-D32B2563F814}"/>
          </ac:picMkLst>
        </pc:picChg>
        <pc:picChg chg="add mod ord">
          <ac:chgData name="Lehotska, Michaela" userId="7a69a670-0096-4b4f-84ab-35426622d323" providerId="ADAL" clId="{330CC839-AA5A-4AA3-9D4E-996BFA79B36C}" dt="2021-01-12T19:36:20.061" v="270" actId="1076"/>
          <ac:picMkLst>
            <pc:docMk/>
            <pc:sldMk cId="2143056064" sldId="259"/>
            <ac:picMk id="32" creationId="{B0433CC3-4866-4506-A2EE-E0A3FF2654C9}"/>
          </ac:picMkLst>
        </pc:picChg>
        <pc:picChg chg="add mod">
          <ac:chgData name="Lehotska, Michaela" userId="7a69a670-0096-4b4f-84ab-35426622d323" providerId="ADAL" clId="{330CC839-AA5A-4AA3-9D4E-996BFA79B36C}" dt="2021-01-12T19:22:27.912" v="154" actId="1076"/>
          <ac:picMkLst>
            <pc:docMk/>
            <pc:sldMk cId="2143056064" sldId="259"/>
            <ac:picMk id="33" creationId="{3ADF5955-6A19-4DCC-9861-FD0CCA934E64}"/>
          </ac:picMkLst>
        </pc:picChg>
        <pc:picChg chg="add mod ord">
          <ac:chgData name="Lehotska, Michaela" userId="7a69a670-0096-4b4f-84ab-35426622d323" providerId="ADAL" clId="{330CC839-AA5A-4AA3-9D4E-996BFA79B36C}" dt="2021-01-12T19:22:36.143" v="170" actId="1037"/>
          <ac:picMkLst>
            <pc:docMk/>
            <pc:sldMk cId="2143056064" sldId="259"/>
            <ac:picMk id="34" creationId="{DBD2AD17-B52D-48CE-B803-2248A3A9E4E1}"/>
          </ac:picMkLst>
        </pc:picChg>
        <pc:picChg chg="add mod modCrop">
          <ac:chgData name="Lehotska, Michaela" userId="7a69a670-0096-4b4f-84ab-35426622d323" providerId="ADAL" clId="{330CC839-AA5A-4AA3-9D4E-996BFA79B36C}" dt="2021-01-12T19:22:33.445" v="158" actId="1037"/>
          <ac:picMkLst>
            <pc:docMk/>
            <pc:sldMk cId="2143056064" sldId="259"/>
            <ac:picMk id="35" creationId="{0D4A9450-EB40-4234-BB38-35BCD4039EAB}"/>
          </ac:picMkLst>
        </pc:picChg>
        <pc:picChg chg="add del mod ord modCrop">
          <ac:chgData name="Lehotska, Michaela" userId="7a69a670-0096-4b4f-84ab-35426622d323" providerId="ADAL" clId="{330CC839-AA5A-4AA3-9D4E-996BFA79B36C}" dt="2021-01-12T19:40:41.673" v="288" actId="478"/>
          <ac:picMkLst>
            <pc:docMk/>
            <pc:sldMk cId="2143056064" sldId="259"/>
            <ac:picMk id="36" creationId="{0FAF4F68-A342-4875-93C0-20EDA26E8094}"/>
          </ac:picMkLst>
        </pc:picChg>
        <pc:picChg chg="add mod ord modCrop">
          <ac:chgData name="Lehotska, Michaela" userId="7a69a670-0096-4b4f-84ab-35426622d323" providerId="ADAL" clId="{330CC839-AA5A-4AA3-9D4E-996BFA79B36C}" dt="2021-01-12T19:55:41.956" v="345" actId="1076"/>
          <ac:picMkLst>
            <pc:docMk/>
            <pc:sldMk cId="2143056064" sldId="259"/>
            <ac:picMk id="37" creationId="{7C172BB1-8296-434F-AE04-74E179F37D51}"/>
          </ac:picMkLst>
        </pc:picChg>
        <pc:picChg chg="add del mod modCrop">
          <ac:chgData name="Lehotska, Michaela" userId="7a69a670-0096-4b4f-84ab-35426622d323" providerId="ADAL" clId="{330CC839-AA5A-4AA3-9D4E-996BFA79B36C}" dt="2021-01-12T19:35:07.468" v="262" actId="478"/>
          <ac:picMkLst>
            <pc:docMk/>
            <pc:sldMk cId="2143056064" sldId="259"/>
            <ac:picMk id="38" creationId="{26F21920-CB1E-4C70-B9BC-A638B69B91D5}"/>
          </ac:picMkLst>
        </pc:picChg>
        <pc:picChg chg="add mod modCrop">
          <ac:chgData name="Lehotska, Michaela" userId="7a69a670-0096-4b4f-84ab-35426622d323" providerId="ADAL" clId="{330CC839-AA5A-4AA3-9D4E-996BFA79B36C}" dt="2021-01-12T19:32:45.764" v="250" actId="14100"/>
          <ac:picMkLst>
            <pc:docMk/>
            <pc:sldMk cId="2143056064" sldId="259"/>
            <ac:picMk id="39" creationId="{74A8797C-264A-4F4E-A958-C166DB295CCA}"/>
          </ac:picMkLst>
        </pc:picChg>
        <pc:picChg chg="add mod modCrop">
          <ac:chgData name="Lehotska, Michaela" userId="7a69a670-0096-4b4f-84ab-35426622d323" providerId="ADAL" clId="{330CC839-AA5A-4AA3-9D4E-996BFA79B36C}" dt="2021-01-12T19:55:51.924" v="351" actId="14100"/>
          <ac:picMkLst>
            <pc:docMk/>
            <pc:sldMk cId="2143056064" sldId="259"/>
            <ac:picMk id="40" creationId="{080376FB-F20A-4D28-8B6C-9C7AFE9751AD}"/>
          </ac:picMkLst>
        </pc:picChg>
        <pc:picChg chg="add mod modCrop">
          <ac:chgData name="Lehotska, Michaela" userId="7a69a670-0096-4b4f-84ab-35426622d323" providerId="ADAL" clId="{330CC839-AA5A-4AA3-9D4E-996BFA79B36C}" dt="2021-01-12T19:35:28.220" v="268" actId="1076"/>
          <ac:picMkLst>
            <pc:docMk/>
            <pc:sldMk cId="2143056064" sldId="259"/>
            <ac:picMk id="41" creationId="{17D64819-6856-4C4B-A80A-6B8F26CA24BF}"/>
          </ac:picMkLst>
        </pc:picChg>
        <pc:picChg chg="add mod ord modCrop">
          <ac:chgData name="Lehotska, Michaela" userId="7a69a670-0096-4b4f-84ab-35426622d323" providerId="ADAL" clId="{330CC839-AA5A-4AA3-9D4E-996BFA79B36C}" dt="2021-01-12T19:40:59.286" v="296" actId="1076"/>
          <ac:picMkLst>
            <pc:docMk/>
            <pc:sldMk cId="2143056064" sldId="259"/>
            <ac:picMk id="42" creationId="{EC5AA052-6AA1-4C42-AC59-24E81A142BE5}"/>
          </ac:picMkLst>
        </pc:picChg>
        <pc:picChg chg="add mod">
          <ac:chgData name="Lehotska, Michaela" userId="7a69a670-0096-4b4f-84ab-35426622d323" providerId="ADAL" clId="{330CC839-AA5A-4AA3-9D4E-996BFA79B36C}" dt="2021-01-12T19:40:51.031" v="293" actId="1076"/>
          <ac:picMkLst>
            <pc:docMk/>
            <pc:sldMk cId="2143056064" sldId="259"/>
            <ac:picMk id="43" creationId="{BF9502CF-D2A6-4E44-A43D-ABB31B5CCB71}"/>
          </ac:picMkLst>
        </pc:picChg>
        <pc:picChg chg="add mod modCrop">
          <ac:chgData name="Lehotska, Michaela" userId="7a69a670-0096-4b4f-84ab-35426622d323" providerId="ADAL" clId="{330CC839-AA5A-4AA3-9D4E-996BFA79B36C}" dt="2021-01-12T19:55:53.708" v="352" actId="14100"/>
          <ac:picMkLst>
            <pc:docMk/>
            <pc:sldMk cId="2143056064" sldId="259"/>
            <ac:picMk id="44" creationId="{E189AB3A-B719-41F0-A047-3995133A6D04}"/>
          </ac:picMkLst>
        </pc:picChg>
      </pc:sldChg>
      <pc:sldChg chg="addSp delSp modSp add">
        <pc:chgData name="Lehotska, Michaela" userId="7a69a670-0096-4b4f-84ab-35426622d323" providerId="ADAL" clId="{330CC839-AA5A-4AA3-9D4E-996BFA79B36C}" dt="2021-01-12T20:22:00.764" v="459"/>
        <pc:sldMkLst>
          <pc:docMk/>
          <pc:sldMk cId="122275661" sldId="260"/>
        </pc:sldMkLst>
        <pc:spChg chg="mod">
          <ac:chgData name="Lehotska, Michaela" userId="7a69a670-0096-4b4f-84ab-35426622d323" providerId="ADAL" clId="{330CC839-AA5A-4AA3-9D4E-996BFA79B36C}" dt="2021-01-12T20:17:57.298" v="454" actId="1076"/>
          <ac:spMkLst>
            <pc:docMk/>
            <pc:sldMk cId="122275661" sldId="260"/>
            <ac:spMk id="14" creationId="{F1A6A165-2761-4D1C-B5FA-C29FE7E154DD}"/>
          </ac:spMkLst>
        </pc:sp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2" creationId="{D0E6F9D0-C276-4318-A1E3-B199CBFC712F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3" creationId="{8F8793EE-C56E-4DAF-A42F-3849083DD025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4" creationId="{EC8451B8-08FC-4BAC-B637-B46F74B3821E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7" creationId="{995CDFD2-8404-4CC9-93CB-2FCF39CE3B19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8" creationId="{2094DFA4-A0DB-427A-A22A-CFF0830D3F07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9" creationId="{C52B8786-BEB4-43D3-B810-2456581D3A94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10" creationId="{E588AB89-FD6C-4742-825E-F7C0A5C092C5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11" creationId="{9BCFD1DA-DEE7-4565-AADE-CA9D85364354}"/>
          </ac:picMkLst>
        </pc:picChg>
        <pc:picChg chg="add del">
          <ac:chgData name="Lehotska, Michaela" userId="7a69a670-0096-4b4f-84ab-35426622d323" providerId="ADAL" clId="{330CC839-AA5A-4AA3-9D4E-996BFA79B36C}" dt="2021-01-12T19:43:57.034" v="316" actId="478"/>
          <ac:picMkLst>
            <pc:docMk/>
            <pc:sldMk cId="122275661" sldId="260"/>
            <ac:picMk id="12" creationId="{CA3AF51E-428B-4709-B347-8BD3F360C9E1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13" creationId="{0EE2F724-C472-4498-B255-2345F5FA80E2}"/>
          </ac:picMkLst>
        </pc:picChg>
        <pc:picChg chg="add mod">
          <ac:chgData name="Lehotska, Michaela" userId="7a69a670-0096-4b4f-84ab-35426622d323" providerId="ADAL" clId="{330CC839-AA5A-4AA3-9D4E-996BFA79B36C}" dt="2021-01-12T20:22:00.764" v="459"/>
          <ac:picMkLst>
            <pc:docMk/>
            <pc:sldMk cId="122275661" sldId="260"/>
            <ac:picMk id="15" creationId="{B8F5C373-A106-4C93-9EF7-026C3771D016}"/>
          </ac:picMkLst>
        </pc:picChg>
        <pc:picChg chg="add mod">
          <ac:chgData name="Lehotska, Michaela" userId="7a69a670-0096-4b4f-84ab-35426622d323" providerId="ADAL" clId="{330CC839-AA5A-4AA3-9D4E-996BFA79B36C}" dt="2021-01-12T20:00:33.460" v="363" actId="1076"/>
          <ac:picMkLst>
            <pc:docMk/>
            <pc:sldMk cId="122275661" sldId="260"/>
            <ac:picMk id="16" creationId="{D7A833C0-B076-436C-B131-E841B9CCB4D9}"/>
          </ac:picMkLst>
        </pc:picChg>
        <pc:picChg chg="add mod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17" creationId="{D1A227F9-3993-4F7B-BE3C-3ECC813AD1B6}"/>
          </ac:picMkLst>
        </pc:picChg>
        <pc:picChg chg="add mod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18" creationId="{37D2DB5A-2717-42C1-9F08-D8E26513D820}"/>
          </ac:picMkLst>
        </pc:picChg>
        <pc:picChg chg="add mod">
          <ac:chgData name="Lehotska, Michaela" userId="7a69a670-0096-4b4f-84ab-35426622d323" providerId="ADAL" clId="{330CC839-AA5A-4AA3-9D4E-996BFA79B36C}" dt="2021-01-12T19:41:57.743" v="307" actId="14100"/>
          <ac:picMkLst>
            <pc:docMk/>
            <pc:sldMk cId="122275661" sldId="260"/>
            <ac:picMk id="19" creationId="{BAECBFD4-9F60-4C99-8416-CE49F8877A0C}"/>
          </ac:picMkLst>
        </pc:picChg>
        <pc:picChg chg="add mod modCrop">
          <ac:chgData name="Lehotska, Michaela" userId="7a69a670-0096-4b4f-84ab-35426622d323" providerId="ADAL" clId="{330CC839-AA5A-4AA3-9D4E-996BFA79B36C}" dt="2021-01-12T20:01:21.294" v="370" actId="1076"/>
          <ac:picMkLst>
            <pc:docMk/>
            <pc:sldMk cId="122275661" sldId="260"/>
            <ac:picMk id="20" creationId="{F585924C-ACA2-4F2A-A60A-94EFF3E44712}"/>
          </ac:picMkLst>
        </pc:picChg>
        <pc:picChg chg="add mod">
          <ac:chgData name="Lehotska, Michaela" userId="7a69a670-0096-4b4f-84ab-35426622d323" providerId="ADAL" clId="{330CC839-AA5A-4AA3-9D4E-996BFA79B36C}" dt="2021-01-12T20:18:06.402" v="456" actId="1076"/>
          <ac:picMkLst>
            <pc:docMk/>
            <pc:sldMk cId="122275661" sldId="260"/>
            <ac:picMk id="21" creationId="{07C9972F-61B7-4498-B90D-C383F6B75DC5}"/>
          </ac:picMkLst>
        </pc:picChg>
        <pc:picChg chg="add mod">
          <ac:chgData name="Lehotska, Michaela" userId="7a69a670-0096-4b4f-84ab-35426622d323" providerId="ADAL" clId="{330CC839-AA5A-4AA3-9D4E-996BFA79B36C}" dt="2021-01-12T20:03:32.943" v="390" actId="14100"/>
          <ac:picMkLst>
            <pc:docMk/>
            <pc:sldMk cId="122275661" sldId="260"/>
            <ac:picMk id="22" creationId="{50137F65-8800-4BE2-B484-F8B6A01E4447}"/>
          </ac:picMkLst>
        </pc:picChg>
        <pc:picChg chg="add mod">
          <ac:chgData name="Lehotska, Michaela" userId="7a69a670-0096-4b4f-84ab-35426622d323" providerId="ADAL" clId="{330CC839-AA5A-4AA3-9D4E-996BFA79B36C}" dt="2021-01-12T20:18:08.682" v="457" actId="1076"/>
          <ac:picMkLst>
            <pc:docMk/>
            <pc:sldMk cId="122275661" sldId="260"/>
            <ac:picMk id="23" creationId="{544AC301-8B9D-4E2E-A04D-974F964B6CA6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24" creationId="{366DF255-5832-42F0-B177-DCD09464E44E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25" creationId="{B5EDFEAF-715B-400F-96FB-2D892495BC9E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26" creationId="{782DAAB0-01DB-4776-A8C3-832D48F30518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28" creationId="{15F62458-B393-4C3F-94B3-08FC00F31F0F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30" creationId="{C7C6D5B4-20C1-4058-ADB4-B0B9C654FCE0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32" creationId="{6FDB2F6E-4616-4C4F-B8EA-3A39F95B4451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1034" creationId="{EDC532F6-103C-4C46-AFEE-4C68B6A05026}"/>
          </ac:picMkLst>
        </pc:picChg>
        <pc:picChg chg="add mod">
          <ac:chgData name="Lehotska, Michaela" userId="7a69a670-0096-4b4f-84ab-35426622d323" providerId="ADAL" clId="{330CC839-AA5A-4AA3-9D4E-996BFA79B36C}" dt="2021-01-12T20:18:03.922" v="455" actId="1076"/>
          <ac:picMkLst>
            <pc:docMk/>
            <pc:sldMk cId="122275661" sldId="260"/>
            <ac:picMk id="1036" creationId="{6006C1C6-F518-4868-9501-CCC7E7B2F706}"/>
          </ac:picMkLst>
        </pc:picChg>
      </pc:sldChg>
      <pc:sldMasterChg chg="setBg modSldLayout">
        <pc:chgData name="Lehotska, Michaela" userId="7a69a670-0096-4b4f-84ab-35426622d323" providerId="ADAL" clId="{330CC839-AA5A-4AA3-9D4E-996BFA79B36C}" dt="2021-01-12T18:52:58.115" v="3"/>
        <pc:sldMasterMkLst>
          <pc:docMk/>
          <pc:sldMasterMk cId="2637695637" sldId="2147483684"/>
        </pc:sldMasterMkLst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2291888335" sldId="2147483685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4064649206" sldId="2147483686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2935831709" sldId="2147483687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421971946" sldId="2147483688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064071788" sldId="2147483689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1177225032" sldId="2147483690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958217391" sldId="2147483691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856399743" sldId="2147483692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2271479098" sldId="2147483693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071887053" sldId="2147483694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1611386488" sldId="2147483695"/>
          </pc:sldLayoutMkLst>
        </pc:sldLayoutChg>
      </pc:sldMasterChg>
    </pc:docChg>
  </pc:docChgLst>
  <pc:docChgLst>
    <pc:chgData name="Lehotska, Michaela" userId="7a69a670-0096-4b4f-84ab-35426622d323" providerId="ADAL" clId="{A2DFDDA5-F9B8-4026-98FA-ADE2D64DBFD5}"/>
    <pc:docChg chg="undo custSel addSld delSld modSld">
      <pc:chgData name="Lehotska, Michaela" userId="7a69a670-0096-4b4f-84ab-35426622d323" providerId="ADAL" clId="{A2DFDDA5-F9B8-4026-98FA-ADE2D64DBFD5}" dt="2021-01-21T16:48:21.942" v="1095" actId="14100"/>
      <pc:docMkLst>
        <pc:docMk/>
      </pc:docMkLst>
      <pc:sldChg chg="addSp delSp modSp del">
        <pc:chgData name="Lehotska, Michaela" userId="7a69a670-0096-4b4f-84ab-35426622d323" providerId="ADAL" clId="{A2DFDDA5-F9B8-4026-98FA-ADE2D64DBFD5}" dt="2021-01-21T15:06:31.506" v="279" actId="2696"/>
        <pc:sldMkLst>
          <pc:docMk/>
          <pc:sldMk cId="244480616" sldId="257"/>
        </pc:sldMkLst>
        <pc:spChg chg="mod">
          <ac:chgData name="Lehotska, Michaela" userId="7a69a670-0096-4b4f-84ab-35426622d323" providerId="ADAL" clId="{A2DFDDA5-F9B8-4026-98FA-ADE2D64DBFD5}" dt="2021-01-21T14:53:36.105" v="157" actId="1036"/>
          <ac:spMkLst>
            <pc:docMk/>
            <pc:sldMk cId="244480616" sldId="257"/>
            <ac:spMk id="5" creationId="{89891AA0-45EA-404A-B56B-CD196426480B}"/>
          </ac:spMkLst>
        </pc:spChg>
        <pc:spChg chg="mod">
          <ac:chgData name="Lehotska, Michaela" userId="7a69a670-0096-4b4f-84ab-35426622d323" providerId="ADAL" clId="{A2DFDDA5-F9B8-4026-98FA-ADE2D64DBFD5}" dt="2021-01-21T14:53:31.489" v="145" actId="1035"/>
          <ac:spMkLst>
            <pc:docMk/>
            <pc:sldMk cId="244480616" sldId="257"/>
            <ac:spMk id="6" creationId="{725FF31F-6FFE-4C95-984B-F83182024D20}"/>
          </ac:spMkLst>
        </pc:spChg>
        <pc:picChg chg="add del mod">
          <ac:chgData name="Lehotska, Michaela" userId="7a69a670-0096-4b4f-84ab-35426622d323" providerId="ADAL" clId="{A2DFDDA5-F9B8-4026-98FA-ADE2D64DBFD5}" dt="2021-01-21T14:49:03.726" v="97" actId="478"/>
          <ac:picMkLst>
            <pc:docMk/>
            <pc:sldMk cId="244480616" sldId="257"/>
            <ac:picMk id="3" creationId="{AEBB96E1-FAD7-4055-B098-BF4F4837BEE7}"/>
          </ac:picMkLst>
        </pc:picChg>
        <pc:picChg chg="add del mod modCrop">
          <ac:chgData name="Lehotska, Michaela" userId="7a69a670-0096-4b4f-84ab-35426622d323" providerId="ADAL" clId="{A2DFDDA5-F9B8-4026-98FA-ADE2D64DBFD5}" dt="2021-01-21T14:49:35.790" v="104" actId="478"/>
          <ac:picMkLst>
            <pc:docMk/>
            <pc:sldMk cId="244480616" sldId="257"/>
            <ac:picMk id="7" creationId="{466A0ED8-4838-4C53-B7C7-39E657E76CE5}"/>
          </ac:picMkLst>
        </pc:picChg>
        <pc:picChg chg="add del mod ord modCrop">
          <ac:chgData name="Lehotska, Michaela" userId="7a69a670-0096-4b4f-84ab-35426622d323" providerId="ADAL" clId="{A2DFDDA5-F9B8-4026-98FA-ADE2D64DBFD5}" dt="2021-01-21T14:50:28.518" v="118" actId="478"/>
          <ac:picMkLst>
            <pc:docMk/>
            <pc:sldMk cId="244480616" sldId="257"/>
            <ac:picMk id="9" creationId="{BF54EEB8-215E-4127-A6C3-328507D85B2E}"/>
          </ac:picMkLst>
        </pc:picChg>
        <pc:picChg chg="del">
          <ac:chgData name="Lehotska, Michaela" userId="7a69a670-0096-4b4f-84ab-35426622d323" providerId="ADAL" clId="{A2DFDDA5-F9B8-4026-98FA-ADE2D64DBFD5}" dt="2021-01-21T14:50:24.110" v="117" actId="478"/>
          <ac:picMkLst>
            <pc:docMk/>
            <pc:sldMk cId="244480616" sldId="257"/>
            <ac:picMk id="10" creationId="{72FB18B0-2C37-4D5F-98EA-E4C426A56F80}"/>
          </ac:picMkLst>
        </pc:picChg>
        <pc:picChg chg="add del mod modCrop">
          <ac:chgData name="Lehotska, Michaela" userId="7a69a670-0096-4b4f-84ab-35426622d323" providerId="ADAL" clId="{A2DFDDA5-F9B8-4026-98FA-ADE2D64DBFD5}" dt="2021-01-21T14:51:07.019" v="126" actId="478"/>
          <ac:picMkLst>
            <pc:docMk/>
            <pc:sldMk cId="244480616" sldId="257"/>
            <ac:picMk id="12" creationId="{E8B53B33-B936-44A3-81BC-F8E4A11B9807}"/>
          </ac:picMkLst>
        </pc:picChg>
        <pc:picChg chg="add del mod">
          <ac:chgData name="Lehotska, Michaela" userId="7a69a670-0096-4b4f-84ab-35426622d323" providerId="ADAL" clId="{A2DFDDA5-F9B8-4026-98FA-ADE2D64DBFD5}" dt="2021-01-21T14:51:28.882" v="128" actId="478"/>
          <ac:picMkLst>
            <pc:docMk/>
            <pc:sldMk cId="244480616" sldId="257"/>
            <ac:picMk id="14" creationId="{C70D5D94-3964-4479-8D47-5D093EE418E1}"/>
          </ac:picMkLst>
        </pc:picChg>
        <pc:picChg chg="add del mod ord modCrop">
          <ac:chgData name="Lehotska, Michaela" userId="7a69a670-0096-4b4f-84ab-35426622d323" providerId="ADAL" clId="{A2DFDDA5-F9B8-4026-98FA-ADE2D64DBFD5}" dt="2021-01-21T14:54:28.585" v="164" actId="478"/>
          <ac:picMkLst>
            <pc:docMk/>
            <pc:sldMk cId="244480616" sldId="257"/>
            <ac:picMk id="16" creationId="{07A8FAA5-2311-423E-B18A-0B85BD86BADE}"/>
          </ac:picMkLst>
        </pc:picChg>
        <pc:picChg chg="add del mod">
          <ac:chgData name="Lehotska, Michaela" userId="7a69a670-0096-4b4f-84ab-35426622d323" providerId="ADAL" clId="{A2DFDDA5-F9B8-4026-98FA-ADE2D64DBFD5}" dt="2021-01-21T14:54:27.879" v="163" actId="478"/>
          <ac:picMkLst>
            <pc:docMk/>
            <pc:sldMk cId="244480616" sldId="257"/>
            <ac:picMk id="18" creationId="{00C71227-12F3-4D4F-ABFA-518E4CCE8D98}"/>
          </ac:picMkLst>
        </pc:picChg>
        <pc:picChg chg="add del mod ord modCrop">
          <ac:chgData name="Lehotska, Michaela" userId="7a69a670-0096-4b4f-84ab-35426622d323" providerId="ADAL" clId="{A2DFDDA5-F9B8-4026-98FA-ADE2D64DBFD5}" dt="2021-01-21T14:56:24.921" v="179" actId="478"/>
          <ac:picMkLst>
            <pc:docMk/>
            <pc:sldMk cId="244480616" sldId="257"/>
            <ac:picMk id="20" creationId="{F99CDE84-C4EF-4E43-AC89-9A8A54388B8C}"/>
          </ac:picMkLst>
        </pc:picChg>
        <pc:picChg chg="add del">
          <ac:chgData name="Lehotska, Michaela" userId="7a69a670-0096-4b4f-84ab-35426622d323" providerId="ADAL" clId="{A2DFDDA5-F9B8-4026-98FA-ADE2D64DBFD5}" dt="2021-01-21T14:56:21.417" v="177" actId="478"/>
          <ac:picMkLst>
            <pc:docMk/>
            <pc:sldMk cId="244480616" sldId="257"/>
            <ac:picMk id="21" creationId="{74132865-96B5-4653-A035-338D14450B08}"/>
          </ac:picMkLst>
        </pc:picChg>
      </pc:sldChg>
      <pc:sldChg chg="addSp delSp modSp">
        <pc:chgData name="Lehotska, Michaela" userId="7a69a670-0096-4b4f-84ab-35426622d323" providerId="ADAL" clId="{A2DFDDA5-F9B8-4026-98FA-ADE2D64DBFD5}" dt="2021-01-21T16:48:21.942" v="1095" actId="14100"/>
        <pc:sldMkLst>
          <pc:docMk/>
          <pc:sldMk cId="2143056064" sldId="259"/>
        </pc:sldMkLst>
        <pc:spChg chg="mod">
          <ac:chgData name="Lehotska, Michaela" userId="7a69a670-0096-4b4f-84ab-35426622d323" providerId="ADAL" clId="{A2DFDDA5-F9B8-4026-98FA-ADE2D64DBFD5}" dt="2021-01-21T16:42:02.051" v="1073" actId="947"/>
          <ac:spMkLst>
            <pc:docMk/>
            <pc:sldMk cId="2143056064" sldId="259"/>
            <ac:spMk id="2" creationId="{9638D11B-144B-401E-89EB-093E87675033}"/>
          </ac:spMkLst>
        </pc:spChg>
        <pc:spChg chg="mod">
          <ac:chgData name="Lehotska, Michaela" userId="7a69a670-0096-4b4f-84ab-35426622d323" providerId="ADAL" clId="{A2DFDDA5-F9B8-4026-98FA-ADE2D64DBFD5}" dt="2021-01-21T15:38:48.094" v="559" actId="20577"/>
          <ac:spMkLst>
            <pc:docMk/>
            <pc:sldMk cId="2143056064" sldId="259"/>
            <ac:spMk id="7" creationId="{192410F6-C007-4D68-9B59-EA5E0397DDC1}"/>
          </ac:spMkLst>
        </pc:spChg>
        <pc:spChg chg="del mod">
          <ac:chgData name="Lehotska, Michaela" userId="7a69a670-0096-4b4f-84ab-35426622d323" providerId="ADAL" clId="{A2DFDDA5-F9B8-4026-98FA-ADE2D64DBFD5}" dt="2021-01-21T15:38:54.154" v="560" actId="478"/>
          <ac:spMkLst>
            <pc:docMk/>
            <pc:sldMk cId="2143056064" sldId="259"/>
            <ac:spMk id="10" creationId="{30EA3E53-0F19-4D59-AA6B-7E25CE3738C4}"/>
          </ac:spMkLst>
        </pc:spChg>
        <pc:spChg chg="mod">
          <ac:chgData name="Lehotska, Michaela" userId="7a69a670-0096-4b4f-84ab-35426622d323" providerId="ADAL" clId="{A2DFDDA5-F9B8-4026-98FA-ADE2D64DBFD5}" dt="2021-01-21T16:14:55.453" v="807" actId="1076"/>
          <ac:spMkLst>
            <pc:docMk/>
            <pc:sldMk cId="2143056064" sldId="259"/>
            <ac:spMk id="11" creationId="{AB84FA82-5ACA-421D-8E63-AEAF7C2C30FC}"/>
          </ac:spMkLst>
        </pc:spChg>
        <pc:spChg chg="add del mod">
          <ac:chgData name="Lehotska, Michaela" userId="7a69a670-0096-4b4f-84ab-35426622d323" providerId="ADAL" clId="{A2DFDDA5-F9B8-4026-98FA-ADE2D64DBFD5}" dt="2021-01-21T16:12:27.444" v="695" actId="478"/>
          <ac:spMkLst>
            <pc:docMk/>
            <pc:sldMk cId="2143056064" sldId="259"/>
            <ac:spMk id="32" creationId="{5A747C71-46E6-48F3-8702-3ECE6F44E06C}"/>
          </ac:spMkLst>
        </pc:spChg>
        <pc:picChg chg="del">
          <ac:chgData name="Lehotska, Michaela" userId="7a69a670-0096-4b4f-84ab-35426622d323" providerId="ADAL" clId="{A2DFDDA5-F9B8-4026-98FA-ADE2D64DBFD5}" dt="2021-01-21T14:44:49.360" v="48" actId="478"/>
          <ac:picMkLst>
            <pc:docMk/>
            <pc:sldMk cId="2143056064" sldId="259"/>
            <ac:picMk id="3" creationId="{D33124A3-E37B-469B-A713-29257E73D812}"/>
          </ac:picMkLst>
        </pc:picChg>
        <pc:picChg chg="del">
          <ac:chgData name="Lehotska, Michaela" userId="7a69a670-0096-4b4f-84ab-35426622d323" providerId="ADAL" clId="{A2DFDDA5-F9B8-4026-98FA-ADE2D64DBFD5}" dt="2021-01-21T14:44:48.978" v="47" actId="478"/>
          <ac:picMkLst>
            <pc:docMk/>
            <pc:sldMk cId="2143056064" sldId="259"/>
            <ac:picMk id="4" creationId="{147F7910-3EFC-4C31-A4D2-26B5212AC37C}"/>
          </ac:picMkLst>
        </pc:picChg>
        <pc:picChg chg="del">
          <ac:chgData name="Lehotska, Michaela" userId="7a69a670-0096-4b4f-84ab-35426622d323" providerId="ADAL" clId="{A2DFDDA5-F9B8-4026-98FA-ADE2D64DBFD5}" dt="2021-01-21T14:44:49.803" v="49" actId="478"/>
          <ac:picMkLst>
            <pc:docMk/>
            <pc:sldMk cId="2143056064" sldId="259"/>
            <ac:picMk id="5" creationId="{0C205B17-8B5E-47F6-A80F-079C2F795C22}"/>
          </ac:picMkLst>
        </pc:picChg>
        <pc:picChg chg="del">
          <ac:chgData name="Lehotska, Michaela" userId="7a69a670-0096-4b4f-84ab-35426622d323" providerId="ADAL" clId="{A2DFDDA5-F9B8-4026-98FA-ADE2D64DBFD5}" dt="2021-01-21T14:44:48.545" v="46" actId="478"/>
          <ac:picMkLst>
            <pc:docMk/>
            <pc:sldMk cId="2143056064" sldId="259"/>
            <ac:picMk id="6" creationId="{C4B602C4-B5FE-4037-A82C-B7133059FE57}"/>
          </ac:picMkLst>
        </pc:picChg>
        <pc:picChg chg="del">
          <ac:chgData name="Lehotska, Michaela" userId="7a69a670-0096-4b4f-84ab-35426622d323" providerId="ADAL" clId="{A2DFDDA5-F9B8-4026-98FA-ADE2D64DBFD5}" dt="2021-01-21T15:25:08.862" v="436" actId="478"/>
          <ac:picMkLst>
            <pc:docMk/>
            <pc:sldMk cId="2143056064" sldId="259"/>
            <ac:picMk id="8" creationId="{FDD7E032-F536-4263-A999-DE8A4964823A}"/>
          </ac:picMkLst>
        </pc:picChg>
        <pc:picChg chg="del">
          <ac:chgData name="Lehotska, Michaela" userId="7a69a670-0096-4b4f-84ab-35426622d323" providerId="ADAL" clId="{A2DFDDA5-F9B8-4026-98FA-ADE2D64DBFD5}" dt="2021-01-21T15:25:09.332" v="437" actId="478"/>
          <ac:picMkLst>
            <pc:docMk/>
            <pc:sldMk cId="2143056064" sldId="259"/>
            <ac:picMk id="9" creationId="{962C5CBD-6BF7-42D2-B358-8E8641351AE7}"/>
          </ac:picMkLst>
        </pc:picChg>
        <pc:picChg chg="del">
          <ac:chgData name="Lehotska, Michaela" userId="7a69a670-0096-4b4f-84ab-35426622d323" providerId="ADAL" clId="{A2DFDDA5-F9B8-4026-98FA-ADE2D64DBFD5}" dt="2021-01-21T15:25:09.753" v="438" actId="478"/>
          <ac:picMkLst>
            <pc:docMk/>
            <pc:sldMk cId="2143056064" sldId="259"/>
            <ac:picMk id="12" creationId="{FBBD0C14-F3C3-4D09-B78A-86D057845726}"/>
          </ac:picMkLst>
        </pc:picChg>
        <pc:picChg chg="del">
          <ac:chgData name="Lehotska, Michaela" userId="7a69a670-0096-4b4f-84ab-35426622d323" providerId="ADAL" clId="{A2DFDDA5-F9B8-4026-98FA-ADE2D64DBFD5}" dt="2021-01-21T15:25:10.171" v="439" actId="478"/>
          <ac:picMkLst>
            <pc:docMk/>
            <pc:sldMk cId="2143056064" sldId="259"/>
            <ac:picMk id="13" creationId="{6D018C2F-E2C0-4523-89DA-2EC74278E78D}"/>
          </ac:picMkLst>
        </pc:picChg>
        <pc:picChg chg="add mod modCrop">
          <ac:chgData name="Lehotska, Michaela" userId="7a69a670-0096-4b4f-84ab-35426622d323" providerId="ADAL" clId="{A2DFDDA5-F9B8-4026-98FA-ADE2D64DBFD5}" dt="2021-01-21T16:42:19.521" v="1075" actId="14100"/>
          <ac:picMkLst>
            <pc:docMk/>
            <pc:sldMk cId="2143056064" sldId="259"/>
            <ac:picMk id="14" creationId="{08801AE3-63B0-45CB-ABD8-6CA5BD894B28}"/>
          </ac:picMkLst>
        </pc:picChg>
        <pc:picChg chg="del">
          <ac:chgData name="Lehotska, Michaela" userId="7a69a670-0096-4b4f-84ab-35426622d323" providerId="ADAL" clId="{A2DFDDA5-F9B8-4026-98FA-ADE2D64DBFD5}" dt="2021-01-21T15:25:10.556" v="440" actId="478"/>
          <ac:picMkLst>
            <pc:docMk/>
            <pc:sldMk cId="2143056064" sldId="259"/>
            <ac:picMk id="15" creationId="{4EC8F30A-9CA7-4303-A1E9-A25E7964BEB1}"/>
          </ac:picMkLst>
        </pc:picChg>
        <pc:picChg chg="del">
          <ac:chgData name="Lehotska, Michaela" userId="7a69a670-0096-4b4f-84ab-35426622d323" providerId="ADAL" clId="{A2DFDDA5-F9B8-4026-98FA-ADE2D64DBFD5}" dt="2021-01-21T14:44:02.166" v="3" actId="478"/>
          <ac:picMkLst>
            <pc:docMk/>
            <pc:sldMk cId="2143056064" sldId="259"/>
            <ac:picMk id="16" creationId="{81155DC3-1D17-430B-A311-CFAC9667A2D9}"/>
          </ac:picMkLst>
        </pc:picChg>
        <pc:picChg chg="del">
          <ac:chgData name="Lehotska, Michaela" userId="7a69a670-0096-4b4f-84ab-35426622d323" providerId="ADAL" clId="{A2DFDDA5-F9B8-4026-98FA-ADE2D64DBFD5}" dt="2021-01-21T14:44:01.730" v="2" actId="478"/>
          <ac:picMkLst>
            <pc:docMk/>
            <pc:sldMk cId="2143056064" sldId="259"/>
            <ac:picMk id="17" creationId="{7BD88AAD-68A5-435F-A778-280FD5E9F334}"/>
          </ac:picMkLst>
        </pc:picChg>
        <pc:picChg chg="del">
          <ac:chgData name="Lehotska, Michaela" userId="7a69a670-0096-4b4f-84ab-35426622d323" providerId="ADAL" clId="{A2DFDDA5-F9B8-4026-98FA-ADE2D64DBFD5}" dt="2021-01-21T14:44:01.071" v="1" actId="478"/>
          <ac:picMkLst>
            <pc:docMk/>
            <pc:sldMk cId="2143056064" sldId="259"/>
            <ac:picMk id="18" creationId="{A3C1745B-1B25-46A5-8CEE-05A8B9F44615}"/>
          </ac:picMkLst>
        </pc:picChg>
        <pc:picChg chg="add mod modCrop">
          <ac:chgData name="Lehotska, Michaela" userId="7a69a670-0096-4b4f-84ab-35426622d323" providerId="ADAL" clId="{A2DFDDA5-F9B8-4026-98FA-ADE2D64DBFD5}" dt="2021-01-21T16:13:56.723" v="764" actId="14100"/>
          <ac:picMkLst>
            <pc:docMk/>
            <pc:sldMk cId="2143056064" sldId="259"/>
            <ac:picMk id="19" creationId="{94CB612B-76F9-4447-A087-8596EBFD3D65}"/>
          </ac:picMkLst>
        </pc:picChg>
        <pc:picChg chg="add mo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0" creationId="{C56FB81F-2413-4E88-9049-8D2D3EFB02F6}"/>
          </ac:picMkLst>
        </pc:picChg>
        <pc:picChg chg="del mod">
          <ac:chgData name="Lehotska, Michaela" userId="7a69a670-0096-4b4f-84ab-35426622d323" providerId="ADAL" clId="{A2DFDDA5-F9B8-4026-98FA-ADE2D64DBFD5}" dt="2021-01-21T15:22:00.961" v="427" actId="478"/>
          <ac:picMkLst>
            <pc:docMk/>
            <pc:sldMk cId="2143056064" sldId="259"/>
            <ac:picMk id="21" creationId="{90CC8F56-35A7-459B-A09A-8D37ADDF7741}"/>
          </ac:picMkLst>
        </pc:picChg>
        <pc:picChg chg="add mod modCrop">
          <ac:chgData name="Lehotska, Michaela" userId="7a69a670-0096-4b4f-84ab-35426622d323" providerId="ADAL" clId="{A2DFDDA5-F9B8-4026-98FA-ADE2D64DBFD5}" dt="2021-01-21T16:42:21.297" v="1076" actId="1076"/>
          <ac:picMkLst>
            <pc:docMk/>
            <pc:sldMk cId="2143056064" sldId="259"/>
            <ac:picMk id="22" creationId="{38ACEB0D-661C-4589-97BD-64ECF1A75902}"/>
          </ac:picMkLst>
        </pc:picChg>
        <pc:picChg chg="add mo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3" creationId="{59DEB183-9897-4668-9BC8-D5E27F87EE5E}"/>
          </ac:picMkLst>
        </pc:picChg>
        <pc:picChg chg="add mod modCrop">
          <ac:chgData name="Lehotska, Michaela" userId="7a69a670-0096-4b4f-84ab-35426622d323" providerId="ADAL" clId="{A2DFDDA5-F9B8-4026-98FA-ADE2D64DBFD5}" dt="2021-01-21T16:14:22.476" v="802" actId="14100"/>
          <ac:picMkLst>
            <pc:docMk/>
            <pc:sldMk cId="2143056064" sldId="259"/>
            <ac:picMk id="24" creationId="{26FD8F1E-7A89-4801-B6CD-6DA7BF181CFA}"/>
          </ac:picMkLst>
        </pc:picChg>
        <pc:picChg chg="add mo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5" creationId="{8673B0A9-C30B-4430-82D1-D521BE697BC9}"/>
          </ac:picMkLst>
        </pc:picChg>
        <pc:picChg chg="add mod or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6" creationId="{AE17EE31-C03B-42E0-9163-27015BCC7A75}"/>
          </ac:picMkLst>
        </pc:picChg>
        <pc:picChg chg="add mod modCrop">
          <ac:chgData name="Lehotska, Michaela" userId="7a69a670-0096-4b4f-84ab-35426622d323" providerId="ADAL" clId="{A2DFDDA5-F9B8-4026-98FA-ADE2D64DBFD5}" dt="2021-01-21T16:39:26.496" v="1038" actId="14100"/>
          <ac:picMkLst>
            <pc:docMk/>
            <pc:sldMk cId="2143056064" sldId="259"/>
            <ac:picMk id="27" creationId="{26C08628-D9B7-4FB2-8BE8-EB191795884B}"/>
          </ac:picMkLst>
        </pc:picChg>
        <pc:picChg chg="add mod modCrop">
          <ac:chgData name="Lehotska, Michaela" userId="7a69a670-0096-4b4f-84ab-35426622d323" providerId="ADAL" clId="{A2DFDDA5-F9B8-4026-98FA-ADE2D64DBFD5}" dt="2021-01-21T16:42:14.281" v="1074" actId="1076"/>
          <ac:picMkLst>
            <pc:docMk/>
            <pc:sldMk cId="2143056064" sldId="259"/>
            <ac:picMk id="28" creationId="{8CBFA899-71BE-47AC-9664-B5783508CB50}"/>
          </ac:picMkLst>
        </pc:picChg>
        <pc:picChg chg="add del">
          <ac:chgData name="Lehotska, Michaela" userId="7a69a670-0096-4b4f-84ab-35426622d323" providerId="ADAL" clId="{A2DFDDA5-F9B8-4026-98FA-ADE2D64DBFD5}" dt="2021-01-21T15:55:43.066" v="602"/>
          <ac:picMkLst>
            <pc:docMk/>
            <pc:sldMk cId="2143056064" sldId="259"/>
            <ac:picMk id="29" creationId="{8B76F507-B813-4056-80E9-5F0ED061D966}"/>
          </ac:picMkLst>
        </pc:picChg>
        <pc:picChg chg="add mod modCrop">
          <ac:chgData name="Lehotska, Michaela" userId="7a69a670-0096-4b4f-84ab-35426622d323" providerId="ADAL" clId="{A2DFDDA5-F9B8-4026-98FA-ADE2D64DBFD5}" dt="2021-01-21T16:48:21.942" v="1095" actId="14100"/>
          <ac:picMkLst>
            <pc:docMk/>
            <pc:sldMk cId="2143056064" sldId="259"/>
            <ac:picMk id="30" creationId="{966A40F1-F5E7-49C4-A500-488308244C24}"/>
          </ac:picMkLst>
        </pc:picChg>
        <pc:picChg chg="del">
          <ac:chgData name="Lehotska, Michaela" userId="7a69a670-0096-4b4f-84ab-35426622d323" providerId="ADAL" clId="{A2DFDDA5-F9B8-4026-98FA-ADE2D64DBFD5}" dt="2021-01-21T14:44:51.050" v="52" actId="478"/>
          <ac:picMkLst>
            <pc:docMk/>
            <pc:sldMk cId="2143056064" sldId="259"/>
            <ac:picMk id="31" creationId="{2C24914E-3106-4FDB-B750-22D856BE637D}"/>
          </ac:picMkLst>
        </pc:picChg>
        <pc:picChg chg="add del mod">
          <ac:chgData name="Lehotska, Michaela" userId="7a69a670-0096-4b4f-84ab-35426622d323" providerId="ADAL" clId="{A2DFDDA5-F9B8-4026-98FA-ADE2D64DBFD5}" dt="2021-01-21T16:41:10.774" v="1066" actId="478"/>
          <ac:picMkLst>
            <pc:docMk/>
            <pc:sldMk cId="2143056064" sldId="259"/>
            <ac:picMk id="34" creationId="{A80B6038-298D-414A-91EC-3CBFA882C5E5}"/>
          </ac:picMkLst>
        </pc:picChg>
        <pc:picChg chg="add mod ord modCrop">
          <ac:chgData name="Lehotska, Michaela" userId="7a69a670-0096-4b4f-84ab-35426622d323" providerId="ADAL" clId="{A2DFDDA5-F9B8-4026-98FA-ADE2D64DBFD5}" dt="2021-01-21T16:46:16.808" v="1088" actId="1037"/>
          <ac:picMkLst>
            <pc:docMk/>
            <pc:sldMk cId="2143056064" sldId="259"/>
            <ac:picMk id="35" creationId="{99D82F26-FEAA-4FAE-96B3-91853D996610}"/>
          </ac:picMkLst>
        </pc:picChg>
        <pc:picChg chg="del">
          <ac:chgData name="Lehotska, Michaela" userId="7a69a670-0096-4b4f-84ab-35426622d323" providerId="ADAL" clId="{A2DFDDA5-F9B8-4026-98FA-ADE2D64DBFD5}" dt="2021-01-21T14:44:50.486" v="51" actId="478"/>
          <ac:picMkLst>
            <pc:docMk/>
            <pc:sldMk cId="2143056064" sldId="259"/>
            <ac:picMk id="36" creationId="{9AACD973-5E55-48CA-996D-2684C9CB87B2}"/>
          </ac:picMkLst>
        </pc:picChg>
        <pc:picChg chg="del">
          <ac:chgData name="Lehotska, Michaela" userId="7a69a670-0096-4b4f-84ab-35426622d323" providerId="ADAL" clId="{A2DFDDA5-F9B8-4026-98FA-ADE2D64DBFD5}" dt="2021-01-21T14:44:50.157" v="50" actId="478"/>
          <ac:picMkLst>
            <pc:docMk/>
            <pc:sldMk cId="2143056064" sldId="259"/>
            <ac:picMk id="38" creationId="{07163D80-9D11-406E-9E9A-EFD578895B7F}"/>
          </ac:picMkLst>
        </pc:picChg>
        <pc:picChg chg="add mod">
          <ac:chgData name="Lehotska, Michaela" userId="7a69a670-0096-4b4f-84ab-35426622d323" providerId="ADAL" clId="{A2DFDDA5-F9B8-4026-98FA-ADE2D64DBFD5}" dt="2021-01-21T16:46:16.808" v="1088" actId="1037"/>
          <ac:picMkLst>
            <pc:docMk/>
            <pc:sldMk cId="2143056064" sldId="259"/>
            <ac:picMk id="39" creationId="{B90A74C3-3D88-4B46-840C-489A41846974}"/>
          </ac:picMkLst>
        </pc:picChg>
        <pc:picChg chg="del">
          <ac:chgData name="Lehotska, Michaela" userId="7a69a670-0096-4b4f-84ab-35426622d323" providerId="ADAL" clId="{A2DFDDA5-F9B8-4026-98FA-ADE2D64DBFD5}" dt="2021-01-21T14:44:03.048" v="5" actId="478"/>
          <ac:picMkLst>
            <pc:docMk/>
            <pc:sldMk cId="2143056064" sldId="259"/>
            <ac:picMk id="45" creationId="{F990D78C-6BE5-4C6F-96ED-9BF346C9F5CD}"/>
          </ac:picMkLst>
        </pc:picChg>
        <pc:picChg chg="del">
          <ac:chgData name="Lehotska, Michaela" userId="7a69a670-0096-4b4f-84ab-35426622d323" providerId="ADAL" clId="{A2DFDDA5-F9B8-4026-98FA-ADE2D64DBFD5}" dt="2021-01-21T14:44:02.558" v="4" actId="478"/>
          <ac:picMkLst>
            <pc:docMk/>
            <pc:sldMk cId="2143056064" sldId="259"/>
            <ac:picMk id="46" creationId="{8FA0C76F-4164-45D0-9386-3ACD3353F07A}"/>
          </ac:picMkLst>
        </pc:picChg>
        <pc:picChg chg="del">
          <ac:chgData name="Lehotska, Michaela" userId="7a69a670-0096-4b4f-84ab-35426622d323" providerId="ADAL" clId="{A2DFDDA5-F9B8-4026-98FA-ADE2D64DBFD5}" dt="2021-01-21T14:44:03.510" v="6" actId="478"/>
          <ac:picMkLst>
            <pc:docMk/>
            <pc:sldMk cId="2143056064" sldId="259"/>
            <ac:picMk id="47" creationId="{7ADA4866-3444-42D6-8D33-11190DC74C14}"/>
          </ac:picMkLst>
        </pc:picChg>
        <pc:picChg chg="del mod">
          <ac:chgData name="Lehotska, Michaela" userId="7a69a670-0096-4b4f-84ab-35426622d323" providerId="ADAL" clId="{A2DFDDA5-F9B8-4026-98FA-ADE2D64DBFD5}" dt="2021-01-21T15:21:54.395" v="423" actId="478"/>
          <ac:picMkLst>
            <pc:docMk/>
            <pc:sldMk cId="2143056064" sldId="259"/>
            <ac:picMk id="50" creationId="{36A8DE59-F799-48FA-A0DE-E55BBC186C4F}"/>
          </ac:picMkLst>
        </pc:picChg>
        <pc:picChg chg="del mod">
          <ac:chgData name="Lehotska, Michaela" userId="7a69a670-0096-4b4f-84ab-35426622d323" providerId="ADAL" clId="{A2DFDDA5-F9B8-4026-98FA-ADE2D64DBFD5}" dt="2021-01-21T15:12:08.668" v="373" actId="478"/>
          <ac:picMkLst>
            <pc:docMk/>
            <pc:sldMk cId="2143056064" sldId="259"/>
            <ac:picMk id="51" creationId="{361EF396-7F5D-4B9B-B5C9-B713AC9C35D4}"/>
          </ac:picMkLst>
        </pc:picChg>
        <pc:picChg chg="del">
          <ac:chgData name="Lehotska, Michaela" userId="7a69a670-0096-4b4f-84ab-35426622d323" providerId="ADAL" clId="{A2DFDDA5-F9B8-4026-98FA-ADE2D64DBFD5}" dt="2021-01-21T15:12:08.239" v="372" actId="478"/>
          <ac:picMkLst>
            <pc:docMk/>
            <pc:sldMk cId="2143056064" sldId="259"/>
            <ac:picMk id="52" creationId="{F17B4726-FB6B-47E2-9C6F-22169A1C5006}"/>
          </ac:picMkLst>
        </pc:picChg>
        <pc:picChg chg="del mod">
          <ac:chgData name="Lehotska, Michaela" userId="7a69a670-0096-4b4f-84ab-35426622d323" providerId="ADAL" clId="{A2DFDDA5-F9B8-4026-98FA-ADE2D64DBFD5}" dt="2021-01-21T15:12:09.935" v="375" actId="478"/>
          <ac:picMkLst>
            <pc:docMk/>
            <pc:sldMk cId="2143056064" sldId="259"/>
            <ac:picMk id="53" creationId="{A3AEA5EF-34CA-4321-B4F7-F86D32EF2788}"/>
          </ac:picMkLst>
        </pc:picChg>
        <pc:picChg chg="del mod">
          <ac:chgData name="Lehotska, Michaela" userId="7a69a670-0096-4b4f-84ab-35426622d323" providerId="ADAL" clId="{A2DFDDA5-F9B8-4026-98FA-ADE2D64DBFD5}" dt="2021-01-21T15:12:09.464" v="374" actId="478"/>
          <ac:picMkLst>
            <pc:docMk/>
            <pc:sldMk cId="2143056064" sldId="259"/>
            <ac:picMk id="54" creationId="{E4867A1E-BD51-452F-8743-ED1E98EDEFF8}"/>
          </ac:picMkLst>
        </pc:picChg>
        <pc:picChg chg="del mod">
          <ac:chgData name="Lehotska, Michaela" userId="7a69a670-0096-4b4f-84ab-35426622d323" providerId="ADAL" clId="{A2DFDDA5-F9B8-4026-98FA-ADE2D64DBFD5}" dt="2021-01-21T15:12:10.244" v="376" actId="478"/>
          <ac:picMkLst>
            <pc:docMk/>
            <pc:sldMk cId="2143056064" sldId="259"/>
            <ac:picMk id="57" creationId="{F12BFBD4-1D36-492B-927C-78AA7903CAFE}"/>
          </ac:picMkLst>
        </pc:picChg>
        <pc:picChg chg="add mod">
          <ac:chgData name="Lehotska, Michaela" userId="7a69a670-0096-4b4f-84ab-35426622d323" providerId="ADAL" clId="{A2DFDDA5-F9B8-4026-98FA-ADE2D64DBFD5}" dt="2021-01-21T16:48:13.471" v="1094" actId="1076"/>
          <ac:picMkLst>
            <pc:docMk/>
            <pc:sldMk cId="2143056064" sldId="259"/>
            <ac:picMk id="1026" creationId="{D1806343-50DE-483B-9805-3C688DA00E29}"/>
          </ac:picMkLst>
        </pc:picChg>
      </pc:sldChg>
      <pc:sldChg chg="del">
        <pc:chgData name="Lehotska, Michaela" userId="7a69a670-0096-4b4f-84ab-35426622d323" providerId="ADAL" clId="{A2DFDDA5-F9B8-4026-98FA-ADE2D64DBFD5}" dt="2021-01-21T14:43:43.067" v="0" actId="2696"/>
        <pc:sldMkLst>
          <pc:docMk/>
          <pc:sldMk cId="122275661" sldId="260"/>
        </pc:sldMkLst>
      </pc:sldChg>
      <pc:sldChg chg="addSp delSp modSp add">
        <pc:chgData name="Lehotska, Michaela" userId="7a69a670-0096-4b4f-84ab-35426622d323" providerId="ADAL" clId="{A2DFDDA5-F9B8-4026-98FA-ADE2D64DBFD5}" dt="2021-01-21T15:11:52.102" v="371" actId="1036"/>
        <pc:sldMkLst>
          <pc:docMk/>
          <pc:sldMk cId="1362094916" sldId="260"/>
        </pc:sldMkLst>
        <pc:spChg chg="mod ord">
          <ac:chgData name="Lehotska, Michaela" userId="7a69a670-0096-4b4f-84ab-35426622d323" providerId="ADAL" clId="{A2DFDDA5-F9B8-4026-98FA-ADE2D64DBFD5}" dt="2021-01-21T15:07:44.174" v="368" actId="20577"/>
          <ac:spMkLst>
            <pc:docMk/>
            <pc:sldMk cId="1362094916" sldId="260"/>
            <ac:spMk id="5" creationId="{89891AA0-45EA-404A-B56B-CD196426480B}"/>
          </ac:spMkLst>
        </pc:spChg>
        <pc:spChg chg="mod ord">
          <ac:chgData name="Lehotska, Michaela" userId="7a69a670-0096-4b4f-84ab-35426622d323" providerId="ADAL" clId="{A2DFDDA5-F9B8-4026-98FA-ADE2D64DBFD5}" dt="2021-01-21T15:11:52.102" v="371" actId="1036"/>
          <ac:spMkLst>
            <pc:docMk/>
            <pc:sldMk cId="1362094916" sldId="260"/>
            <ac:spMk id="6" creationId="{725FF31F-6FFE-4C95-984B-F83182024D20}"/>
          </ac:spMkLst>
        </pc:spChg>
        <pc:picChg chg="add mod ord modCrop">
          <ac:chgData name="Lehotska, Michaela" userId="7a69a670-0096-4b4f-84ab-35426622d323" providerId="ADAL" clId="{A2DFDDA5-F9B8-4026-98FA-ADE2D64DBFD5}" dt="2021-01-21T15:05:28.756" v="249" actId="1076"/>
          <ac:picMkLst>
            <pc:docMk/>
            <pc:sldMk cId="1362094916" sldId="260"/>
            <ac:picMk id="3" creationId="{77B37539-0DEE-4F0A-BE3F-C38A002C2116}"/>
          </ac:picMkLst>
        </pc:picChg>
        <pc:picChg chg="add mod ord modCrop">
          <ac:chgData name="Lehotska, Michaela" userId="7a69a670-0096-4b4f-84ab-35426622d323" providerId="ADAL" clId="{A2DFDDA5-F9B8-4026-98FA-ADE2D64DBFD5}" dt="2021-01-21T15:05:28.756" v="249" actId="1076"/>
          <ac:picMkLst>
            <pc:docMk/>
            <pc:sldMk cId="1362094916" sldId="260"/>
            <ac:picMk id="7" creationId="{77F03E2F-6E8A-453A-B0CA-77B87013A39C}"/>
          </ac:picMkLst>
        </pc:picChg>
        <pc:picChg chg="add del mod modCrop">
          <ac:chgData name="Lehotska, Michaela" userId="7a69a670-0096-4b4f-84ab-35426622d323" providerId="ADAL" clId="{A2DFDDA5-F9B8-4026-98FA-ADE2D64DBFD5}" dt="2021-01-21T15:01:15.318" v="210" actId="478"/>
          <ac:picMkLst>
            <pc:docMk/>
            <pc:sldMk cId="1362094916" sldId="260"/>
            <ac:picMk id="9" creationId="{55B2D32A-AEB3-43AD-A843-5D2C451A5ED8}"/>
          </ac:picMkLst>
        </pc:picChg>
        <pc:picChg chg="add mod modCrop">
          <ac:chgData name="Lehotska, Michaela" userId="7a69a670-0096-4b4f-84ab-35426622d323" providerId="ADAL" clId="{A2DFDDA5-F9B8-4026-98FA-ADE2D64DBFD5}" dt="2021-01-21T15:05:36.027" v="250" actId="1076"/>
          <ac:picMkLst>
            <pc:docMk/>
            <pc:sldMk cId="1362094916" sldId="260"/>
            <ac:picMk id="11" creationId="{CFFCB6A7-1663-424C-8C70-734AB6D3F1B7}"/>
          </ac:picMkLst>
        </pc:picChg>
        <pc:picChg chg="add mod modCrop">
          <ac:chgData name="Lehotska, Michaela" userId="7a69a670-0096-4b4f-84ab-35426622d323" providerId="ADAL" clId="{A2DFDDA5-F9B8-4026-98FA-ADE2D64DBFD5}" dt="2021-01-21T15:05:36.027" v="250" actId="1076"/>
          <ac:picMkLst>
            <pc:docMk/>
            <pc:sldMk cId="1362094916" sldId="260"/>
            <ac:picMk id="13" creationId="{4D8F737A-B764-4A8E-9D58-6852486795E1}"/>
          </ac:picMkLst>
        </pc:picChg>
        <pc:picChg chg="del">
          <ac:chgData name="Lehotska, Michaela" userId="7a69a670-0096-4b4f-84ab-35426622d323" providerId="ADAL" clId="{A2DFDDA5-F9B8-4026-98FA-ADE2D64DBFD5}" dt="2021-01-21T14:56:30.037" v="181" actId="478"/>
          <ac:picMkLst>
            <pc:docMk/>
            <pc:sldMk cId="1362094916" sldId="260"/>
            <ac:picMk id="20" creationId="{F99CDE84-C4EF-4E43-AC89-9A8A54388B8C}"/>
          </ac:picMkLst>
        </pc:picChg>
      </pc:sldChg>
      <pc:sldChg chg="addSp delSp modSp add">
        <pc:chgData name="Lehotska, Michaela" userId="7a69a670-0096-4b4f-84ab-35426622d323" providerId="ADAL" clId="{A2DFDDA5-F9B8-4026-98FA-ADE2D64DBFD5}" dt="2021-01-21T16:26:24.679" v="1002" actId="1036"/>
        <pc:sldMkLst>
          <pc:docMk/>
          <pc:sldMk cId="3329613083" sldId="261"/>
        </pc:sldMkLst>
        <pc:spChg chg="mod">
          <ac:chgData name="Lehotska, Michaela" userId="7a69a670-0096-4b4f-84ab-35426622d323" providerId="ADAL" clId="{A2DFDDA5-F9B8-4026-98FA-ADE2D64DBFD5}" dt="2021-01-21T15:56:14.274" v="615" actId="20577"/>
          <ac:spMkLst>
            <pc:docMk/>
            <pc:sldMk cId="3329613083" sldId="261"/>
            <ac:spMk id="7" creationId="{192410F6-C007-4D68-9B59-EA5E0397DDC1}"/>
          </ac:spMkLst>
        </pc:spChg>
        <pc:spChg chg="del">
          <ac:chgData name="Lehotska, Michaela" userId="7a69a670-0096-4b4f-84ab-35426622d323" providerId="ADAL" clId="{A2DFDDA5-F9B8-4026-98FA-ADE2D64DBFD5}" dt="2021-01-21T15:56:09.871" v="607" actId="478"/>
          <ac:spMkLst>
            <pc:docMk/>
            <pc:sldMk cId="3329613083" sldId="261"/>
            <ac:spMk id="11" creationId="{AB84FA82-5ACA-421D-8E63-AEAF7C2C30FC}"/>
          </ac:spMkLst>
        </pc:spChg>
        <pc:spChg chg="del">
          <ac:chgData name="Lehotska, Michaela" userId="7a69a670-0096-4b4f-84ab-35426622d323" providerId="ADAL" clId="{A2DFDDA5-F9B8-4026-98FA-ADE2D64DBFD5}" dt="2021-01-21T15:56:18.937" v="616" actId="478"/>
          <ac:spMkLst>
            <pc:docMk/>
            <pc:sldMk cId="3329613083" sldId="261"/>
            <ac:spMk id="32" creationId="{5A747C71-46E6-48F3-8702-3ECE6F44E06C}"/>
          </ac:spMkLst>
        </pc:spChg>
        <pc:picChg chg="add mod modCrop">
          <ac:chgData name="Lehotska, Michaela" userId="7a69a670-0096-4b4f-84ab-35426622d323" providerId="ADAL" clId="{A2DFDDA5-F9B8-4026-98FA-ADE2D64DBFD5}" dt="2021-01-21T16:15:36.422" v="816" actId="14100"/>
          <ac:picMkLst>
            <pc:docMk/>
            <pc:sldMk cId="3329613083" sldId="261"/>
            <ac:picMk id="3" creationId="{EC8E9A79-18E0-4286-A975-3D133D1FDD67}"/>
          </ac:picMkLst>
        </pc:picChg>
        <pc:picChg chg="add mod modCrop">
          <ac:chgData name="Lehotska, Michaela" userId="7a69a670-0096-4b4f-84ab-35426622d323" providerId="ADAL" clId="{A2DFDDA5-F9B8-4026-98FA-ADE2D64DBFD5}" dt="2021-01-21T16:26:24.679" v="1002" actId="1036"/>
          <ac:picMkLst>
            <pc:docMk/>
            <pc:sldMk cId="3329613083" sldId="261"/>
            <ac:picMk id="4" creationId="{92F545C8-FEEC-4A1A-B0B9-88CF64A1534B}"/>
          </ac:picMkLst>
        </pc:picChg>
        <pc:picChg chg="add mod ord modCrop">
          <ac:chgData name="Lehotska, Michaela" userId="7a69a670-0096-4b4f-84ab-35426622d323" providerId="ADAL" clId="{A2DFDDA5-F9B8-4026-98FA-ADE2D64DBFD5}" dt="2021-01-21T16:26:24.679" v="1002" actId="1036"/>
          <ac:picMkLst>
            <pc:docMk/>
            <pc:sldMk cId="3329613083" sldId="261"/>
            <ac:picMk id="5" creationId="{8D58B689-531A-4686-9413-E268AA60690A}"/>
          </ac:picMkLst>
        </pc:picChg>
        <pc:picChg chg="add mod modCrop">
          <ac:chgData name="Lehotska, Michaela" userId="7a69a670-0096-4b4f-84ab-35426622d323" providerId="ADAL" clId="{A2DFDDA5-F9B8-4026-98FA-ADE2D64DBFD5}" dt="2021-01-21T16:24:58.324" v="983" actId="1035"/>
          <ac:picMkLst>
            <pc:docMk/>
            <pc:sldMk cId="3329613083" sldId="261"/>
            <ac:picMk id="6" creationId="{06428882-0970-4AB3-8F69-84345A046524}"/>
          </ac:picMkLst>
        </pc:picChg>
        <pc:picChg chg="add mod modCrop">
          <ac:chgData name="Lehotska, Michaela" userId="7a69a670-0096-4b4f-84ab-35426622d323" providerId="ADAL" clId="{A2DFDDA5-F9B8-4026-98FA-ADE2D64DBFD5}" dt="2021-01-21T16:22:19.916" v="874" actId="1037"/>
          <ac:picMkLst>
            <pc:docMk/>
            <pc:sldMk cId="3329613083" sldId="261"/>
            <ac:picMk id="8" creationId="{078D1C64-3E92-46D1-808B-2FC24C73EBED}"/>
          </ac:picMkLst>
        </pc:picChg>
        <pc:picChg chg="add mod ord modCrop">
          <ac:chgData name="Lehotska, Michaela" userId="7a69a670-0096-4b4f-84ab-35426622d323" providerId="ADAL" clId="{A2DFDDA5-F9B8-4026-98FA-ADE2D64DBFD5}" dt="2021-01-21T16:25:41.785" v="996" actId="1037"/>
          <ac:picMkLst>
            <pc:docMk/>
            <pc:sldMk cId="3329613083" sldId="261"/>
            <ac:picMk id="9" creationId="{480375B2-C162-4E1A-94D7-30979FFF6A8B}"/>
          </ac:picMkLst>
        </pc:picChg>
        <pc:picChg chg="add mod ord modCrop">
          <ac:chgData name="Lehotska, Michaela" userId="7a69a670-0096-4b4f-84ab-35426622d323" providerId="ADAL" clId="{A2DFDDA5-F9B8-4026-98FA-ADE2D64DBFD5}" dt="2021-01-21T16:26:00.676" v="1000" actId="14100"/>
          <ac:picMkLst>
            <pc:docMk/>
            <pc:sldMk cId="3329613083" sldId="261"/>
            <ac:picMk id="10" creationId="{0631680E-1929-44E8-A597-24054AA69D5A}"/>
          </ac:picMkLst>
        </pc:picChg>
        <pc:picChg chg="add mod modCrop">
          <ac:chgData name="Lehotska, Michaela" userId="7a69a670-0096-4b4f-84ab-35426622d323" providerId="ADAL" clId="{A2DFDDA5-F9B8-4026-98FA-ADE2D64DBFD5}" dt="2021-01-21T16:26:24.679" v="1002" actId="1036"/>
          <ac:picMkLst>
            <pc:docMk/>
            <pc:sldMk cId="3329613083" sldId="261"/>
            <ac:picMk id="12" creationId="{88BA23CA-62C2-4DDD-96D9-01EDBF4AA25C}"/>
          </ac:picMkLst>
        </pc:picChg>
        <pc:picChg chg="add mod ord modCrop">
          <ac:chgData name="Lehotska, Michaela" userId="7a69a670-0096-4b4f-84ab-35426622d323" providerId="ADAL" clId="{A2DFDDA5-F9B8-4026-98FA-ADE2D64DBFD5}" dt="2021-01-21T16:25:48.285" v="997" actId="14100"/>
          <ac:picMkLst>
            <pc:docMk/>
            <pc:sldMk cId="3329613083" sldId="261"/>
            <ac:picMk id="13" creationId="{F1EF0D7C-2B3E-401C-8291-A1CE60DBD633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14" creationId="{08801AE3-63B0-45CB-ABD8-6CA5BD894B28}"/>
          </ac:picMkLst>
        </pc:picChg>
        <pc:picChg chg="add mod modCrop">
          <ac:chgData name="Lehotska, Michaela" userId="7a69a670-0096-4b4f-84ab-35426622d323" providerId="ADAL" clId="{A2DFDDA5-F9B8-4026-98FA-ADE2D64DBFD5}" dt="2021-01-21T16:25:09.322" v="988" actId="1037"/>
          <ac:picMkLst>
            <pc:docMk/>
            <pc:sldMk cId="3329613083" sldId="261"/>
            <ac:picMk id="15" creationId="{923F0AE3-9158-4948-A7D6-00B45CD5CA56}"/>
          </ac:picMkLst>
        </pc:picChg>
        <pc:picChg chg="add mod modCrop">
          <ac:chgData name="Lehotska, Michaela" userId="7a69a670-0096-4b4f-84ab-35426622d323" providerId="ADAL" clId="{A2DFDDA5-F9B8-4026-98FA-ADE2D64DBFD5}" dt="2021-01-21T16:25:34.837" v="992" actId="14100"/>
          <ac:picMkLst>
            <pc:docMk/>
            <pc:sldMk cId="3329613083" sldId="261"/>
            <ac:picMk id="16" creationId="{1192D134-E694-4560-BAD1-BF8A6FCC81B3}"/>
          </ac:picMkLst>
        </pc:picChg>
        <pc:picChg chg="add mod modCrop">
          <ac:chgData name="Lehotska, Michaela" userId="7a69a670-0096-4b4f-84ab-35426622d323" providerId="ADAL" clId="{A2DFDDA5-F9B8-4026-98FA-ADE2D64DBFD5}" dt="2021-01-21T16:24:51.818" v="969" actId="1036"/>
          <ac:picMkLst>
            <pc:docMk/>
            <pc:sldMk cId="3329613083" sldId="261"/>
            <ac:picMk id="17" creationId="{E0D15452-8B5E-4EE1-A2B1-9A04CD4AA4A3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19" creationId="{94CB612B-76F9-4447-A087-8596EBFD3D65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0" creationId="{C56FB81F-2413-4E88-9049-8D2D3EFB02F6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2" creationId="{38ACEB0D-661C-4589-97BD-64ECF1A75902}"/>
          </ac:picMkLst>
        </pc:picChg>
        <pc:picChg chg="del">
          <ac:chgData name="Lehotska, Michaela" userId="7a69a670-0096-4b4f-84ab-35426622d323" providerId="ADAL" clId="{A2DFDDA5-F9B8-4026-98FA-ADE2D64DBFD5}" dt="2021-01-21T15:55:58.553" v="605" actId="478"/>
          <ac:picMkLst>
            <pc:docMk/>
            <pc:sldMk cId="3329613083" sldId="261"/>
            <ac:picMk id="23" creationId="{59DEB183-9897-4668-9BC8-D5E27F87EE5E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4" creationId="{26FD8F1E-7A89-4801-B6CD-6DA7BF181CFA}"/>
          </ac:picMkLst>
        </pc:picChg>
        <pc:picChg chg="del mod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5" creationId="{8673B0A9-C30B-4430-82D1-D521BE697BC9}"/>
          </ac:picMkLst>
        </pc:picChg>
        <pc:picChg chg="del">
          <ac:chgData name="Lehotska, Michaela" userId="7a69a670-0096-4b4f-84ab-35426622d323" providerId="ADAL" clId="{A2DFDDA5-F9B8-4026-98FA-ADE2D64DBFD5}" dt="2021-01-21T15:55:58.553" v="605" actId="478"/>
          <ac:picMkLst>
            <pc:docMk/>
            <pc:sldMk cId="3329613083" sldId="261"/>
            <ac:picMk id="26" creationId="{AE17EE31-C03B-42E0-9163-27015BCC7A75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7" creationId="{26C08628-D9B7-4FB2-8BE8-EB191795884B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8" creationId="{8CBFA899-71BE-47AC-9664-B5783508CB50}"/>
          </ac:picMkLst>
        </pc:picChg>
      </pc:sldChg>
    </pc:docChg>
  </pc:docChgLst>
  <pc:docChgLst>
    <pc:chgData name="Lehotska, Michaela" userId="7a69a670-0096-4b4f-84ab-35426622d323" providerId="ADAL" clId="{7BEF9D34-FA8B-4C62-8DCF-3E556E207D54}"/>
    <pc:docChg chg="custSel addSld modSld sldOrd modMainMaster">
      <pc:chgData name="Lehotska, Michaela" userId="7a69a670-0096-4b4f-84ab-35426622d323" providerId="ADAL" clId="{7BEF9D34-FA8B-4C62-8DCF-3E556E207D54}" dt="2021-01-12T13:40:13.125" v="27" actId="732"/>
      <pc:docMkLst>
        <pc:docMk/>
      </pc:docMkLst>
      <pc:sldChg chg="addSp delSp modSp add setBg">
        <pc:chgData name="Lehotska, Michaela" userId="7a69a670-0096-4b4f-84ab-35426622d323" providerId="ADAL" clId="{7BEF9D34-FA8B-4C62-8DCF-3E556E207D54}" dt="2021-01-12T13:38:16.397" v="10"/>
        <pc:sldMkLst>
          <pc:docMk/>
          <pc:sldMk cId="2288725176" sldId="256"/>
        </pc:sldMkLst>
        <pc:spChg chg="del">
          <ac:chgData name="Lehotska, Michaela" userId="7a69a670-0096-4b4f-84ab-35426622d323" providerId="ADAL" clId="{7BEF9D34-FA8B-4C62-8DCF-3E556E207D54}" dt="2021-01-12T13:36:10.944" v="1" actId="478"/>
          <ac:spMkLst>
            <pc:docMk/>
            <pc:sldMk cId="2288725176" sldId="256"/>
            <ac:spMk id="2" creationId="{5F901695-2BF5-455B-B0EB-28D545BE99F4}"/>
          </ac:spMkLst>
        </pc:spChg>
        <pc:spChg chg="del">
          <ac:chgData name="Lehotska, Michaela" userId="7a69a670-0096-4b4f-84ab-35426622d323" providerId="ADAL" clId="{7BEF9D34-FA8B-4C62-8DCF-3E556E207D54}" dt="2021-01-12T13:36:12.163" v="2" actId="478"/>
          <ac:spMkLst>
            <pc:docMk/>
            <pc:sldMk cId="2288725176" sldId="256"/>
            <ac:spMk id="3" creationId="{938447E1-8841-45E9-AF1F-E8ECAA1930C8}"/>
          </ac:spMkLst>
        </pc:spChg>
        <pc:graphicFrameChg chg="add del mod">
          <ac:chgData name="Lehotska, Michaela" userId="7a69a670-0096-4b4f-84ab-35426622d323" providerId="ADAL" clId="{7BEF9D34-FA8B-4C62-8DCF-3E556E207D54}" dt="2021-01-12T13:37:16.719" v="5" actId="478"/>
          <ac:graphicFrameMkLst>
            <pc:docMk/>
            <pc:sldMk cId="2288725176" sldId="256"/>
            <ac:graphicFrameMk id="4" creationId="{D8BFEFDE-4015-4FE6-B3D4-64DF3AF1EE53}"/>
          </ac:graphicFrameMkLst>
        </pc:graphicFrameChg>
      </pc:sldChg>
      <pc:sldChg chg="addSp modSp add ord">
        <pc:chgData name="Lehotska, Michaela" userId="7a69a670-0096-4b4f-84ab-35426622d323" providerId="ADAL" clId="{7BEF9D34-FA8B-4C62-8DCF-3E556E207D54}" dt="2021-01-12T13:40:13.125" v="27" actId="732"/>
        <pc:sldMkLst>
          <pc:docMk/>
          <pc:sldMk cId="244480616" sldId="257"/>
        </pc:sldMkLst>
        <pc:picChg chg="add mod modCrop">
          <ac:chgData name="Lehotska, Michaela" userId="7a69a670-0096-4b4f-84ab-35426622d323" providerId="ADAL" clId="{7BEF9D34-FA8B-4C62-8DCF-3E556E207D54}" dt="2021-01-12T13:40:13.125" v="27" actId="732"/>
          <ac:picMkLst>
            <pc:docMk/>
            <pc:sldMk cId="244480616" sldId="257"/>
            <ac:picMk id="3" creationId="{74F62C54-B621-44B4-82A5-E16F54EB84C1}"/>
          </ac:picMkLst>
        </pc:picChg>
      </pc:sldChg>
      <pc:sldChg chg="add">
        <pc:chgData name="Lehotska, Michaela" userId="7a69a670-0096-4b4f-84ab-35426622d323" providerId="ADAL" clId="{7BEF9D34-FA8B-4C62-8DCF-3E556E207D54}" dt="2021-01-12T13:37:20.271" v="7"/>
        <pc:sldMkLst>
          <pc:docMk/>
          <pc:sldMk cId="174989279" sldId="258"/>
        </pc:sldMkLst>
      </pc:sldChg>
      <pc:sldChg chg="add">
        <pc:chgData name="Lehotska, Michaela" userId="7a69a670-0096-4b4f-84ab-35426622d323" providerId="ADAL" clId="{7BEF9D34-FA8B-4C62-8DCF-3E556E207D54}" dt="2021-01-12T13:37:21.705" v="8"/>
        <pc:sldMkLst>
          <pc:docMk/>
          <pc:sldMk cId="2768677331" sldId="259"/>
        </pc:sldMkLst>
      </pc:sldChg>
      <pc:sldChg chg="add">
        <pc:chgData name="Lehotska, Michaela" userId="7a69a670-0096-4b4f-84ab-35426622d323" providerId="ADAL" clId="{7BEF9D34-FA8B-4C62-8DCF-3E556E207D54}" dt="2021-01-12T13:37:22.826" v="9"/>
        <pc:sldMkLst>
          <pc:docMk/>
          <pc:sldMk cId="3220109888" sldId="260"/>
        </pc:sldMkLst>
      </pc:sldChg>
      <pc:sldMasterChg chg="modSp modSldLayout">
        <pc:chgData name="Lehotska, Michaela" userId="7a69a670-0096-4b4f-84ab-35426622d323" providerId="ADAL" clId="{7BEF9D34-FA8B-4C62-8DCF-3E556E207D54}" dt="2021-01-12T13:36:54.477" v="3"/>
        <pc:sldMasterMkLst>
          <pc:docMk/>
          <pc:sldMasterMk cId="2919623565" sldId="2147483660"/>
        </pc:sldMasterMkLst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2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3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4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5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6" creationId="{00000000-0000-0000-0000-000000000000}"/>
          </ac:spMkLst>
        </pc:sp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1363311653" sldId="2147483661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363311653" sldId="2147483661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363311653" sldId="2147483661"/>
              <ac:spMk id="3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900981948" sldId="2147483663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00981948" sldId="2147483663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00981948" sldId="2147483663"/>
              <ac:spMk id="3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3437670294" sldId="2147483664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3437670294" sldId="2147483664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3437670294" sldId="2147483664"/>
              <ac:spMk id="4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2072842183" sldId="2147483665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4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5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6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1982366282" sldId="2147483668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982366282" sldId="2147483668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982366282" sldId="2147483668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982366282" sldId="2147483668"/>
              <ac:spMk id="4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2447092638" sldId="2147483669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447092638" sldId="2147483669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447092638" sldId="2147483669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447092638" sldId="2147483669"/>
              <ac:spMk id="4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922181873" sldId="2147483671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22181873" sldId="2147483671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22181873" sldId="2147483671"/>
              <ac:spMk id="3" creationId="{00000000-0000-0000-0000-000000000000}"/>
            </ac:spMkLst>
          </pc:spChg>
        </pc:sldLayoutChg>
      </pc:sldMasterChg>
      <pc:sldMasterChg chg="setBg modSldLayout">
        <pc:chgData name="Lehotska, Michaela" userId="7a69a670-0096-4b4f-84ab-35426622d323" providerId="ADAL" clId="{7BEF9D34-FA8B-4C62-8DCF-3E556E207D54}" dt="2021-01-12T13:38:16.397" v="10"/>
        <pc:sldMasterMkLst>
          <pc:docMk/>
          <pc:sldMasterMk cId="2637695637" sldId="2147483684"/>
        </pc:sldMasterMkLst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2291888335" sldId="2147483685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4064649206" sldId="2147483686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2935831709" sldId="2147483687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421971946" sldId="2147483688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064071788" sldId="2147483689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1177225032" sldId="2147483690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958217391" sldId="2147483691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856399743" sldId="2147483692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2271479098" sldId="2147483693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071887053" sldId="2147483694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1611386488" sldId="2147483695"/>
          </pc:sldLayoutMkLst>
        </pc:sldLayoutChg>
      </pc:sldMasterChg>
    </pc:docChg>
  </pc:docChgLst>
  <pc:docChgLst>
    <pc:chgData name="Lehotska, Michaela" userId="7a69a670-0096-4b4f-84ab-35426622d323" providerId="ADAL" clId="{6697A193-0E6D-4AF3-8E0D-A7DCBAC6C716}"/>
    <pc:docChg chg="undo custSel addSld modSld">
      <pc:chgData name="Lehotska, Michaela" userId="7a69a670-0096-4b4f-84ab-35426622d323" providerId="ADAL" clId="{6697A193-0E6D-4AF3-8E0D-A7DCBAC6C716}" dt="2021-03-09T15:53:25.509" v="1303" actId="113"/>
      <pc:docMkLst>
        <pc:docMk/>
      </pc:docMkLst>
      <pc:sldChg chg="modSp">
        <pc:chgData name="Lehotska, Michaela" userId="7a69a670-0096-4b4f-84ab-35426622d323" providerId="ADAL" clId="{6697A193-0E6D-4AF3-8E0D-A7DCBAC6C716}" dt="2021-03-09T15:53:16.445" v="1301" actId="113"/>
        <pc:sldMkLst>
          <pc:docMk/>
          <pc:sldMk cId="2143056064" sldId="259"/>
        </pc:sldMkLst>
        <pc:spChg chg="mod">
          <ac:chgData name="Lehotska, Michaela" userId="7a69a670-0096-4b4f-84ab-35426622d323" providerId="ADAL" clId="{6697A193-0E6D-4AF3-8E0D-A7DCBAC6C716}" dt="2021-03-09T15:53:16.445" v="1301" actId="113"/>
          <ac:spMkLst>
            <pc:docMk/>
            <pc:sldMk cId="2143056064" sldId="259"/>
            <ac:spMk id="2" creationId="{9638D11B-144B-401E-89EB-093E87675033}"/>
          </ac:spMkLst>
        </pc:spChg>
        <pc:spChg chg="mod">
          <ac:chgData name="Lehotska, Michaela" userId="7a69a670-0096-4b4f-84ab-35426622d323" providerId="ADAL" clId="{6697A193-0E6D-4AF3-8E0D-A7DCBAC6C716}" dt="2021-03-09T12:06:42.152" v="242" actId="20577"/>
          <ac:spMkLst>
            <pc:docMk/>
            <pc:sldMk cId="2143056064" sldId="259"/>
            <ac:spMk id="7" creationId="{192410F6-C007-4D68-9B59-EA5E0397DDC1}"/>
          </ac:spMkLst>
        </pc:spChg>
        <pc:spChg chg="mod">
          <ac:chgData name="Lehotska, Michaela" userId="7a69a670-0096-4b4f-84ab-35426622d323" providerId="ADAL" clId="{6697A193-0E6D-4AF3-8E0D-A7DCBAC6C716}" dt="2021-03-09T15:50:40.848" v="1183" actId="20577"/>
          <ac:spMkLst>
            <pc:docMk/>
            <pc:sldMk cId="2143056064" sldId="259"/>
            <ac:spMk id="11" creationId="{AB84FA82-5ACA-421D-8E63-AEAF7C2C30FC}"/>
          </ac:spMkLst>
        </pc:spChg>
      </pc:sldChg>
      <pc:sldChg chg="modSp">
        <pc:chgData name="Lehotska, Michaela" userId="7a69a670-0096-4b4f-84ab-35426622d323" providerId="ADAL" clId="{6697A193-0E6D-4AF3-8E0D-A7DCBAC6C716}" dt="2021-03-09T15:50:16.861" v="1159" actId="20577"/>
        <pc:sldMkLst>
          <pc:docMk/>
          <pc:sldMk cId="1362094916" sldId="260"/>
        </pc:sldMkLst>
        <pc:spChg chg="mod">
          <ac:chgData name="Lehotska, Michaela" userId="7a69a670-0096-4b4f-84ab-35426622d323" providerId="ADAL" clId="{6697A193-0E6D-4AF3-8E0D-A7DCBAC6C716}" dt="2021-03-09T15:50:16.861" v="1159" actId="20577"/>
          <ac:spMkLst>
            <pc:docMk/>
            <pc:sldMk cId="1362094916" sldId="260"/>
            <ac:spMk id="5" creationId="{89891AA0-45EA-404A-B56B-CD196426480B}"/>
          </ac:spMkLst>
        </pc:spChg>
        <pc:spChg chg="mod">
          <ac:chgData name="Lehotska, Michaela" userId="7a69a670-0096-4b4f-84ab-35426622d323" providerId="ADAL" clId="{6697A193-0E6D-4AF3-8E0D-A7DCBAC6C716}" dt="2021-03-09T12:06:11.546" v="126" actId="1036"/>
          <ac:spMkLst>
            <pc:docMk/>
            <pc:sldMk cId="1362094916" sldId="260"/>
            <ac:spMk id="6" creationId="{725FF31F-6FFE-4C95-984B-F83182024D20}"/>
          </ac:spMkLst>
        </pc:spChg>
      </pc:sldChg>
      <pc:sldChg chg="addSp delSp modSp">
        <pc:chgData name="Lehotska, Michaela" userId="7a69a670-0096-4b4f-84ab-35426622d323" providerId="ADAL" clId="{6697A193-0E6D-4AF3-8E0D-A7DCBAC6C716}" dt="2021-03-09T15:53:19.437" v="1302" actId="113"/>
        <pc:sldMkLst>
          <pc:docMk/>
          <pc:sldMk cId="3329613083" sldId="261"/>
        </pc:sldMkLst>
        <pc:spChg chg="mod">
          <ac:chgData name="Lehotska, Michaela" userId="7a69a670-0096-4b4f-84ab-35426622d323" providerId="ADAL" clId="{6697A193-0E6D-4AF3-8E0D-A7DCBAC6C716}" dt="2021-03-09T15:53:19.437" v="1302" actId="113"/>
          <ac:spMkLst>
            <pc:docMk/>
            <pc:sldMk cId="3329613083" sldId="261"/>
            <ac:spMk id="2" creationId="{9638D11B-144B-401E-89EB-093E87675033}"/>
          </ac:spMkLst>
        </pc:spChg>
        <pc:spChg chg="add del">
          <ac:chgData name="Lehotska, Michaela" userId="7a69a670-0096-4b4f-84ab-35426622d323" providerId="ADAL" clId="{6697A193-0E6D-4AF3-8E0D-A7DCBAC6C716}" dt="2021-03-09T12:07:18.573" v="282"/>
          <ac:spMkLst>
            <pc:docMk/>
            <pc:sldMk cId="3329613083" sldId="261"/>
            <ac:spMk id="7" creationId="{4CAE88BE-1D5F-4913-ADC5-053BBFEA0CE0}"/>
          </ac:spMkLst>
        </pc:spChg>
      </pc:sldChg>
      <pc:sldChg chg="addSp delSp modSp add">
        <pc:chgData name="Lehotska, Michaela" userId="7a69a670-0096-4b4f-84ab-35426622d323" providerId="ADAL" clId="{6697A193-0E6D-4AF3-8E0D-A7DCBAC6C716}" dt="2021-03-09T15:53:25.509" v="1303" actId="113"/>
        <pc:sldMkLst>
          <pc:docMk/>
          <pc:sldMk cId="2077882696" sldId="262"/>
        </pc:sldMkLst>
        <pc:spChg chg="mod">
          <ac:chgData name="Lehotska, Michaela" userId="7a69a670-0096-4b4f-84ab-35426622d323" providerId="ADAL" clId="{6697A193-0E6D-4AF3-8E0D-A7DCBAC6C716}" dt="2021-03-09T15:53:25.509" v="1303" actId="113"/>
          <ac:spMkLst>
            <pc:docMk/>
            <pc:sldMk cId="2077882696" sldId="262"/>
            <ac:spMk id="2" creationId="{9638D11B-144B-401E-89EB-093E87675033}"/>
          </ac:spMkLst>
        </pc:spChg>
        <pc:spChg chg="add mod">
          <ac:chgData name="Lehotska, Michaela" userId="7a69a670-0096-4b4f-84ab-35426622d323" providerId="ADAL" clId="{6697A193-0E6D-4AF3-8E0D-A7DCBAC6C716}" dt="2021-03-09T12:29:09.384" v="824" actId="20577"/>
          <ac:spMkLst>
            <pc:docMk/>
            <pc:sldMk cId="2077882696" sldId="262"/>
            <ac:spMk id="7" creationId="{DCE40394-8FFF-4094-A1F9-7BFE70E055EF}"/>
          </ac:spMkLst>
        </pc:spChg>
        <pc:spChg chg="add mod">
          <ac:chgData name="Lehotska, Michaela" userId="7a69a670-0096-4b4f-84ab-35426622d323" providerId="ADAL" clId="{6697A193-0E6D-4AF3-8E0D-A7DCBAC6C716}" dt="2021-03-09T15:52:57.466" v="1300" actId="6549"/>
          <ac:spMkLst>
            <pc:docMk/>
            <pc:sldMk cId="2077882696" sldId="262"/>
            <ac:spMk id="25" creationId="{296588FC-B9A7-4B9E-B32F-D8604DF707D2}"/>
          </ac:spMkLst>
        </pc:spChg>
        <pc:spChg chg="add mod">
          <ac:chgData name="Lehotska, Michaela" userId="7a69a670-0096-4b4f-84ab-35426622d323" providerId="ADAL" clId="{6697A193-0E6D-4AF3-8E0D-A7DCBAC6C716}" dt="2021-03-09T12:27:22.470" v="712" actId="1076"/>
          <ac:spMkLst>
            <pc:docMk/>
            <pc:sldMk cId="2077882696" sldId="262"/>
            <ac:spMk id="26" creationId="{A257FD34-C113-4E52-B5F7-DE212A6A5F1F}"/>
          </ac:spMkLst>
        </pc:spChg>
        <pc:spChg chg="add mod">
          <ac:chgData name="Lehotska, Michaela" userId="7a69a670-0096-4b4f-84ab-35426622d323" providerId="ADAL" clId="{6697A193-0E6D-4AF3-8E0D-A7DCBAC6C716}" dt="2021-03-09T12:30:19.326" v="933" actId="20577"/>
          <ac:spMkLst>
            <pc:docMk/>
            <pc:sldMk cId="2077882696" sldId="262"/>
            <ac:spMk id="27" creationId="{DF0A5E75-7B8D-4AFD-9369-8DDA5A718020}"/>
          </ac:spMkLst>
        </pc:spChg>
        <pc:spChg chg="add mod">
          <ac:chgData name="Lehotska, Michaela" userId="7a69a670-0096-4b4f-84ab-35426622d323" providerId="ADAL" clId="{6697A193-0E6D-4AF3-8E0D-A7DCBAC6C716}" dt="2021-03-09T15:51:16.810" v="1199" actId="20577"/>
          <ac:spMkLst>
            <pc:docMk/>
            <pc:sldMk cId="2077882696" sldId="262"/>
            <ac:spMk id="28" creationId="{48B4401C-050E-429B-9DA3-DA894C5A96FA}"/>
          </ac:spMkLst>
        </pc:spChg>
        <pc:spChg chg="add mod">
          <ac:chgData name="Lehotska, Michaela" userId="7a69a670-0096-4b4f-84ab-35426622d323" providerId="ADAL" clId="{6697A193-0E6D-4AF3-8E0D-A7DCBAC6C716}" dt="2021-03-09T12:33:09.056" v="1158" actId="20577"/>
          <ac:spMkLst>
            <pc:docMk/>
            <pc:sldMk cId="2077882696" sldId="262"/>
            <ac:spMk id="29" creationId="{7486DBEB-D8F3-4595-B5F9-3B052879AAD7}"/>
          </ac:spMkLst>
        </pc:spChg>
        <pc:spChg chg="add del mod">
          <ac:chgData name="Lehotska, Michaela" userId="7a69a670-0096-4b4f-84ab-35426622d323" providerId="ADAL" clId="{6697A193-0E6D-4AF3-8E0D-A7DCBAC6C716}" dt="2021-03-09T12:23:09.958" v="562" actId="478"/>
          <ac:spMkLst>
            <pc:docMk/>
            <pc:sldMk cId="2077882696" sldId="262"/>
            <ac:spMk id="30" creationId="{127B8EE6-F7BD-428F-8889-FB4E41C4D528}"/>
          </ac:spMkLst>
        </pc:spChg>
        <pc:spChg chg="add mod">
          <ac:chgData name="Lehotska, Michaela" userId="7a69a670-0096-4b4f-84ab-35426622d323" providerId="ADAL" clId="{6697A193-0E6D-4AF3-8E0D-A7DCBAC6C716}" dt="2021-03-09T12:30:29.320" v="935" actId="1076"/>
          <ac:spMkLst>
            <pc:docMk/>
            <pc:sldMk cId="2077882696" sldId="262"/>
            <ac:spMk id="31" creationId="{F581563D-1705-4DC1-981C-66BC1754A962}"/>
          </ac:spMkLst>
        </pc:spChg>
        <pc:spChg chg="add mod">
          <ac:chgData name="Lehotska, Michaela" userId="7a69a670-0096-4b4f-84ab-35426622d323" providerId="ADAL" clId="{6697A193-0E6D-4AF3-8E0D-A7DCBAC6C716}" dt="2021-03-09T12:29:54.155" v="897" actId="20577"/>
          <ac:spMkLst>
            <pc:docMk/>
            <pc:sldMk cId="2077882696" sldId="262"/>
            <ac:spMk id="32" creationId="{51379A7D-A559-4ADD-8CDB-42126887CD86}"/>
          </ac:spMkLst>
        </pc:spChg>
        <pc:spChg chg="add del mod">
          <ac:chgData name="Lehotska, Michaela" userId="7a69a670-0096-4b4f-84ab-35426622d323" providerId="ADAL" clId="{6697A193-0E6D-4AF3-8E0D-A7DCBAC6C716}" dt="2021-03-09T12:26:25.571" v="690" actId="478"/>
          <ac:spMkLst>
            <pc:docMk/>
            <pc:sldMk cId="2077882696" sldId="262"/>
            <ac:spMk id="33" creationId="{39C99F46-11D1-4699-82EC-F3B4CB4DD97D}"/>
          </ac:spMkLst>
        </pc:spChg>
        <pc:picChg chg="del mod">
          <ac:chgData name="Lehotska, Michaela" userId="7a69a670-0096-4b4f-84ab-35426622d323" providerId="ADAL" clId="{6697A193-0E6D-4AF3-8E0D-A7DCBAC6C716}" dt="2021-03-09T12:07:25.883" v="285" actId="478"/>
          <ac:picMkLst>
            <pc:docMk/>
            <pc:sldMk cId="2077882696" sldId="262"/>
            <ac:picMk id="3" creationId="{EC8E9A79-18E0-4286-A975-3D133D1FDD67}"/>
          </ac:picMkLst>
        </pc:picChg>
        <pc:picChg chg="del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4" creationId="{92F545C8-FEEC-4A1A-B0B9-88CF64A1534B}"/>
          </ac:picMkLst>
        </pc:picChg>
        <pc:picChg chg="del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5" creationId="{8D58B689-531A-4686-9413-E268AA60690A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6" creationId="{06428882-0970-4AB3-8F69-84345A046524}"/>
          </ac:picMkLst>
        </pc:picChg>
        <pc:picChg chg="del">
          <ac:chgData name="Lehotska, Michaela" userId="7a69a670-0096-4b4f-84ab-35426622d323" providerId="ADAL" clId="{6697A193-0E6D-4AF3-8E0D-A7DCBAC6C716}" dt="2021-03-09T12:07:40.242" v="290" actId="478"/>
          <ac:picMkLst>
            <pc:docMk/>
            <pc:sldMk cId="2077882696" sldId="262"/>
            <ac:picMk id="8" creationId="{078D1C64-3E92-46D1-808B-2FC24C73EBED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9" creationId="{480375B2-C162-4E1A-94D7-30979FFF6A8B}"/>
          </ac:picMkLst>
        </pc:picChg>
        <pc:picChg chg="del">
          <ac:chgData name="Lehotska, Michaela" userId="7a69a670-0096-4b4f-84ab-35426622d323" providerId="ADAL" clId="{6697A193-0E6D-4AF3-8E0D-A7DCBAC6C716}" dt="2021-03-09T12:07:40.588" v="291" actId="478"/>
          <ac:picMkLst>
            <pc:docMk/>
            <pc:sldMk cId="2077882696" sldId="262"/>
            <ac:picMk id="10" creationId="{0631680E-1929-44E8-A597-24054AA69D5A}"/>
          </ac:picMkLst>
        </pc:picChg>
        <pc:picChg chg="del">
          <ac:chgData name="Lehotska, Michaela" userId="7a69a670-0096-4b4f-84ab-35426622d323" providerId="ADAL" clId="{6697A193-0E6D-4AF3-8E0D-A7DCBAC6C716}" dt="2021-03-09T12:07:40.925" v="292" actId="478"/>
          <ac:picMkLst>
            <pc:docMk/>
            <pc:sldMk cId="2077882696" sldId="262"/>
            <ac:picMk id="12" creationId="{88BA23CA-62C2-4DDD-96D9-01EDBF4AA25C}"/>
          </ac:picMkLst>
        </pc:picChg>
        <pc:picChg chg="del">
          <ac:chgData name="Lehotska, Michaela" userId="7a69a670-0096-4b4f-84ab-35426622d323" providerId="ADAL" clId="{6697A193-0E6D-4AF3-8E0D-A7DCBAC6C716}" dt="2021-03-09T12:07:27.339" v="286" actId="478"/>
          <ac:picMkLst>
            <pc:docMk/>
            <pc:sldMk cId="2077882696" sldId="262"/>
            <ac:picMk id="13" creationId="{F1EF0D7C-2B3E-401C-8291-A1CE60DBD633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15" creationId="{923F0AE3-9158-4948-A7D6-00B45CD5CA56}"/>
          </ac:picMkLst>
        </pc:picChg>
        <pc:picChg chg="del">
          <ac:chgData name="Lehotska, Michaela" userId="7a69a670-0096-4b4f-84ab-35426622d323" providerId="ADAL" clId="{6697A193-0E6D-4AF3-8E0D-A7DCBAC6C716}" dt="2021-03-09T12:07:27.339" v="286" actId="478"/>
          <ac:picMkLst>
            <pc:docMk/>
            <pc:sldMk cId="2077882696" sldId="262"/>
            <ac:picMk id="16" creationId="{1192D134-E694-4560-BAD1-BF8A6FCC81B3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17" creationId="{E0D15452-8B5E-4EE1-A2B1-9A04CD4AA4A3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18" creationId="{CC0288E4-C480-4700-82B0-272C1D058401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19" creationId="{3ECBB2D2-26D5-4423-8031-F0769E7DDC5B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0" creationId="{12BFD977-93EA-4DB6-B4C2-A5B91CA67B0F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1" creationId="{CB0B9AAB-1E50-4E2B-98C6-15FAB96E5746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2" creationId="{21560B60-D9D1-476C-9F7D-6E78F0CB754F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3" creationId="{5AE8A1EA-B102-4AC6-B298-53FD51E8AAA3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4" creationId="{C41AE102-2F86-4497-BA03-3075DD57FD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188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188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138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64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583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197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407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722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821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639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147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7258F-52B9-4733-BBC7-F3CBE6614950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769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hyperlink" Target="https://www.youtube.com/watch?v=CRU9W6UZjv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youtube.com/watch?v=oPxEROMZUX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hyperlink" Target="https://www.youtube.com/watch?v=zVfjwOTDKj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text, vnútri, podlaha, strop&#10;&#10;Automaticky generovaný popis">
            <a:extLst>
              <a:ext uri="{FF2B5EF4-FFF2-40B4-BE49-F238E27FC236}">
                <a16:creationId xmlns:a16="http://schemas.microsoft.com/office/drawing/2014/main" id="{49ECA60B-D7E5-463F-9BE3-34ECC1A52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" y="8128000"/>
            <a:ext cx="12192000" cy="8126233"/>
          </a:xfrm>
          <a:prstGeom prst="rect">
            <a:avLst/>
          </a:prstGeom>
        </p:spPr>
      </p:pic>
      <p:pic>
        <p:nvPicPr>
          <p:cNvPr id="4" name="Obrázok 3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B5630E77-87B0-4310-AF7D-F596F5B46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"/>
            <a:ext cx="12192000" cy="8126233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725FF31F-6FFE-4C95-984B-F83182024D20}"/>
              </a:ext>
            </a:extLst>
          </p:cNvPr>
          <p:cNvSpPr/>
          <p:nvPr/>
        </p:nvSpPr>
        <p:spPr>
          <a:xfrm>
            <a:off x="-7763" y="7489371"/>
            <a:ext cx="11725487" cy="1371600"/>
          </a:xfrm>
          <a:prstGeom prst="rect">
            <a:avLst/>
          </a:prstGeom>
          <a:solidFill>
            <a:srgbClr val="00539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9891AA0-45EA-404A-B56B-CD196426480B}"/>
              </a:ext>
            </a:extLst>
          </p:cNvPr>
          <p:cNvSpPr txBox="1"/>
          <p:nvPr/>
        </p:nvSpPr>
        <p:spPr>
          <a:xfrm>
            <a:off x="596039" y="7620168"/>
            <a:ext cx="10735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chemeClr val="bg1"/>
                </a:solidFill>
                <a:latin typeface="TESCO Modern" panose="02000506030000020004" pitchFamily="2" charset="-18"/>
              </a:rPr>
              <a:t>25 rokov Tesca na Slovensku</a:t>
            </a:r>
            <a:endParaRPr lang="sk-SK" sz="1200" b="1" dirty="0">
              <a:solidFill>
                <a:schemeClr val="bg1"/>
              </a:solidFill>
              <a:latin typeface="TESCO Modern" panose="0200050603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6209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8569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 err="1">
                <a:solidFill>
                  <a:srgbClr val="00539F"/>
                </a:solidFill>
                <a:latin typeface="TESCO Modern   "/>
              </a:rPr>
              <a:t>Media</a:t>
            </a:r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 event – otvorenie obchodu v Nitre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B84FA82-5ACA-421D-8E63-AEAF7C2C30FC}"/>
              </a:ext>
            </a:extLst>
          </p:cNvPr>
          <p:cNvSpPr txBox="1"/>
          <p:nvPr/>
        </p:nvSpPr>
        <p:spPr>
          <a:xfrm>
            <a:off x="677334" y="1392515"/>
            <a:ext cx="157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Program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F265F14E-FC1A-4EA1-821A-2F82AABCF8D9}"/>
              </a:ext>
            </a:extLst>
          </p:cNvPr>
          <p:cNvSpPr txBox="1"/>
          <p:nvPr/>
        </p:nvSpPr>
        <p:spPr>
          <a:xfrm>
            <a:off x="6096000" y="11694472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Fotostena</a:t>
            </a:r>
            <a:endParaRPr lang="sk-SK" sz="2800" dirty="0">
              <a:solidFill>
                <a:srgbClr val="00539F"/>
              </a:solidFill>
              <a:latin typeface="TESCO Modern   "/>
            </a:endParaRPr>
          </a:p>
        </p:txBody>
      </p:sp>
      <p:pic>
        <p:nvPicPr>
          <p:cNvPr id="24" name="Obrázok 23" descr="Obrázok, na ktorom je text, pózujúci, osoba, stojaci&#10;&#10;Automaticky generovaný popis">
            <a:extLst>
              <a:ext uri="{FF2B5EF4-FFF2-40B4-BE49-F238E27FC236}">
                <a16:creationId xmlns:a16="http://schemas.microsoft.com/office/drawing/2014/main" id="{78FD99CA-6E48-4A20-9927-906CA1DA7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13244"/>
            <a:ext cx="4158343" cy="2771627"/>
          </a:xfrm>
          <a:prstGeom prst="rect">
            <a:avLst/>
          </a:prstGeom>
        </p:spPr>
      </p:pic>
      <p:pic>
        <p:nvPicPr>
          <p:cNvPr id="26" name="Obrázok 25" descr="Obrázok, na ktorom je text, osoba, ľudia, skupina&#10;&#10;Automaticky generovaný popis">
            <a:extLst>
              <a:ext uri="{FF2B5EF4-FFF2-40B4-BE49-F238E27FC236}">
                <a16:creationId xmlns:a16="http://schemas.microsoft.com/office/drawing/2014/main" id="{6E5CE7B7-37CB-4862-832C-76709CA4B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1"/>
          <a:stretch/>
        </p:blipFill>
        <p:spPr>
          <a:xfrm>
            <a:off x="756150" y="1934667"/>
            <a:ext cx="8059111" cy="4247772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7A5F3D9E-6D87-4F2D-8389-168ACA3EC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5" r="23341" b="7335"/>
          <a:stretch/>
        </p:blipFill>
        <p:spPr>
          <a:xfrm>
            <a:off x="794001" y="9024313"/>
            <a:ext cx="5039823" cy="2605233"/>
          </a:xfrm>
          <a:prstGeom prst="rect">
            <a:avLst/>
          </a:prstGeom>
        </p:spPr>
      </p:pic>
      <p:pic>
        <p:nvPicPr>
          <p:cNvPr id="30" name="Obrázok 29" descr="Obrázok, na ktorom je text, vnútri, podlaha, osoba&#10;&#10;Automaticky generovaný popis">
            <a:extLst>
              <a:ext uri="{FF2B5EF4-FFF2-40B4-BE49-F238E27FC236}">
                <a16:creationId xmlns:a16="http://schemas.microsoft.com/office/drawing/2014/main" id="{732FA744-F775-4698-8CD7-3CB639FC5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9"/>
          <a:stretch/>
        </p:blipFill>
        <p:spPr>
          <a:xfrm>
            <a:off x="794001" y="6331997"/>
            <a:ext cx="5039823" cy="2539602"/>
          </a:xfrm>
          <a:prstGeom prst="rect">
            <a:avLst/>
          </a:prstGeom>
        </p:spPr>
      </p:pic>
      <p:pic>
        <p:nvPicPr>
          <p:cNvPr id="32" name="Obrázok 31" descr="Obrázok, na ktorom je text, osoba, muž, stojaci&#10;&#10;Automaticky generovaný popis">
            <a:extLst>
              <a:ext uri="{FF2B5EF4-FFF2-40B4-BE49-F238E27FC236}">
                <a16:creationId xmlns:a16="http://schemas.microsoft.com/office/drawing/2014/main" id="{40E56D95-4528-463F-B9FE-5FABC322C5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/>
          <a:stretch/>
        </p:blipFill>
        <p:spPr>
          <a:xfrm>
            <a:off x="5974065" y="6288455"/>
            <a:ext cx="5165191" cy="5210465"/>
          </a:xfrm>
          <a:prstGeom prst="rect">
            <a:avLst/>
          </a:prstGeom>
        </p:spPr>
      </p:pic>
      <p:pic>
        <p:nvPicPr>
          <p:cNvPr id="34" name="Obrázok 33" descr="Obrázok, na ktorom je text, osoba, podlaha, vnútri&#10;&#10;Automaticky generovaný popis">
            <a:extLst>
              <a:ext uri="{FF2B5EF4-FFF2-40B4-BE49-F238E27FC236}">
                <a16:creationId xmlns:a16="http://schemas.microsoft.com/office/drawing/2014/main" id="{AAF9B189-4DFE-49FD-AAD4-08CFEA4F7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2" y="11824984"/>
            <a:ext cx="5039822" cy="33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8569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 err="1">
                <a:solidFill>
                  <a:srgbClr val="00539F"/>
                </a:solidFill>
                <a:latin typeface="TESCO Modern   "/>
              </a:rPr>
              <a:t>Media</a:t>
            </a:r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 event – otvorenie obchodu v Nitre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B84FA82-5ACA-421D-8E63-AEAF7C2C30FC}"/>
              </a:ext>
            </a:extLst>
          </p:cNvPr>
          <p:cNvSpPr txBox="1"/>
          <p:nvPr/>
        </p:nvSpPr>
        <p:spPr>
          <a:xfrm>
            <a:off x="677334" y="1392515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Promo</a:t>
            </a:r>
            <a:r>
              <a:rPr lang="sk-SK" sz="2800" dirty="0">
                <a:solidFill>
                  <a:srgbClr val="00539F"/>
                </a:solidFill>
                <a:latin typeface="TESCO Modern   "/>
              </a:rPr>
              <a:t> video</a:t>
            </a:r>
          </a:p>
        </p:txBody>
      </p:sp>
      <p:pic>
        <p:nvPicPr>
          <p:cNvPr id="4" name="Obrázok 3" descr="Obrázok, na ktorom je text, osoba, vnútri&#10;&#10;Automaticky generovaný popis">
            <a:hlinkClick r:id="rId2"/>
            <a:extLst>
              <a:ext uri="{FF2B5EF4-FFF2-40B4-BE49-F238E27FC236}">
                <a16:creationId xmlns:a16="http://schemas.microsoft.com/office/drawing/2014/main" id="{98BD4353-C823-465D-8250-2F3E6A633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5" y="2018453"/>
            <a:ext cx="9287807" cy="5205555"/>
          </a:xfrm>
          <a:prstGeom prst="rect">
            <a:avLst/>
          </a:prstGeom>
        </p:spPr>
      </p:pic>
      <p:sp>
        <p:nvSpPr>
          <p:cNvPr id="6" name="Obdĺžnik: zaoblené rohy 5">
            <a:hlinkClick r:id="rId2"/>
            <a:extLst>
              <a:ext uri="{FF2B5EF4-FFF2-40B4-BE49-F238E27FC236}">
                <a16:creationId xmlns:a16="http://schemas.microsoft.com/office/drawing/2014/main" id="{AB8821A8-B1CD-42F9-942B-4F188F8C0FEC}"/>
              </a:ext>
            </a:extLst>
          </p:cNvPr>
          <p:cNvSpPr/>
          <p:nvPr/>
        </p:nvSpPr>
        <p:spPr>
          <a:xfrm>
            <a:off x="2815104" y="7431314"/>
            <a:ext cx="5159828" cy="696686"/>
          </a:xfrm>
          <a:prstGeom prst="roundRect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>
                <a:latin typeface="TESCO Modern" panose="02000506030000020004" pitchFamily="2" charset="-18"/>
              </a:rPr>
              <a:t>Prehrať video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7D961730-9F7D-45E5-9553-A901BDB58EFA}"/>
              </a:ext>
            </a:extLst>
          </p:cNvPr>
          <p:cNvSpPr txBox="1"/>
          <p:nvPr/>
        </p:nvSpPr>
        <p:spPr>
          <a:xfrm>
            <a:off x="751115" y="8450974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Výstava</a:t>
            </a:r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A30F5A36-620D-424B-AA7F-BECF27A4F6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/>
          <a:stretch/>
        </p:blipFill>
        <p:spPr>
          <a:xfrm>
            <a:off x="829932" y="9031993"/>
            <a:ext cx="6515506" cy="3579664"/>
          </a:xfrm>
          <a:prstGeom prst="rect">
            <a:avLst/>
          </a:prstGeom>
        </p:spPr>
      </p:pic>
      <p:pic>
        <p:nvPicPr>
          <p:cNvPr id="23" name="Obrázok 22" descr="Obrázok, na ktorom je košík&#10;&#10;Automaticky generovaný popis">
            <a:extLst>
              <a:ext uri="{FF2B5EF4-FFF2-40B4-BE49-F238E27FC236}">
                <a16:creationId xmlns:a16="http://schemas.microsoft.com/office/drawing/2014/main" id="{CF0ADE49-9EFE-44F1-9A9D-A31F70E81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/>
          <a:stretch/>
        </p:blipFill>
        <p:spPr>
          <a:xfrm>
            <a:off x="7480277" y="9031993"/>
            <a:ext cx="2841237" cy="3536122"/>
          </a:xfrm>
          <a:prstGeom prst="rect">
            <a:avLst/>
          </a:prstGeom>
        </p:spPr>
      </p:pic>
      <p:pic>
        <p:nvPicPr>
          <p:cNvPr id="10" name="Obrázok 9" descr="Obrázok, na ktorom je text, vnútri, modré&#10;&#10;Automaticky generovaný popis">
            <a:extLst>
              <a:ext uri="{FF2B5EF4-FFF2-40B4-BE49-F238E27FC236}">
                <a16:creationId xmlns:a16="http://schemas.microsoft.com/office/drawing/2014/main" id="{384B72AF-1A79-4EEF-BAE8-4C3FD57D2A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"/>
          <a:stretch/>
        </p:blipFill>
        <p:spPr>
          <a:xfrm>
            <a:off x="829932" y="12706623"/>
            <a:ext cx="4555985" cy="2838177"/>
          </a:xfrm>
          <a:prstGeom prst="rect">
            <a:avLst/>
          </a:prstGeom>
        </p:spPr>
      </p:pic>
      <p:pic>
        <p:nvPicPr>
          <p:cNvPr id="13" name="Obrázok 12" descr="Obrázok, na ktorom je text, stena, podlaha, vnútri&#10;&#10;Automaticky generovaný popis">
            <a:extLst>
              <a:ext uri="{FF2B5EF4-FFF2-40B4-BE49-F238E27FC236}">
                <a16:creationId xmlns:a16="http://schemas.microsoft.com/office/drawing/2014/main" id="{C2964E68-6DC3-44F6-8181-882B1ED811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1"/>
          <a:stretch/>
        </p:blipFill>
        <p:spPr>
          <a:xfrm>
            <a:off x="5551717" y="12706623"/>
            <a:ext cx="4783012" cy="28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4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45825AC7-16D8-488F-8E8D-FA8EA7EC0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6" r="63572" b="32795"/>
          <a:stretch/>
        </p:blipFill>
        <p:spPr>
          <a:xfrm>
            <a:off x="690453" y="7137046"/>
            <a:ext cx="4684785" cy="3454765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5D9F0D5-EBE1-49DD-9F06-099C0A86B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9" t="7947" r="65893" b="33339"/>
          <a:stretch/>
        </p:blipFill>
        <p:spPr>
          <a:xfrm>
            <a:off x="2783340" y="7257706"/>
            <a:ext cx="4533678" cy="3277002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799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Externé komunikačné kanály (príklady)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B84FA82-5ACA-421D-8E63-AEAF7C2C30FC}"/>
              </a:ext>
            </a:extLst>
          </p:cNvPr>
          <p:cNvSpPr txBox="1"/>
          <p:nvPr/>
        </p:nvSpPr>
        <p:spPr>
          <a:xfrm>
            <a:off x="789588" y="1799532"/>
            <a:ext cx="6787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Tlačová správa a </a:t>
            </a:r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korporátna</a:t>
            </a:r>
            <a:r>
              <a:rPr lang="sk-SK" sz="2800" dirty="0">
                <a:solidFill>
                  <a:srgbClr val="00539F"/>
                </a:solidFill>
                <a:latin typeface="TESCO Modern   "/>
              </a:rPr>
              <a:t> webstránka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AC7C8CB7-E35D-4D14-B62B-C4BD94B6C59E}"/>
              </a:ext>
            </a:extLst>
          </p:cNvPr>
          <p:cNvSpPr txBox="1"/>
          <p:nvPr/>
        </p:nvSpPr>
        <p:spPr>
          <a:xfrm>
            <a:off x="929923" y="1083159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Sociálne siete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7A8313C-3D38-4161-8ECC-0F24E8DBC840}"/>
              </a:ext>
            </a:extLst>
          </p:cNvPr>
          <p:cNvSpPr txBox="1"/>
          <p:nvPr/>
        </p:nvSpPr>
        <p:spPr>
          <a:xfrm>
            <a:off x="789588" y="6442918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Externé médiá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EF53ADD6-E3D5-4E40-B5DF-F7B8DCDB0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14" t="26856" r="67914" b="55614"/>
          <a:stretch/>
        </p:blipFill>
        <p:spPr>
          <a:xfrm>
            <a:off x="4441371" y="2369893"/>
            <a:ext cx="5694531" cy="1535186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E4723249-3E48-45FB-AABA-05536D9000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25" r="69107" b="31708"/>
          <a:stretch/>
        </p:blipFill>
        <p:spPr>
          <a:xfrm>
            <a:off x="856828" y="2369893"/>
            <a:ext cx="3584543" cy="3855381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8D051D5F-D585-4D68-A9D2-073BB4B21F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8670" b="37685"/>
          <a:stretch/>
        </p:blipFill>
        <p:spPr>
          <a:xfrm>
            <a:off x="4577071" y="4058308"/>
            <a:ext cx="4426298" cy="2193447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57301CEC-53CC-4602-8B24-2B3592DD4D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15" r="65000" b="31165"/>
          <a:stretch/>
        </p:blipFill>
        <p:spPr>
          <a:xfrm>
            <a:off x="4845874" y="7401053"/>
            <a:ext cx="3940323" cy="3064965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9FD78371-8B7F-46E5-B880-98C4E1EFEB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6" r="63571" b="31165"/>
          <a:stretch/>
        </p:blipFill>
        <p:spPr>
          <a:xfrm>
            <a:off x="6767433" y="7295035"/>
            <a:ext cx="4471871" cy="327700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0ADD850-888D-483E-881E-7F306DDCCF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43" t="6781" r="72655" b="41488"/>
          <a:stretch/>
        </p:blipFill>
        <p:spPr>
          <a:xfrm>
            <a:off x="929923" y="11468513"/>
            <a:ext cx="3235886" cy="361908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5144CAB-E5A6-4899-AEB2-C617963D04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143" t="6781" r="72655" b="30078"/>
          <a:stretch/>
        </p:blipFill>
        <p:spPr>
          <a:xfrm>
            <a:off x="2724090" y="11468512"/>
            <a:ext cx="2651148" cy="361908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28154DD-9F95-4F2B-8C0E-689C264551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560" t="7948" r="63571" b="33468"/>
          <a:stretch/>
        </p:blipFill>
        <p:spPr>
          <a:xfrm>
            <a:off x="4441371" y="11448606"/>
            <a:ext cx="4005899" cy="369609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A85CF80-49FA-462C-9280-F6BF22E7943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560" t="6403" r="63571" b="35241"/>
          <a:stretch/>
        </p:blipFill>
        <p:spPr>
          <a:xfrm>
            <a:off x="7169405" y="11493496"/>
            <a:ext cx="3937786" cy="36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6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634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Interná komunikácia (príklady)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92410F6-C007-4D68-9B59-EA5E0397DDC1}"/>
              </a:ext>
            </a:extLst>
          </p:cNvPr>
          <p:cNvSpPr txBox="1"/>
          <p:nvPr/>
        </p:nvSpPr>
        <p:spPr>
          <a:xfrm>
            <a:off x="677334" y="1656032"/>
            <a:ext cx="412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Webstránka pre kolegov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29CA24EF-AE96-4184-B6AC-E1676B17B75E}"/>
              </a:ext>
            </a:extLst>
          </p:cNvPr>
          <p:cNvSpPr txBox="1"/>
          <p:nvPr/>
        </p:nvSpPr>
        <p:spPr>
          <a:xfrm>
            <a:off x="695272" y="2272078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Banner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B6D2ED21-4F0E-4843-9367-96DADC226768}"/>
              </a:ext>
            </a:extLst>
          </p:cNvPr>
          <p:cNvSpPr txBox="1"/>
          <p:nvPr/>
        </p:nvSpPr>
        <p:spPr>
          <a:xfrm>
            <a:off x="755189" y="4524705"/>
            <a:ext cx="3395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Odkaz a podstránky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44F6FAB-A06E-4E2F-91C1-156C5E52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95" r="59342" b="46135"/>
          <a:stretch/>
        </p:blipFill>
        <p:spPr>
          <a:xfrm>
            <a:off x="6207748" y="2934071"/>
            <a:ext cx="5274201" cy="140988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129EA18-A602-4F16-9452-F048C7BEA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31" r="59162" b="44950"/>
          <a:stretch/>
        </p:blipFill>
        <p:spPr>
          <a:xfrm>
            <a:off x="829238" y="2874698"/>
            <a:ext cx="5273631" cy="140988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231E736-5862-4FD1-93E1-78BCB2553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92" t="13037" r="64094" b="62429"/>
          <a:stretch/>
        </p:blipFill>
        <p:spPr>
          <a:xfrm>
            <a:off x="870046" y="13000242"/>
            <a:ext cx="2590801" cy="219560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08FC889-E92A-44E4-850A-5E35651A6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6" r="60638" b="30078"/>
          <a:stretch/>
        </p:blipFill>
        <p:spPr>
          <a:xfrm>
            <a:off x="882042" y="9647803"/>
            <a:ext cx="4805232" cy="303994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4E3B4BE-00BE-4308-A2FD-5ABAFEFC4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8" y="5293952"/>
            <a:ext cx="5580364" cy="3948162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F6AB0E00-BFEF-476C-85B0-E7CF138127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56" r="64821" b="30365"/>
          <a:stretch/>
        </p:blipFill>
        <p:spPr>
          <a:xfrm>
            <a:off x="6252516" y="5266006"/>
            <a:ext cx="5110246" cy="3948162"/>
          </a:xfrm>
          <a:prstGeom prst="rect">
            <a:avLst/>
          </a:prstGeom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7310D9C2-9A1F-408C-BB20-5D339B8CDDC3}"/>
              </a:ext>
            </a:extLst>
          </p:cNvPr>
          <p:cNvSpPr txBox="1"/>
          <p:nvPr/>
        </p:nvSpPr>
        <p:spPr>
          <a:xfrm>
            <a:off x="6409602" y="9560418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Fotostena</a:t>
            </a:r>
            <a:r>
              <a:rPr lang="sk-SK" sz="2800" dirty="0">
                <a:solidFill>
                  <a:srgbClr val="00539F"/>
                </a:solidFill>
                <a:latin typeface="TESCO Modern   "/>
              </a:rPr>
              <a:t> pre kolegov</a:t>
            </a:r>
          </a:p>
        </p:txBody>
      </p:sp>
      <p:pic>
        <p:nvPicPr>
          <p:cNvPr id="18" name="Obrázok 17" descr="Obrázok, na ktorom je text&#10;&#10;Automaticky generovaný popis">
            <a:extLst>
              <a:ext uri="{FF2B5EF4-FFF2-40B4-BE49-F238E27FC236}">
                <a16:creationId xmlns:a16="http://schemas.microsoft.com/office/drawing/2014/main" id="{ADD7F8FF-06E4-4F83-9007-174C7C0AB3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/>
          <a:stretch/>
        </p:blipFill>
        <p:spPr>
          <a:xfrm rot="5400000">
            <a:off x="5907734" y="10746724"/>
            <a:ext cx="4180957" cy="34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5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ok 22">
            <a:extLst>
              <a:ext uri="{FF2B5EF4-FFF2-40B4-BE49-F238E27FC236}">
                <a16:creationId xmlns:a16="http://schemas.microsoft.com/office/drawing/2014/main" id="{EEC36DCD-4C20-40DE-ACDF-53A7E9838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031" r="72678" b="38776"/>
          <a:stretch/>
        </p:blipFill>
        <p:spPr>
          <a:xfrm>
            <a:off x="679137" y="12715759"/>
            <a:ext cx="2340223" cy="250462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634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Interná komunikácia (príklady)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B84FA82-5ACA-421D-8E63-AEAF7C2C30FC}"/>
              </a:ext>
            </a:extLst>
          </p:cNvPr>
          <p:cNvSpPr txBox="1"/>
          <p:nvPr/>
        </p:nvSpPr>
        <p:spPr>
          <a:xfrm>
            <a:off x="677334" y="5516043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Newsletter</a:t>
            </a:r>
            <a:endParaRPr lang="sk-SK" sz="2800" dirty="0">
              <a:solidFill>
                <a:srgbClr val="00539F"/>
              </a:solidFill>
              <a:latin typeface="TESCO Modern   "/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AC7C8CB7-E35D-4D14-B62B-C4BD94B6C59E}"/>
              </a:ext>
            </a:extLst>
          </p:cNvPr>
          <p:cNvSpPr txBox="1"/>
          <p:nvPr/>
        </p:nvSpPr>
        <p:spPr>
          <a:xfrm>
            <a:off x="785359" y="10311432"/>
            <a:ext cx="34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Interná sociálna sieť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E054D420-9B73-485B-A5F9-33E0A99F41FE}"/>
              </a:ext>
            </a:extLst>
          </p:cNvPr>
          <p:cNvSpPr txBox="1"/>
          <p:nvPr/>
        </p:nvSpPr>
        <p:spPr>
          <a:xfrm>
            <a:off x="677334" y="1545132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Direct</a:t>
            </a:r>
            <a:r>
              <a:rPr lang="sk-SK" sz="2800" dirty="0">
                <a:solidFill>
                  <a:srgbClr val="00539F"/>
                </a:solidFill>
                <a:latin typeface="TESCO Modern   "/>
              </a:rPr>
              <a:t> maily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8F7C479-DF61-40ED-AE99-E511CAB82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7" t="35093" r="27500" b="8726"/>
          <a:stretch/>
        </p:blipFill>
        <p:spPr>
          <a:xfrm>
            <a:off x="588818" y="2214737"/>
            <a:ext cx="4465563" cy="278164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A914793-46E2-4770-B91B-BB1A50A7D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19" t="26546" r="2300" b="5539"/>
          <a:stretch/>
        </p:blipFill>
        <p:spPr>
          <a:xfrm>
            <a:off x="3852241" y="2274953"/>
            <a:ext cx="4276583" cy="2623892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632CE0A-548C-4D3E-91CD-6A81212B843C}"/>
              </a:ext>
            </a:extLst>
          </p:cNvPr>
          <p:cNvGrpSpPr/>
          <p:nvPr/>
        </p:nvGrpSpPr>
        <p:grpSpPr>
          <a:xfrm>
            <a:off x="6986947" y="2274953"/>
            <a:ext cx="3243943" cy="3123301"/>
            <a:chOff x="6695832" y="2797457"/>
            <a:chExt cx="3243943" cy="3123301"/>
          </a:xfrm>
        </p:grpSpPr>
        <p:pic>
          <p:nvPicPr>
            <p:cNvPr id="12" name="Obrázok 11">
              <a:extLst>
                <a:ext uri="{FF2B5EF4-FFF2-40B4-BE49-F238E27FC236}">
                  <a16:creationId xmlns:a16="http://schemas.microsoft.com/office/drawing/2014/main" id="{A4006804-36A0-455D-8F27-3766ABC7C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786" t="25370" r="11607" b="5629"/>
            <a:stretch/>
          </p:blipFill>
          <p:spPr>
            <a:xfrm>
              <a:off x="6695832" y="2797457"/>
              <a:ext cx="3243943" cy="2764971"/>
            </a:xfrm>
            <a:prstGeom prst="rect">
              <a:avLst/>
            </a:prstGeom>
          </p:spPr>
        </p:pic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FB5E6B70-9B62-44E5-976F-DC00EC925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3619" t="83256" r="13120" b="7802"/>
            <a:stretch/>
          </p:blipFill>
          <p:spPr>
            <a:xfrm>
              <a:off x="6954456" y="5562428"/>
              <a:ext cx="2836034" cy="358330"/>
            </a:xfrm>
            <a:prstGeom prst="rect">
              <a:avLst/>
            </a:prstGeom>
          </p:spPr>
        </p:pic>
      </p:grpSp>
      <p:pic>
        <p:nvPicPr>
          <p:cNvPr id="18" name="Obrázok 17">
            <a:extLst>
              <a:ext uri="{FF2B5EF4-FFF2-40B4-BE49-F238E27FC236}">
                <a16:creationId xmlns:a16="http://schemas.microsoft.com/office/drawing/2014/main" id="{5CE9ADE5-51B4-42F6-A881-1A3CEB0720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43" t="22513" r="68404" b="50000"/>
          <a:stretch/>
        </p:blipFill>
        <p:spPr>
          <a:xfrm>
            <a:off x="677334" y="10834652"/>
            <a:ext cx="4920343" cy="2024796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DA98CC26-567A-44BC-ADD0-D8F5458D8A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20" t="12332" r="71427" b="34968"/>
          <a:stretch/>
        </p:blipFill>
        <p:spPr>
          <a:xfrm>
            <a:off x="4631139" y="10932188"/>
            <a:ext cx="3926372" cy="4184150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B81032BD-4CD6-4BC5-BBEA-0E29D1BC90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50" t="14440" r="72700" b="33338"/>
          <a:stretch/>
        </p:blipFill>
        <p:spPr>
          <a:xfrm>
            <a:off x="7922997" y="10834652"/>
            <a:ext cx="3377981" cy="4278504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FD8B09D5-E887-4467-966E-1092B35D31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750" t="17030" r="72678" b="46042"/>
          <a:stretch/>
        </p:blipFill>
        <p:spPr>
          <a:xfrm>
            <a:off x="2159803" y="13024263"/>
            <a:ext cx="2471336" cy="2210121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5A6E2126-745C-4836-9823-0733535CE3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214" t="26743" r="9821" b="7399"/>
          <a:stretch/>
        </p:blipFill>
        <p:spPr>
          <a:xfrm>
            <a:off x="684097" y="6311696"/>
            <a:ext cx="3686170" cy="3632607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5136A539-59D0-4EA6-B639-2DC01B31B2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9766" t="46015" r="11786" b="15952"/>
          <a:stretch/>
        </p:blipFill>
        <p:spPr>
          <a:xfrm>
            <a:off x="6237691" y="6243377"/>
            <a:ext cx="2781498" cy="1884624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6CE0C349-B57C-40E1-9B52-A6D3251F815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357" t="26393" r="33327" b="12148"/>
          <a:stretch/>
        </p:blipFill>
        <p:spPr>
          <a:xfrm>
            <a:off x="4092551" y="6243376"/>
            <a:ext cx="2073355" cy="37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634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Interná komunikácia (príklady)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92410F6-C007-4D68-9B59-EA5E0397DDC1}"/>
              </a:ext>
            </a:extLst>
          </p:cNvPr>
          <p:cNvSpPr txBox="1"/>
          <p:nvPr/>
        </p:nvSpPr>
        <p:spPr>
          <a:xfrm>
            <a:off x="677334" y="1656032"/>
            <a:ext cx="412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Webstránka pre kolegov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FFC2279E-E656-4BB5-BBBE-561E61996C78}"/>
              </a:ext>
            </a:extLst>
          </p:cNvPr>
          <p:cNvSpPr txBox="1"/>
          <p:nvPr/>
        </p:nvSpPr>
        <p:spPr>
          <a:xfrm>
            <a:off x="677334" y="2283877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Články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25612C0-547D-4947-8FE4-24C856972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5" r="64172" b="36055"/>
          <a:stretch/>
        </p:blipFill>
        <p:spPr>
          <a:xfrm>
            <a:off x="677334" y="2911722"/>
            <a:ext cx="4852609" cy="336173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AB9B62E-952D-4FF6-A689-0CA609F19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r="64107" b="35628"/>
          <a:stretch/>
        </p:blipFill>
        <p:spPr>
          <a:xfrm>
            <a:off x="2517022" y="2911722"/>
            <a:ext cx="4820490" cy="336173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32755AE-6014-433E-AAD1-A1AF92A98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6" t="1" r="60638" b="31943"/>
          <a:stretch/>
        </p:blipFill>
        <p:spPr>
          <a:xfrm>
            <a:off x="4486730" y="2904463"/>
            <a:ext cx="5080837" cy="336172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A814C04E-27AA-465C-AFEF-BCBCB5C107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7" r="65089" b="34492"/>
          <a:stretch/>
        </p:blipFill>
        <p:spPr>
          <a:xfrm>
            <a:off x="6411017" y="2904463"/>
            <a:ext cx="4794250" cy="3416382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23625BBE-6844-46C7-8E75-3B2B64829B20}"/>
              </a:ext>
            </a:extLst>
          </p:cNvPr>
          <p:cNvSpPr txBox="1"/>
          <p:nvPr/>
        </p:nvSpPr>
        <p:spPr>
          <a:xfrm>
            <a:off x="804684" y="6640287"/>
            <a:ext cx="10582631" cy="923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prekvapenie: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 súťaž – ukážka podpory komunít za 25 rokov</a:t>
            </a:r>
          </a:p>
          <a:p>
            <a:pPr marL="342900" indent="-342900"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darček pre 25 najaktívnejších obchodov v grantovom programe</a:t>
            </a:r>
          </a:p>
          <a:p>
            <a:pPr marL="342900" indent="-342900"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25 tipov na výlety (od kolegov pre kolegov)</a:t>
            </a:r>
          </a:p>
          <a:p>
            <a:pPr marL="342900" indent="-342900"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fotosúťaž – zaujímavé momenty za 25 rokov v Tescu</a:t>
            </a:r>
          </a:p>
          <a:p>
            <a:pPr marL="342900" indent="-342900"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virtuálna prehliadka výstavy v Nitre</a:t>
            </a:r>
          </a:p>
          <a:p>
            <a:pPr marL="342900" indent="-342900"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súťaž – obľúbené recepty kolegov z Tesco produktov</a:t>
            </a:r>
          </a:p>
          <a:p>
            <a:pPr marL="342900" indent="-342900">
              <a:buFontTx/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blahoželanie od partnerov Tesca a komunít</a:t>
            </a:r>
          </a:p>
          <a:p>
            <a:pPr marL="342900" indent="-342900">
              <a:buFontTx/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25 tipov na filmy a seriály (od kolegov pre kolegov)</a:t>
            </a:r>
          </a:p>
          <a:p>
            <a:pPr marL="342900" indent="-342900">
              <a:buFontTx/>
              <a:buAutoNum type="arabicPeriod"/>
            </a:pP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mimoriadny dar 25-tisíc eur počas potravinovej zbierky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25 tipov na knihy (od kolegov pre kolegov)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zaujímavosti o lídroch Tesca + retro </a:t>
            </a:r>
            <a:r>
              <a:rPr lang="sk-SK" sz="2200" dirty="0" err="1">
                <a:solidFill>
                  <a:srgbClr val="00539F"/>
                </a:solidFill>
                <a:latin typeface="TESCO Modern   "/>
              </a:rPr>
              <a:t>foto</a:t>
            </a:r>
            <a:endParaRPr lang="sk-SK" sz="2200" dirty="0">
              <a:solidFill>
                <a:srgbClr val="00539F"/>
              </a:solidFill>
              <a:latin typeface="TESCO Modern   "/>
            </a:endParaRP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zaujímavosti o lídroch Tesca 2. časť + retro </a:t>
            </a:r>
            <a:r>
              <a:rPr lang="sk-SK" sz="2200" dirty="0" err="1">
                <a:solidFill>
                  <a:srgbClr val="00539F"/>
                </a:solidFill>
                <a:latin typeface="TESCO Modern   "/>
              </a:rPr>
              <a:t>foto</a:t>
            </a:r>
            <a:endParaRPr lang="sk-SK" sz="2200" dirty="0">
              <a:solidFill>
                <a:srgbClr val="00539F"/>
              </a:solidFill>
              <a:latin typeface="TESCO Modern   "/>
            </a:endParaRP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Tesco Anjel tábor pre deti kolegov – video dotazník o Tescu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súťaž – vyskladaj si svoj outfit s F&amp;F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blahoželanie od dodávateľov Tesca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video príbeh kolegyne, ktorá je v Tescu už 25 rokov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25 tipov na pesničky (od kolegov pre kolegov)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25 % zľava na nákup v Tescu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extra podpora pre 10 projektov v grantovom programe Tesca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súťaž – zábavný kvíz pre všetkých kolegov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</a:t>
            </a:r>
            <a:r>
              <a:rPr lang="sk-SK" sz="2200" dirty="0" err="1">
                <a:solidFill>
                  <a:srgbClr val="00539F"/>
                </a:solidFill>
                <a:latin typeface="TESCO Modern   "/>
              </a:rPr>
              <a:t>webinár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 s partnerskou organizáciou Živica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spustenie grantového programu Záchranári jedla pre komunity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odovzdanie putovného ocenenia Hrdina Nadácie Tesco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súťaž pre deti kolegov – ako bude vyzerať Tesco o 25 rokov</a:t>
            </a:r>
          </a:p>
          <a:p>
            <a:pPr marL="342900" indent="-342900">
              <a:buFontTx/>
              <a:buAutoNum type="arabicPeriod"/>
            </a:pPr>
            <a:r>
              <a:rPr lang="sk-SK" sz="2200" dirty="0">
                <a:solidFill>
                  <a:srgbClr val="00539F"/>
                </a:solidFill>
                <a:latin typeface="TESCO Modern   "/>
              </a:rPr>
              <a:t> </a:t>
            </a:r>
            <a:r>
              <a:rPr lang="sk-SK" sz="2200" u="sng" dirty="0">
                <a:solidFill>
                  <a:srgbClr val="00539F"/>
                </a:solidFill>
                <a:latin typeface="TESCO Modern   "/>
              </a:rPr>
              <a:t>prekvapenie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: špeciálne vydanie </a:t>
            </a:r>
            <a:r>
              <a:rPr lang="sk-SK" sz="2200" dirty="0" err="1">
                <a:solidFill>
                  <a:srgbClr val="00539F"/>
                </a:solidFill>
                <a:latin typeface="TESCO Modern   "/>
              </a:rPr>
              <a:t>inteného</a:t>
            </a:r>
            <a:r>
              <a:rPr lang="sk-SK" sz="2200" dirty="0">
                <a:solidFill>
                  <a:srgbClr val="00539F"/>
                </a:solidFill>
                <a:latin typeface="TESCO Modern   "/>
              </a:rPr>
              <a:t> Tesco magazínu k 25. výročiu</a:t>
            </a:r>
          </a:p>
          <a:p>
            <a:pPr marL="342900" indent="-342900">
              <a:buAutoNum type="arabicPeriod"/>
            </a:pPr>
            <a:endParaRPr lang="sk-SK" sz="2200" dirty="0">
              <a:solidFill>
                <a:srgbClr val="00539F"/>
              </a:solidFill>
              <a:latin typeface="TESCO Modern   "/>
            </a:endParaRPr>
          </a:p>
        </p:txBody>
      </p:sp>
    </p:spTree>
    <p:extLst>
      <p:ext uri="{BB962C8B-B14F-4D97-AF65-F5344CB8AC3E}">
        <p14:creationId xmlns:p14="http://schemas.microsoft.com/office/powerpoint/2010/main" val="357833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634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Interná komunikácia (príklady)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92410F6-C007-4D68-9B59-EA5E0397DDC1}"/>
              </a:ext>
            </a:extLst>
          </p:cNvPr>
          <p:cNvSpPr txBox="1"/>
          <p:nvPr/>
        </p:nvSpPr>
        <p:spPr>
          <a:xfrm>
            <a:off x="677334" y="1656032"/>
            <a:ext cx="3781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Články – príklady videí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FDB0D19-3B53-4FD0-8AEC-D7C60E87170E}"/>
              </a:ext>
            </a:extLst>
          </p:cNvPr>
          <p:cNvSpPr txBox="1"/>
          <p:nvPr/>
        </p:nvSpPr>
        <p:spPr>
          <a:xfrm>
            <a:off x="677334" y="2283877"/>
            <a:ext cx="6904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Blahoželanie od dodávateľov a partnerov</a:t>
            </a:r>
          </a:p>
        </p:txBody>
      </p:sp>
      <p:pic>
        <p:nvPicPr>
          <p:cNvPr id="4" name="Obrázok 3" descr="Obrázok, na ktorom je osoba, muž&#10;&#10;Automaticky generovaný popis">
            <a:hlinkClick r:id="rId2"/>
            <a:extLst>
              <a:ext uri="{FF2B5EF4-FFF2-40B4-BE49-F238E27FC236}">
                <a16:creationId xmlns:a16="http://schemas.microsoft.com/office/drawing/2014/main" id="{D99FE780-C30E-41AA-9489-74E4EEED4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962522"/>
            <a:ext cx="8587269" cy="4809878"/>
          </a:xfrm>
          <a:prstGeom prst="rect">
            <a:avLst/>
          </a:prstGeom>
        </p:spPr>
      </p:pic>
      <p:pic>
        <p:nvPicPr>
          <p:cNvPr id="6" name="Obrázok 5" descr="Obrázok, na ktorom je stena, osoba, muž, vnútri&#10;&#10;Automaticky generovaný popis">
            <a:hlinkClick r:id="rId4"/>
            <a:extLst>
              <a:ext uri="{FF2B5EF4-FFF2-40B4-BE49-F238E27FC236}">
                <a16:creationId xmlns:a16="http://schemas.microsoft.com/office/drawing/2014/main" id="{9DF6161A-F400-4473-9C57-59E55DE91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449255"/>
            <a:ext cx="8587268" cy="4849281"/>
          </a:xfrm>
          <a:prstGeom prst="rect">
            <a:avLst/>
          </a:prstGeom>
        </p:spPr>
      </p:pic>
      <p:sp>
        <p:nvSpPr>
          <p:cNvPr id="16" name="Obdĺžnik: zaoblené rohy 15">
            <a:hlinkClick r:id="rId2"/>
            <a:extLst>
              <a:ext uri="{FF2B5EF4-FFF2-40B4-BE49-F238E27FC236}">
                <a16:creationId xmlns:a16="http://schemas.microsoft.com/office/drawing/2014/main" id="{909AD48A-5D84-4D20-85BD-658A9766E803}"/>
              </a:ext>
            </a:extLst>
          </p:cNvPr>
          <p:cNvSpPr/>
          <p:nvPr/>
        </p:nvSpPr>
        <p:spPr>
          <a:xfrm>
            <a:off x="2568236" y="8041368"/>
            <a:ext cx="5159828" cy="696686"/>
          </a:xfrm>
          <a:prstGeom prst="roundRect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>
                <a:latin typeface="TESCO Modern" panose="02000506030000020004" pitchFamily="2" charset="-18"/>
              </a:rPr>
              <a:t>Prehrať video</a:t>
            </a:r>
          </a:p>
        </p:txBody>
      </p:sp>
      <p:sp>
        <p:nvSpPr>
          <p:cNvPr id="17" name="Obdĺžnik: zaoblené rohy 16">
            <a:hlinkClick r:id="rId4"/>
            <a:extLst>
              <a:ext uri="{FF2B5EF4-FFF2-40B4-BE49-F238E27FC236}">
                <a16:creationId xmlns:a16="http://schemas.microsoft.com/office/drawing/2014/main" id="{9B730310-6026-4A26-8008-BA7177A087E3}"/>
              </a:ext>
            </a:extLst>
          </p:cNvPr>
          <p:cNvSpPr/>
          <p:nvPr/>
        </p:nvSpPr>
        <p:spPr>
          <a:xfrm>
            <a:off x="2537899" y="14567504"/>
            <a:ext cx="5159828" cy="696686"/>
          </a:xfrm>
          <a:prstGeom prst="roundRect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>
                <a:latin typeface="TESCO Modern" panose="02000506030000020004" pitchFamily="2" charset="-18"/>
              </a:rPr>
              <a:t>Prehrať video</a:t>
            </a:r>
          </a:p>
        </p:txBody>
      </p:sp>
    </p:spTree>
    <p:extLst>
      <p:ext uri="{BB962C8B-B14F-4D97-AF65-F5344CB8AC3E}">
        <p14:creationId xmlns:p14="http://schemas.microsoft.com/office/powerpoint/2010/main" val="137659331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A9F75B1DDC8248B8DE340DDEAADCE0" ma:contentTypeVersion="13" ma:contentTypeDescription="Umožňuje vytvoriť nový dokument." ma:contentTypeScope="" ma:versionID="00173623e57e8e7ea6470ca052a246f8">
  <xsd:schema xmlns:xsd="http://www.w3.org/2001/XMLSchema" xmlns:xs="http://www.w3.org/2001/XMLSchema" xmlns:p="http://schemas.microsoft.com/office/2006/metadata/properties" xmlns:ns2="da64c365-2d32-482d-bf34-679c523ddd9e" xmlns:ns3="b00ad131-2173-4e8f-9b64-3765f7599736" targetNamespace="http://schemas.microsoft.com/office/2006/metadata/properties" ma:root="true" ma:fieldsID="97e36a8a4f58676adc8390329321c38d" ns2:_="" ns3:_="">
    <xsd:import namespace="da64c365-2d32-482d-bf34-679c523ddd9e"/>
    <xsd:import namespace="b00ad131-2173-4e8f-9b64-3765f75997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4c365-2d32-482d-bf34-679c523dd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ad131-2173-4e8f-9b64-3765f75997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4DB4AB-D8DD-4F1B-9946-18E8E9ECF73C}"/>
</file>

<file path=customXml/itemProps2.xml><?xml version="1.0" encoding="utf-8"?>
<ds:datastoreItem xmlns:ds="http://schemas.openxmlformats.org/officeDocument/2006/customXml" ds:itemID="{9D8C4C81-D9B5-4FD3-9738-846496B0601F}"/>
</file>

<file path=customXml/itemProps3.xml><?xml version="1.0" encoding="utf-8"?>
<ds:datastoreItem xmlns:ds="http://schemas.openxmlformats.org/officeDocument/2006/customXml" ds:itemID="{AC552A7A-BD27-445C-B93B-362BFA7F60E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1640</TotalTime>
  <Words>368</Words>
  <Application>Microsoft Office PowerPoint</Application>
  <PresentationFormat>Vlastná</PresentationFormat>
  <Paragraphs>54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TESCO Modern</vt:lpstr>
      <vt:lpstr>TESCO Modern   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Lehotska, Michaela</dc:creator>
  <cp:lastModifiedBy>Lehotska, Michaela</cp:lastModifiedBy>
  <cp:revision>2</cp:revision>
  <dcterms:created xsi:type="dcterms:W3CDTF">2021-01-12T13:35:59Z</dcterms:created>
  <dcterms:modified xsi:type="dcterms:W3CDTF">2022-02-07T10:23:43Z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a3bcc5-af7f-4e3c-8d4c-726a9a6f8de8_Enabled">
    <vt:lpwstr>true</vt:lpwstr>
  </property>
  <property fmtid="{D5CDD505-2E9C-101B-9397-08002B2CF9AE}" pid="3" name="MSIP_Label_bfa3bcc5-af7f-4e3c-8d4c-726a9a6f8de8_SetDate">
    <vt:lpwstr>2022-02-04T14:32:43Z</vt:lpwstr>
  </property>
  <property fmtid="{D5CDD505-2E9C-101B-9397-08002B2CF9AE}" pid="4" name="MSIP_Label_bfa3bcc5-af7f-4e3c-8d4c-726a9a6f8de8_Method">
    <vt:lpwstr>Standard</vt:lpwstr>
  </property>
  <property fmtid="{D5CDD505-2E9C-101B-9397-08002B2CF9AE}" pid="5" name="MSIP_Label_bfa3bcc5-af7f-4e3c-8d4c-726a9a6f8de8_Name">
    <vt:lpwstr>bfa3bcc5-af7f-4e3c-8d4c-726a9a6f8de8</vt:lpwstr>
  </property>
  <property fmtid="{D5CDD505-2E9C-101B-9397-08002B2CF9AE}" pid="6" name="MSIP_Label_bfa3bcc5-af7f-4e3c-8d4c-726a9a6f8de8_SiteId">
    <vt:lpwstr>3928808b-8a46-426b-8f87-051a36bb2f91</vt:lpwstr>
  </property>
  <property fmtid="{D5CDD505-2E9C-101B-9397-08002B2CF9AE}" pid="7" name="MSIP_Label_bfa3bcc5-af7f-4e3c-8d4c-726a9a6f8de8_ActionId">
    <vt:lpwstr>071346e9-c8a5-4e4a-ae28-2fd6e005c66f</vt:lpwstr>
  </property>
  <property fmtid="{D5CDD505-2E9C-101B-9397-08002B2CF9AE}" pid="8" name="MSIP_Label_bfa3bcc5-af7f-4e3c-8d4c-726a9a6f8de8_ContentBits">
    <vt:lpwstr>0</vt:lpwstr>
  </property>
  <property fmtid="{D5CDD505-2E9C-101B-9397-08002B2CF9AE}" pid="9" name="ContentTypeId">
    <vt:lpwstr>0x01010070A9F75B1DDC8248B8DE340DDEAADCE0</vt:lpwstr>
  </property>
</Properties>
</file>