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2"/>
  </p:normalViewPr>
  <p:slideViewPr>
    <p:cSldViewPr snapToGrid="0">
      <p:cViewPr varScale="1">
        <p:scale>
          <a:sx n="148" d="100"/>
          <a:sy n="148" d="100"/>
        </p:scale>
        <p:origin x="60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257adf8e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1257adf8e9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129b4e942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129b4e942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129b4e942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129b4e942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1bc826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11bc826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11bc826f7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11bc826f7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82183" t="87524" r="5965" b="4099"/>
          <a:stretch/>
        </p:blipFill>
        <p:spPr>
          <a:xfrm>
            <a:off x="8086725" y="4076700"/>
            <a:ext cx="745575" cy="74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l="21068" t="21488" r="21068" b="26062"/>
          <a:stretch/>
        </p:blipFill>
        <p:spPr>
          <a:xfrm>
            <a:off x="2185725" y="1009900"/>
            <a:ext cx="4772650" cy="243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1693475"/>
            <a:ext cx="8520600" cy="17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Výzva</a:t>
            </a:r>
            <a:br>
              <a:rPr lang="en"/>
            </a:br>
            <a:r>
              <a:rPr lang="en" sz="3044"/>
              <a:t>Presvedčiť zamestnancov Orangeu, aby si pri práci namiesto iných podcastov, pustili svoj interný.</a:t>
            </a:r>
            <a:endParaRPr sz="3044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311700" y="1693475"/>
            <a:ext cx="8520600" cy="17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Stratégia</a:t>
            </a:r>
            <a:br>
              <a:rPr lang="en"/>
            </a:br>
            <a:r>
              <a:rPr lang="en" sz="3044"/>
              <a:t>Naša stratégia bola naozaj jednoduchá. Vytvoriť kvalitný obsah, vďaka zaujímavým témam, zaujímavým kolegom a zaujímavému moderátorovi. </a:t>
            </a:r>
            <a:endParaRPr sz="3044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311700" y="1693475"/>
            <a:ext cx="8520600" cy="17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Stratégia</a:t>
            </a:r>
            <a:br>
              <a:rPr lang="en"/>
            </a:br>
            <a:r>
              <a:rPr lang="en" sz="3044"/>
              <a:t>A motivovať kolegov, aby si podcast vypočuli, aj kvôli súťaži o bezdrôtové slúchadlá.</a:t>
            </a:r>
            <a:endParaRPr sz="3044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187350" y="187450"/>
            <a:ext cx="85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238"/>
              <a:t>Ukážka</a:t>
            </a:r>
            <a:br>
              <a:rPr lang="en" sz="1238"/>
            </a:br>
            <a:r>
              <a:rPr lang="en" sz="1238"/>
              <a:t>obsahu</a:t>
            </a:r>
            <a:endParaRPr sz="1238"/>
          </a:p>
        </p:txBody>
      </p:sp>
      <p:pic>
        <p:nvPicPr>
          <p:cNvPr id="2" name="Pri strudli" descr="Pri strudli">
            <a:hlinkClick r:id="" action="ppaction://media"/>
            <a:extLst>
              <a:ext uri="{FF2B5EF4-FFF2-40B4-BE49-F238E27FC236}">
                <a16:creationId xmlns:a16="http://schemas.microsoft.com/office/drawing/2014/main" id="{44739D27-760E-E342-9B01-8E26045657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336" y="760150"/>
            <a:ext cx="7217328" cy="40597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/>
              <a:t>Výsledky - dokopy za 5 podcastov</a:t>
            </a:r>
            <a:endParaRPr sz="3320"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384150" y="1918950"/>
            <a:ext cx="2471100" cy="9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chemeClr val="dk1"/>
                </a:solidFill>
              </a:rPr>
              <a:t>8 778</a:t>
            </a:r>
            <a:endParaRPr sz="6100">
              <a:solidFill>
                <a:schemeClr val="dk1"/>
              </a:solidFill>
            </a:endParaRPr>
          </a:p>
        </p:txBody>
      </p:sp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384150" y="2651850"/>
            <a:ext cx="241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54395"/>
              <a:buNone/>
            </a:pPr>
            <a:r>
              <a:rPr lang="en" sz="1820"/>
              <a:t>Pozretí blogu</a:t>
            </a:r>
            <a:br>
              <a:rPr lang="en" sz="1820"/>
            </a:br>
            <a:r>
              <a:rPr lang="en" sz="1820"/>
              <a:t>s podcastom</a:t>
            </a:r>
            <a:endParaRPr sz="1820"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6521100" y="1918950"/>
            <a:ext cx="2097000" cy="9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chemeClr val="dk1"/>
                </a:solidFill>
              </a:rPr>
              <a:t>3 658</a:t>
            </a:r>
            <a:endParaRPr sz="6100">
              <a:solidFill>
                <a:schemeClr val="dk1"/>
              </a:solidFill>
            </a:endParaRPr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6521100" y="2651850"/>
            <a:ext cx="205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Pozretí videa</a:t>
            </a:r>
            <a:endParaRPr sz="1820"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3512625" y="1918950"/>
            <a:ext cx="2351100" cy="9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chemeClr val="dk1"/>
                </a:solidFill>
              </a:rPr>
              <a:t>47</a:t>
            </a:r>
            <a:endParaRPr sz="6100">
              <a:solidFill>
                <a:schemeClr val="dk1"/>
              </a:solidFill>
            </a:endParaRPr>
          </a:p>
        </p:txBody>
      </p:sp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512625" y="2651850"/>
            <a:ext cx="235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54395"/>
              <a:buNone/>
            </a:pPr>
            <a:r>
              <a:rPr lang="en" sz="1820"/>
              <a:t>Komentárov pod</a:t>
            </a:r>
            <a:br>
              <a:rPr lang="en" sz="1820"/>
            </a:br>
            <a:r>
              <a:rPr lang="en" sz="1820"/>
              <a:t>súťažným príspevkom</a:t>
            </a:r>
            <a:endParaRPr sz="182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</Words>
  <Application>Microsoft Macintosh PowerPoint</Application>
  <PresentationFormat>Prezentácia na obrazovke (16:9)</PresentationFormat>
  <Paragraphs>11</Paragraphs>
  <Slides>6</Slides>
  <Notes>6</Notes>
  <HiddenSlides>0</HiddenSlides>
  <MMClips>1</MMClips>
  <ScaleCrop>false</ScaleCrop>
  <HeadingPairs>
    <vt:vector size="6" baseType="variant">
      <vt:variant>
        <vt:lpstr>Použité písma</vt:lpstr>
      </vt:variant>
      <vt:variant>
        <vt:i4>1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8" baseType="lpstr">
      <vt:lpstr>Arial</vt:lpstr>
      <vt:lpstr>Simple Dark</vt:lpstr>
      <vt:lpstr>Prezentácia programu PowerPoint</vt:lpstr>
      <vt:lpstr>Výzva Presvedčiť zamestnancov Orangeu, aby si pri práci namiesto iných podcastov, pustili svoj interný.</vt:lpstr>
      <vt:lpstr>Stratégia Naša stratégia bola naozaj jednoduchá. Vytvoriť kvalitný obsah, vďaka zaujímavým témam, zaujímavým kolegom a zaujímavému moderátorovi. </vt:lpstr>
      <vt:lpstr>Stratégia A motivovať kolegov, aby si podcast vypočuli, aj kvôli súťaži o bezdrôtové slúchadlá.</vt:lpstr>
      <vt:lpstr>Ukážka obsahu</vt:lpstr>
      <vt:lpstr>Výsledky - dokopy za 5 podcastov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cp:lastModifiedBy>Simon Gal</cp:lastModifiedBy>
  <cp:revision>1</cp:revision>
  <dcterms:modified xsi:type="dcterms:W3CDTF">2022-02-07T13:38:07Z</dcterms:modified>
</cp:coreProperties>
</file>