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2"/>
  </p:normalViewPr>
  <p:slideViewPr>
    <p:cSldViewPr snapToGrid="0">
      <p:cViewPr varScale="1">
        <p:scale>
          <a:sx n="148" d="100"/>
          <a:sy n="148" d="100"/>
        </p:scale>
        <p:origin x="600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11bc826f7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11bc826f7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1257adf8e9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1257adf8e9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1257adf8e9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1257adf8e9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1257adf8e9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1257adf8e9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11bc826f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11bc826f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11bc826f7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11bc826f7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11bc826f77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11bc826f77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11bc826f7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11bc826f7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11bc826f77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11bc826f77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hyperlink" Target="http://drive.google.com/file/d/1gAQBHH2cWMzTXUcZQyCXoNkpQ_MUn4aY/view" TargetMode="External"/><Relationship Id="rId7" Type="http://schemas.openxmlformats.org/officeDocument/2006/relationships/hyperlink" Target="http://drive.google.com/file/d/1bd3bUCB_ZiTCjkcSNf0SzQSTI_gLdaUM/view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g"/><Relationship Id="rId5" Type="http://schemas.openxmlformats.org/officeDocument/2006/relationships/hyperlink" Target="http://drive.google.com/file/d/1iLUtkgAcX3X8x2D_5mKlnLPp2DJ3JIhM/view" TargetMode="External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Viete čo sa stane ak</a:t>
            </a:r>
            <a:br>
              <a:rPr lang="en" sz="4000"/>
            </a:br>
            <a:r>
              <a:rPr lang="en" sz="4000"/>
              <a:t>zasadíte starý mobil?</a:t>
            </a:r>
            <a:endParaRPr sz="40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716400" y="2744650"/>
            <a:ext cx="3711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Zber starých mobilov na školách</a:t>
            </a:r>
            <a:endParaRPr sz="1900"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l="82183" t="87524" r="5965" b="4099"/>
          <a:stretch/>
        </p:blipFill>
        <p:spPr>
          <a:xfrm>
            <a:off x="8086725" y="4076700"/>
            <a:ext cx="745575" cy="745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320"/>
              <a:t>Výsledky</a:t>
            </a:r>
            <a:endParaRPr sz="3320"/>
          </a:p>
        </p:txBody>
      </p:sp>
      <p:sp>
        <p:nvSpPr>
          <p:cNvPr id="112" name="Google Shape;112;p22"/>
          <p:cNvSpPr txBox="1">
            <a:spLocks noGrp="1"/>
          </p:cNvSpPr>
          <p:nvPr>
            <p:ph type="body" idx="1"/>
          </p:nvPr>
        </p:nvSpPr>
        <p:spPr>
          <a:xfrm>
            <a:off x="452325" y="1629750"/>
            <a:ext cx="2471100" cy="9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100">
                <a:solidFill>
                  <a:schemeClr val="dk1"/>
                </a:solidFill>
              </a:rPr>
              <a:t>26 642</a:t>
            </a:r>
            <a:endParaRPr sz="6100">
              <a:solidFill>
                <a:schemeClr val="dk1"/>
              </a:solidFill>
            </a:endParaRPr>
          </a:p>
        </p:txBody>
      </p:sp>
      <p:sp>
        <p:nvSpPr>
          <p:cNvPr id="113" name="Google Shape;113;p22"/>
          <p:cNvSpPr txBox="1">
            <a:spLocks noGrp="1"/>
          </p:cNvSpPr>
          <p:nvPr>
            <p:ph type="title"/>
          </p:nvPr>
        </p:nvSpPr>
        <p:spPr>
          <a:xfrm>
            <a:off x="452325" y="2379700"/>
            <a:ext cx="2419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20"/>
              <a:t>vyzbieraných mobilov</a:t>
            </a:r>
            <a:endParaRPr sz="1820"/>
          </a:p>
        </p:txBody>
      </p:sp>
      <p:sp>
        <p:nvSpPr>
          <p:cNvPr id="114" name="Google Shape;114;p22"/>
          <p:cNvSpPr txBox="1">
            <a:spLocks noGrp="1"/>
          </p:cNvSpPr>
          <p:nvPr>
            <p:ph type="title"/>
          </p:nvPr>
        </p:nvSpPr>
        <p:spPr>
          <a:xfrm>
            <a:off x="2872125" y="1804800"/>
            <a:ext cx="138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20">
                <a:solidFill>
                  <a:srgbClr val="0CB71F"/>
                </a:solidFill>
              </a:rPr>
              <a:t>+48 %</a:t>
            </a:r>
            <a:r>
              <a:rPr lang="en" sz="1120">
                <a:solidFill>
                  <a:srgbClr val="0CB71F"/>
                </a:solidFill>
              </a:rPr>
              <a:t> y/y</a:t>
            </a:r>
            <a:endParaRPr sz="1120">
              <a:solidFill>
                <a:srgbClr val="0CB71F"/>
              </a:solidFill>
            </a:endParaRPr>
          </a:p>
        </p:txBody>
      </p:sp>
      <p:sp>
        <p:nvSpPr>
          <p:cNvPr id="115" name="Google Shape;115;p22"/>
          <p:cNvSpPr txBox="1">
            <a:spLocks noGrp="1"/>
          </p:cNvSpPr>
          <p:nvPr>
            <p:ph type="body" idx="1"/>
          </p:nvPr>
        </p:nvSpPr>
        <p:spPr>
          <a:xfrm>
            <a:off x="4649800" y="1629750"/>
            <a:ext cx="2471100" cy="9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100">
                <a:solidFill>
                  <a:schemeClr val="dk1"/>
                </a:solidFill>
              </a:rPr>
              <a:t>258</a:t>
            </a:r>
            <a:endParaRPr sz="6100">
              <a:solidFill>
                <a:schemeClr val="dk1"/>
              </a:solidFill>
            </a:endParaRPr>
          </a:p>
        </p:txBody>
      </p:sp>
      <p:sp>
        <p:nvSpPr>
          <p:cNvPr id="116" name="Google Shape;116;p22"/>
          <p:cNvSpPr txBox="1">
            <a:spLocks noGrp="1"/>
          </p:cNvSpPr>
          <p:nvPr>
            <p:ph type="title"/>
          </p:nvPr>
        </p:nvSpPr>
        <p:spPr>
          <a:xfrm>
            <a:off x="4649800" y="2379700"/>
            <a:ext cx="2419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820"/>
              <a:t>zapojených škôl</a:t>
            </a:r>
            <a:endParaRPr sz="1820"/>
          </a:p>
        </p:txBody>
      </p:sp>
      <p:sp>
        <p:nvSpPr>
          <p:cNvPr id="117" name="Google Shape;117;p22"/>
          <p:cNvSpPr txBox="1">
            <a:spLocks noGrp="1"/>
          </p:cNvSpPr>
          <p:nvPr>
            <p:ph type="title"/>
          </p:nvPr>
        </p:nvSpPr>
        <p:spPr>
          <a:xfrm>
            <a:off x="6063900" y="1804800"/>
            <a:ext cx="138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20">
                <a:solidFill>
                  <a:srgbClr val="0CB71F"/>
                </a:solidFill>
              </a:rPr>
              <a:t>+70 %</a:t>
            </a:r>
            <a:r>
              <a:rPr lang="en" sz="1120">
                <a:solidFill>
                  <a:srgbClr val="0CB71F"/>
                </a:solidFill>
              </a:rPr>
              <a:t> y/y</a:t>
            </a:r>
            <a:endParaRPr sz="1120">
              <a:solidFill>
                <a:srgbClr val="0CB71F"/>
              </a:solidFill>
            </a:endParaRPr>
          </a:p>
        </p:txBody>
      </p:sp>
      <p:sp>
        <p:nvSpPr>
          <p:cNvPr id="118" name="Google Shape;118;p22"/>
          <p:cNvSpPr txBox="1">
            <a:spLocks noGrp="1"/>
          </p:cNvSpPr>
          <p:nvPr>
            <p:ph type="body" idx="1"/>
          </p:nvPr>
        </p:nvSpPr>
        <p:spPr>
          <a:xfrm>
            <a:off x="452325" y="3227750"/>
            <a:ext cx="2471100" cy="9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6942">
                <a:solidFill>
                  <a:schemeClr val="dk1"/>
                </a:solidFill>
              </a:rPr>
              <a:t>5</a:t>
            </a:r>
            <a:endParaRPr sz="6942">
              <a:solidFill>
                <a:schemeClr val="dk1"/>
              </a:solidFill>
            </a:endParaRPr>
          </a:p>
        </p:txBody>
      </p:sp>
      <p:sp>
        <p:nvSpPr>
          <p:cNvPr id="119" name="Google Shape;119;p22"/>
          <p:cNvSpPr txBox="1">
            <a:spLocks noGrp="1"/>
          </p:cNvSpPr>
          <p:nvPr>
            <p:ph type="title"/>
          </p:nvPr>
        </p:nvSpPr>
        <p:spPr>
          <a:xfrm>
            <a:off x="1176775" y="3437225"/>
            <a:ext cx="3783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ct val="54395"/>
              <a:buNone/>
            </a:pPr>
            <a:r>
              <a:rPr lang="en" sz="1820"/>
              <a:t>zelených projektov na našich školách,</a:t>
            </a:r>
            <a:br>
              <a:rPr lang="en" sz="1820"/>
            </a:br>
            <a:r>
              <a:rPr lang="en" sz="1820"/>
              <a:t>každy v hodnote 1 000 €</a:t>
            </a:r>
            <a:endParaRPr sz="182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1693475"/>
            <a:ext cx="8520600" cy="17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Výzva</a:t>
            </a:r>
            <a:br>
              <a:rPr lang="en"/>
            </a:br>
            <a:r>
              <a:rPr lang="en" sz="3044"/>
              <a:t>Vyzbierať na slovenských školách</a:t>
            </a:r>
            <a:br>
              <a:rPr lang="en" sz="3044"/>
            </a:br>
            <a:r>
              <a:rPr lang="en" sz="3044"/>
              <a:t>rekordný počet starých telefónov, aj napriek prebiehajúcej pandémii.</a:t>
            </a:r>
            <a:endParaRPr sz="3044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1693475"/>
            <a:ext cx="8520600" cy="17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Insight</a:t>
            </a:r>
            <a:br>
              <a:rPr lang="en"/>
            </a:br>
            <a:r>
              <a:rPr lang="en" sz="2544"/>
              <a:t>Pozornosť ľudí v online je veľmi krátka.</a:t>
            </a:r>
            <a:br>
              <a:rPr lang="en" sz="2544"/>
            </a:br>
            <a:r>
              <a:rPr lang="en" sz="2544"/>
              <a:t>Preto sme potrebovali zaujať žiakov, rodičov,</a:t>
            </a:r>
            <a:br>
              <a:rPr lang="en" sz="2544"/>
            </a:br>
            <a:r>
              <a:rPr lang="en" sz="2544"/>
              <a:t>a učiteľov na prvý pohľad.</a:t>
            </a:r>
            <a:endParaRPr sz="2544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title"/>
          </p:nvPr>
        </p:nvSpPr>
        <p:spPr>
          <a:xfrm>
            <a:off x="311700" y="1693475"/>
            <a:ext cx="8520600" cy="175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Idea</a:t>
            </a:r>
            <a:br>
              <a:rPr lang="en"/>
            </a:br>
            <a:r>
              <a:rPr lang="en" sz="3044"/>
              <a:t>Vytvorili sme time-lapse video, ktoré zachytávalo, čo sa stane, ak do zeme zasadíme namiesto rastliny starý mobil.</a:t>
            </a:r>
            <a:endParaRPr sz="3044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berMOBILOV_YT_30sec (1)" descr="ZberMOBILOV_YT_30sec (1)">
            <a:hlinkClick r:id="" action="ppaction://media"/>
            <a:extLst>
              <a:ext uri="{FF2B5EF4-FFF2-40B4-BE49-F238E27FC236}">
                <a16:creationId xmlns:a16="http://schemas.microsoft.com/office/drawing/2014/main" id="{B093E8E7-E669-C648-997E-321B26FF0A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vizuál</a:t>
            </a:r>
            <a:endParaRPr/>
          </a:p>
        </p:txBody>
      </p:sp>
      <p:pic>
        <p:nvPicPr>
          <p:cNvPr id="82" name="Google Shape;8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3154" y="0"/>
            <a:ext cx="363661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vizuál</a:t>
            </a:r>
            <a:endParaRPr/>
          </a:p>
        </p:txBody>
      </p:sp>
      <p:pic>
        <p:nvPicPr>
          <p:cNvPr id="88" name="Google Shape;8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3696" y="0"/>
            <a:ext cx="363661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9"/>
          <p:cNvSpPr txBox="1">
            <a:spLocks noGrp="1"/>
          </p:cNvSpPr>
          <p:nvPr>
            <p:ph type="title"/>
          </p:nvPr>
        </p:nvSpPr>
        <p:spPr>
          <a:xfrm>
            <a:off x="311700" y="8386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520"/>
              <a:t>plagát na školy</a:t>
            </a:r>
            <a:endParaRPr sz="152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 printová</a:t>
            </a:r>
            <a:br>
              <a:rPr lang="en"/>
            </a:br>
            <a:r>
              <a:rPr lang="en" sz="1800"/>
              <a:t>a inzertná podpora</a:t>
            </a:r>
            <a:endParaRPr sz="1800"/>
          </a:p>
        </p:txBody>
      </p:sp>
      <p:pic>
        <p:nvPicPr>
          <p:cNvPr id="95" name="Google Shape;9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9298" y="132475"/>
            <a:ext cx="3705400" cy="4874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311700" y="502675"/>
            <a:ext cx="8520600" cy="89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20"/>
              <a:t>Video medailóny projektov z minulého roka, ktoré motivovali školy, aby sa zapojili do zberu aj v roku 2021</a:t>
            </a:r>
            <a:endParaRPr sz="1220"/>
          </a:p>
        </p:txBody>
      </p:sp>
      <p:sp>
        <p:nvSpPr>
          <p:cNvPr id="101" name="Google Shape;101;p21"/>
          <p:cNvSpPr txBox="1"/>
          <p:nvPr/>
        </p:nvSpPr>
        <p:spPr>
          <a:xfrm>
            <a:off x="311700" y="3886200"/>
            <a:ext cx="3043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 err="1">
                <a:solidFill>
                  <a:schemeClr val="dk1"/>
                </a:solidFill>
              </a:rPr>
              <a:t>Bylinková</a:t>
            </a:r>
            <a:r>
              <a:rPr lang="en" sz="800" dirty="0">
                <a:solidFill>
                  <a:schemeClr val="dk1"/>
                </a:solidFill>
              </a:rPr>
              <a:t> </a:t>
            </a:r>
            <a:r>
              <a:rPr lang="en" sz="800" dirty="0" err="1">
                <a:solidFill>
                  <a:schemeClr val="dk1"/>
                </a:solidFill>
              </a:rPr>
              <a:t>špirála</a:t>
            </a:r>
            <a:r>
              <a:rPr lang="en" sz="800" dirty="0">
                <a:solidFill>
                  <a:schemeClr val="dk1"/>
                </a:solidFill>
              </a:rPr>
              <a:t> v </a:t>
            </a:r>
            <a:r>
              <a:rPr lang="en" sz="800" dirty="0" err="1">
                <a:solidFill>
                  <a:schemeClr val="dk1"/>
                </a:solidFill>
              </a:rPr>
              <a:t>Čataji</a:t>
            </a:r>
            <a:endParaRPr sz="800" dirty="0">
              <a:solidFill>
                <a:schemeClr val="dk1"/>
              </a:solidFill>
            </a:endParaRPr>
          </a:p>
        </p:txBody>
      </p:sp>
      <p:sp>
        <p:nvSpPr>
          <p:cNvPr id="102" name="Google Shape;102;p21"/>
          <p:cNvSpPr txBox="1"/>
          <p:nvPr/>
        </p:nvSpPr>
        <p:spPr>
          <a:xfrm>
            <a:off x="3305675" y="3886200"/>
            <a:ext cx="3043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Outdoorová učebňa v Krupine</a:t>
            </a:r>
            <a:endParaRPr sz="800">
              <a:solidFill>
                <a:schemeClr val="dk1"/>
              </a:solidFill>
            </a:endParaRPr>
          </a:p>
        </p:txBody>
      </p:sp>
      <p:sp>
        <p:nvSpPr>
          <p:cNvPr id="103" name="Google Shape;103;p21"/>
          <p:cNvSpPr txBox="1"/>
          <p:nvPr/>
        </p:nvSpPr>
        <p:spPr>
          <a:xfrm>
            <a:off x="6120400" y="3886200"/>
            <a:ext cx="2770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</a:rPr>
              <a:t>Úprava ekoaltánku na zážitkovú výučbu v Neporadzi</a:t>
            </a:r>
            <a:endParaRPr sz="800">
              <a:solidFill>
                <a:schemeClr val="dk1"/>
              </a:solidFill>
            </a:endParaRPr>
          </a:p>
        </p:txBody>
      </p:sp>
      <p:pic>
        <p:nvPicPr>
          <p:cNvPr id="104" name="Google Shape;104;p21" title="Cataj_YT_ONLINE_1080p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309200"/>
            <a:ext cx="2558674" cy="1439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1" title="Krupina_YT_ONLINE_1080p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05686" y="2316526"/>
            <a:ext cx="2532629" cy="142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1" title="Neporadza_YT_ONLINE_1080p.mp4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26163" y="2309200"/>
            <a:ext cx="2558674" cy="143925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01;p21">
            <a:extLst>
              <a:ext uri="{FF2B5EF4-FFF2-40B4-BE49-F238E27FC236}">
                <a16:creationId xmlns:a16="http://schemas.microsoft.com/office/drawing/2014/main" id="{A5866383-4333-844C-A422-BF9488FDAF6A}"/>
              </a:ext>
            </a:extLst>
          </p:cNvPr>
          <p:cNvSpPr txBox="1"/>
          <p:nvPr/>
        </p:nvSpPr>
        <p:spPr>
          <a:xfrm>
            <a:off x="311700" y="4688457"/>
            <a:ext cx="3043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chemeClr val="dk1"/>
                </a:solidFill>
              </a:rPr>
              <a:t>(</a:t>
            </a:r>
            <a:r>
              <a:rPr lang="en" sz="800" dirty="0" err="1">
                <a:solidFill>
                  <a:schemeClr val="dk1"/>
                </a:solidFill>
              </a:rPr>
              <a:t>videá</a:t>
            </a:r>
            <a:r>
              <a:rPr lang="en" sz="800" dirty="0">
                <a:solidFill>
                  <a:schemeClr val="dk1"/>
                </a:solidFill>
              </a:rPr>
              <a:t> </a:t>
            </a:r>
            <a:r>
              <a:rPr lang="en" sz="800" dirty="0" err="1">
                <a:solidFill>
                  <a:schemeClr val="dk1"/>
                </a:solidFill>
              </a:rPr>
              <a:t>nahrané</a:t>
            </a:r>
            <a:r>
              <a:rPr lang="en" sz="800" dirty="0">
                <a:solidFill>
                  <a:schemeClr val="dk1"/>
                </a:solidFill>
              </a:rPr>
              <a:t> </a:t>
            </a:r>
            <a:r>
              <a:rPr lang="en" sz="800" dirty="0" err="1">
                <a:solidFill>
                  <a:schemeClr val="dk1"/>
                </a:solidFill>
              </a:rPr>
              <a:t>samostatne</a:t>
            </a:r>
            <a:r>
              <a:rPr lang="en" sz="800" dirty="0">
                <a:solidFill>
                  <a:schemeClr val="dk1"/>
                </a:solidFill>
              </a:rPr>
              <a:t>)</a:t>
            </a:r>
            <a:endParaRPr sz="8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</Words>
  <Application>Microsoft Macintosh PowerPoint</Application>
  <PresentationFormat>Prezentácia na obrazovke (16:9)</PresentationFormat>
  <Paragraphs>23</Paragraphs>
  <Slides>10</Slides>
  <Notes>10</Notes>
  <HiddenSlides>0</HiddenSlides>
  <MMClips>1</MMClips>
  <ScaleCrop>false</ScaleCrop>
  <HeadingPairs>
    <vt:vector size="6" baseType="variant">
      <vt:variant>
        <vt:lpstr>Použité písma</vt:lpstr>
      </vt:variant>
      <vt:variant>
        <vt:i4>1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2" baseType="lpstr">
      <vt:lpstr>Arial</vt:lpstr>
      <vt:lpstr>Simple Dark</vt:lpstr>
      <vt:lpstr>Viete čo sa stane ak zasadíte starý mobil?</vt:lpstr>
      <vt:lpstr>Výzva Vyzbierať na slovenských školách rekordný počet starých telefónov, aj napriek prebiehajúcej pandémii.</vt:lpstr>
      <vt:lpstr>Insight Pozornosť ľudí v online je veľmi krátka. Preto sme potrebovali zaujať žiakov, rodičov, a učiteľov na prvý pohľad.</vt:lpstr>
      <vt:lpstr>Idea Vytvorili sme time-lapse video, ktoré zachytávalo, čo sa stane, ak do zeme zasadíme namiesto rastliny starý mobil.</vt:lpstr>
      <vt:lpstr>Prezentácia programu PowerPoint</vt:lpstr>
      <vt:lpstr>Key vizuál</vt:lpstr>
      <vt:lpstr>Key vizuál</vt:lpstr>
      <vt:lpstr>PR printová a inzertná podpora</vt:lpstr>
      <vt:lpstr>Video medailóny projektov z minulého roka, ktoré motivovali školy, aby sa zapojili do zberu aj v roku 2021</vt:lpstr>
      <vt:lpstr>Výsledky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Viete čo sa stane ak zasadíte starý mobil?</dc:title>
  <cp:lastModifiedBy>Simon Gal</cp:lastModifiedBy>
  <cp:revision>2</cp:revision>
  <dcterms:modified xsi:type="dcterms:W3CDTF">2022-02-07T14:16:58Z</dcterms:modified>
</cp:coreProperties>
</file>