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876" r:id="rId3"/>
    <p:sldId id="877" r:id="rId4"/>
    <p:sldId id="878" r:id="rId5"/>
    <p:sldId id="879" r:id="rId6"/>
    <p:sldId id="872" r:id="rId7"/>
    <p:sldId id="848" r:id="rId8"/>
    <p:sldId id="875" r:id="rId9"/>
    <p:sldId id="882" r:id="rId10"/>
    <p:sldId id="880" r:id="rId11"/>
    <p:sldId id="868" r:id="rId12"/>
    <p:sldId id="881" r:id="rId13"/>
    <p:sldId id="854" r:id="rId14"/>
    <p:sldId id="855" r:id="rId1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8342D-0D61-4E26-9D19-C8403E0D38BA}" type="datetimeFigureOut">
              <a:rPr lang="sk-SK" smtClean="0"/>
              <a:t>7.2.22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76BE3-D8EB-4D48-99B7-4015A8E0BCB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9176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848D2-EE50-D943-B354-A86D18278A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06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848D2-EE50-D943-B354-A86D18278A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8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848D2-EE50-D943-B354-A86D18278A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35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AC842A-4490-469D-824D-B01DA9577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DA3DEC8-0462-49C1-8C00-84A150C77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AD939A9-03D2-4070-A65C-450419D8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F6B7-929D-4B00-98EE-56DDA347CD84}" type="datetimeFigureOut">
              <a:rPr lang="sk-SK" smtClean="0"/>
              <a:t>7.2.22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9044C53-BB9B-4B17-873B-F30320E9F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E6F6DB4-3407-4567-BB84-172F45CA1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D878-30C0-486C-BBC9-4887204C38B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2004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55BA77-DABE-4DE4-84A9-E2BAD909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0D111107-F3E1-4E71-B671-85616655C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D2E6E28-2C78-48D2-AE4D-115675F7A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F6B7-929D-4B00-98EE-56DDA347CD84}" type="datetimeFigureOut">
              <a:rPr lang="sk-SK" smtClean="0"/>
              <a:t>7.2.22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89E7BDE-EF79-4A6A-B181-6073EB5F6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B6D343C-1A9C-48E8-83E1-C3BD8FA4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D878-30C0-486C-BBC9-4887204C38B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3424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CA90C1CA-A4BB-4753-89C8-BAC1B88F77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ACF96496-9AFB-4AED-96CC-ABC6FC372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2F4610F-2C22-440E-93FB-439E3AA0E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F6B7-929D-4B00-98EE-56DDA347CD84}" type="datetimeFigureOut">
              <a:rPr lang="sk-SK" smtClean="0"/>
              <a:t>7.2.22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2623E13-1F1D-4F84-B493-88B0448A0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B612459-0173-47AB-BABF-3C628A319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D878-30C0-486C-BBC9-4887204C38B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9295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0FC00C0-23C5-004D-8CB5-57BFF243DBE2}"/>
              </a:ext>
            </a:extLst>
          </p:cNvPr>
          <p:cNvSpPr/>
          <p:nvPr userDrawn="1"/>
        </p:nvSpPr>
        <p:spPr>
          <a:xfrm>
            <a:off x="2023500" y="915608"/>
            <a:ext cx="9114503" cy="4620413"/>
          </a:xfrm>
          <a:prstGeom prst="rect">
            <a:avLst/>
          </a:prstGeom>
          <a:solidFill>
            <a:srgbClr val="FC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98CF80-B625-0847-AE6E-E5BE1171E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617" y="1392865"/>
            <a:ext cx="9104672" cy="46085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CF7CFF-6FC9-A144-9103-87A9619017DA}"/>
              </a:ext>
            </a:extLst>
          </p:cNvPr>
          <p:cNvSpPr/>
          <p:nvPr userDrawn="1"/>
        </p:nvSpPr>
        <p:spPr>
          <a:xfrm>
            <a:off x="2485617" y="1392865"/>
            <a:ext cx="9104672" cy="4608567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D7A635-F4F7-5B49-973E-D4438E6984E9}"/>
              </a:ext>
            </a:extLst>
          </p:cNvPr>
          <p:cNvSpPr>
            <a:spLocks noChangeAspect="1"/>
          </p:cNvSpPr>
          <p:nvPr userDrawn="1"/>
        </p:nvSpPr>
        <p:spPr>
          <a:xfrm>
            <a:off x="2249643" y="1133857"/>
            <a:ext cx="9114503" cy="46348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A5354D-7F93-6D48-91AF-17D0A04C4553}"/>
              </a:ext>
            </a:extLst>
          </p:cNvPr>
          <p:cNvSpPr/>
          <p:nvPr userDrawn="1"/>
        </p:nvSpPr>
        <p:spPr>
          <a:xfrm>
            <a:off x="1032435" y="900238"/>
            <a:ext cx="991065" cy="15401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720E11-C39A-2E40-8B6A-B1B02E041F53}"/>
              </a:ext>
            </a:extLst>
          </p:cNvPr>
          <p:cNvSpPr/>
          <p:nvPr userDrawn="1"/>
        </p:nvSpPr>
        <p:spPr>
          <a:xfrm>
            <a:off x="621971" y="898834"/>
            <a:ext cx="410464" cy="1541537"/>
          </a:xfrm>
          <a:prstGeom prst="rect">
            <a:avLst/>
          </a:prstGeom>
          <a:solidFill>
            <a:srgbClr val="FC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0E67E3-3DF7-B743-83AE-081B31EC54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588" y="992762"/>
            <a:ext cx="822759" cy="1355083"/>
          </a:xfrm>
          <a:prstGeom prst="rect">
            <a:avLst/>
          </a:prstGeom>
        </p:spPr>
      </p:pic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B0A107A5-A690-6049-9533-C4FF1AB6DD9F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3071689" y="2532351"/>
            <a:ext cx="4787798" cy="12672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NADPIS KAPIT</a:t>
            </a:r>
            <a:r>
              <a:rPr lang="sk-SK" dirty="0"/>
              <a:t>ÁLKAMI</a:t>
            </a:r>
            <a:endParaRPr lang="en-US" dirty="0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6EEF6F6-1BAD-EA42-BFD7-3FC3E47D2580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3071688" y="3968632"/>
            <a:ext cx="7348453" cy="7649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Popis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931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del - Nadpis (Oranžov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191999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24635" y="2707660"/>
            <a:ext cx="955981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NADPIS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279DF6D9-2794-BC4D-B7B0-08BE290E6BB3}"/>
              </a:ext>
            </a:extLst>
          </p:cNvPr>
          <p:cNvSpPr/>
          <p:nvPr userDrawn="1"/>
        </p:nvSpPr>
        <p:spPr>
          <a:xfrm>
            <a:off x="924635" y="6118162"/>
            <a:ext cx="14225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www.skpr.sk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F5FA5F-7128-7D45-9F3B-30B7147482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169" y="596109"/>
            <a:ext cx="820121" cy="13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3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(bez obsah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154" y="177136"/>
            <a:ext cx="1080505" cy="177958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458528-01AA-DF49-89A2-C73C2FD7E2DD}"/>
              </a:ext>
            </a:extLst>
          </p:cNvPr>
          <p:cNvCxnSpPr>
            <a:cxnSpLocks/>
          </p:cNvCxnSpPr>
          <p:nvPr userDrawn="1"/>
        </p:nvCxnSpPr>
        <p:spPr>
          <a:xfrm>
            <a:off x="924635" y="6667832"/>
            <a:ext cx="107593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3">
            <a:extLst>
              <a:ext uri="{FF2B5EF4-FFF2-40B4-BE49-F238E27FC236}">
                <a16:creationId xmlns:a16="http://schemas.microsoft.com/office/drawing/2014/main" id="{968129E7-856E-4CD2-955A-8E8979F4E2F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96774" y="452390"/>
            <a:ext cx="1095226" cy="1204635"/>
            <a:chOff x="8964324" y="382323"/>
            <a:chExt cx="1401529" cy="1541537"/>
          </a:xfrm>
        </p:grpSpPr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B30B2503-6C47-4F53-B4E7-54D01C9BD36C}"/>
                </a:ext>
              </a:extLst>
            </p:cNvPr>
            <p:cNvSpPr/>
            <p:nvPr userDrawn="1"/>
          </p:nvSpPr>
          <p:spPr>
            <a:xfrm>
              <a:off x="8964324" y="383727"/>
              <a:ext cx="991065" cy="154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7B2C8D26-2675-4A7F-9E38-DD31583367F6}"/>
                </a:ext>
              </a:extLst>
            </p:cNvPr>
            <p:cNvSpPr/>
            <p:nvPr userDrawn="1"/>
          </p:nvSpPr>
          <p:spPr>
            <a:xfrm>
              <a:off x="9955389" y="382323"/>
              <a:ext cx="410464" cy="1541537"/>
            </a:xfrm>
            <a:prstGeom prst="rect">
              <a:avLst/>
            </a:prstGeom>
            <a:solidFill>
              <a:srgbClr val="FC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7">
              <a:extLst>
                <a:ext uri="{FF2B5EF4-FFF2-40B4-BE49-F238E27FC236}">
                  <a16:creationId xmlns:a16="http://schemas.microsoft.com/office/drawing/2014/main" id="{056A2B3F-336D-47B0-8A08-7D26A28093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8477" y="476251"/>
              <a:ext cx="822759" cy="1355083"/>
            </a:xfrm>
            <a:prstGeom prst="rect">
              <a:avLst/>
            </a:prstGeom>
          </p:spPr>
        </p:pic>
      </p:grp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0CABEF9-237B-4E9B-8DD6-221F7664DC51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24635" y="452390"/>
            <a:ext cx="9015413" cy="5577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1"/>
            </a:lvl1pPr>
          </a:lstStyle>
          <a:p>
            <a:pPr lvl="0"/>
            <a:r>
              <a:rPr lang="en-US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461977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DB7F1F-BD98-4D8E-8752-924CF99FE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E24FC5E-7D84-4CDD-ABE3-A60E540AA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C5DBE82-061F-45BC-8A11-C6F2BD8AD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F6B7-929D-4B00-98EE-56DDA347CD84}" type="datetimeFigureOut">
              <a:rPr lang="sk-SK" smtClean="0"/>
              <a:t>7.2.22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84CB14D-EB82-4E75-9475-11F9E50E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AA08778-34B5-4D60-91AC-65D6EFE45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D878-30C0-486C-BBC9-4887204C38B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444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BEE721-9346-40D7-BE4C-159E35F2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78E262B-F2F0-4E15-9FC2-D19F9ABB8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BC9279D-35EF-43E6-B026-22819943A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F6B7-929D-4B00-98EE-56DDA347CD84}" type="datetimeFigureOut">
              <a:rPr lang="sk-SK" smtClean="0"/>
              <a:t>7.2.22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CF9611B-DD2E-443B-B589-DD3C70D1D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06C2185-17DB-453F-9780-600AB6E10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D878-30C0-486C-BBC9-4887204C38B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2633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D8FB18-02CC-4988-A16D-59B5019D7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42940B9-271F-4777-A550-1DED41D18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03E18EDD-D12C-4E4C-9695-709D1BD85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473824E-F4BB-4366-A7FA-477C2D6A3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F6B7-929D-4B00-98EE-56DDA347CD84}" type="datetimeFigureOut">
              <a:rPr lang="sk-SK" smtClean="0"/>
              <a:t>7.2.22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AFB9AFB-28C1-401C-9988-8918AAB04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892992E-8979-4758-B9DF-784832B7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D878-30C0-486C-BBC9-4887204C38B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1626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7E047C-43A0-423E-A42B-714A7BF6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B11C2D9-DD81-476F-AFDB-E225578D3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EDB42BA-5331-420C-AF2F-6238DF2C1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404E020-86A8-4386-80E3-8CA8A8BBC2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0C31112-EDF9-4CCE-86D8-52FF1E6FC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90444D24-0E31-4A8A-BE06-8B2AFDF4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F6B7-929D-4B00-98EE-56DDA347CD84}" type="datetimeFigureOut">
              <a:rPr lang="sk-SK" smtClean="0"/>
              <a:t>7.2.22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7213D766-24E3-4618-82A2-19C9348F9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A0F00A5B-28E2-450D-A8E0-FA18B2E27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D878-30C0-486C-BBC9-4887204C38B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46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E67E91-3EFA-41E6-88B5-C5B21E96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558E8D1F-6ED6-4191-B3ED-668EFBE5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F6B7-929D-4B00-98EE-56DDA347CD84}" type="datetimeFigureOut">
              <a:rPr lang="sk-SK" smtClean="0"/>
              <a:t>7.2.22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3BAC0BA-5168-470E-8F97-3DC4878AD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28BB6D1-11AA-4B40-ACA1-5A3C50B67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D878-30C0-486C-BBC9-4887204C38B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44663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301C48B3-6B14-4C93-820D-2C9007A62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F6B7-929D-4B00-98EE-56DDA347CD84}" type="datetimeFigureOut">
              <a:rPr lang="sk-SK" smtClean="0"/>
              <a:t>7.2.22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2BE2785A-5D42-4F6E-BD2B-5D9C1F45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9EEB548-2D0A-4773-A081-615CB65C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D878-30C0-486C-BBC9-4887204C38B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896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5EC57B-89A3-49A6-9BA1-D07D34D02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75CBF20-08BF-4A6B-8AF0-65866C18D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8B2A309-A670-4474-B002-08E049037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7430C5E-DCDE-4944-B35B-241E96C34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F6B7-929D-4B00-98EE-56DDA347CD84}" type="datetimeFigureOut">
              <a:rPr lang="sk-SK" smtClean="0"/>
              <a:t>7.2.22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1924997-1536-46E7-B330-93F939794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E222004-2A0A-4278-B523-C8E37878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D878-30C0-486C-BBC9-4887204C38B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9519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62CE7E-5C1F-4575-B8DF-3D927E06C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D053569D-F3EC-4D12-8665-8A76CD6B65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9A5D4B3-81AF-42F1-BD64-5B50127EF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A97797D-147B-4440-9B1F-77B7E7B15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F6B7-929D-4B00-98EE-56DDA347CD84}" type="datetimeFigureOut">
              <a:rPr lang="sk-SK" smtClean="0"/>
              <a:t>7.2.22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7ABBF67-7419-4AB3-9931-74CB961C5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7ED15F0-70B3-4810-A311-0F35E250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D878-30C0-486C-BBC9-4887204C38B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3396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599EBB63-51E7-4A0A-B573-6251E550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1F6588-BC0B-4C18-A46E-E79E586AC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FDDAA67-2B2C-4FEC-B621-AA45E594C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FF6B7-929D-4B00-98EE-56DDA347CD84}" type="datetimeFigureOut">
              <a:rPr lang="sk-SK" smtClean="0"/>
              <a:t>7.2.22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8ACB7C2-3659-4701-A341-85FEE23AEA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C04C19F-42CC-497E-BD20-904CD94AE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3D878-30C0-486C-BBC9-4887204C38B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3892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63861E-9834-F440-BFF0-AABDEAB87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38313" y="2424748"/>
            <a:ext cx="8014983" cy="1267267"/>
          </a:xfrm>
        </p:spPr>
        <p:txBody>
          <a:bodyPr/>
          <a:lstStyle/>
          <a:p>
            <a:r>
              <a:rPr lang="sk-SK" sz="4400" dirty="0"/>
              <a:t>STOP DEZOLÁTOM V LIDL!</a:t>
            </a:r>
            <a:endParaRPr lang="en-US" dirty="0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9AFC7DCA-42E4-4008-960A-837827D47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580" y="3799618"/>
            <a:ext cx="1696092" cy="169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45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2272984-88B5-464C-B48B-57695CAC13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840" y="275683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PREHĽAD VÝSTUPOV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9A87286-68D2-4BF9-AD43-A5C15D2E2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22" y="736979"/>
            <a:ext cx="8873647" cy="584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8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4635" y="556193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TOP MEDIÁLNE VÝSTUPY 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FB15CF3-DD22-46A8-92B3-29FB5963B335}"/>
              </a:ext>
            </a:extLst>
          </p:cNvPr>
          <p:cNvSpPr txBox="1"/>
          <p:nvPr/>
        </p:nvSpPr>
        <p:spPr>
          <a:xfrm>
            <a:off x="924635" y="6179254"/>
            <a:ext cx="2293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TV JOJ - Noviny</a:t>
            </a:r>
          </a:p>
          <a:p>
            <a:r>
              <a:rPr lang="sk-SK" sz="1200" dirty="0"/>
              <a:t>„</a:t>
            </a:r>
            <a:r>
              <a:rPr lang="sk-SK" sz="1200" dirty="0" err="1"/>
              <a:t>Antirúškari</a:t>
            </a:r>
            <a:r>
              <a:rPr lang="sk-SK" sz="1200" dirty="0"/>
              <a:t>“ v obchodoch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6AF44E0-20DA-424D-8E5E-4F44C3197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" t="29020" r="40507" b="17101"/>
          <a:stretch/>
        </p:blipFill>
        <p:spPr>
          <a:xfrm>
            <a:off x="924636" y="1222624"/>
            <a:ext cx="4500119" cy="2329607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040ADA34-4A3A-43D9-A220-CE5978C231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0"/>
          <a:stretch/>
        </p:blipFill>
        <p:spPr>
          <a:xfrm>
            <a:off x="924635" y="3641555"/>
            <a:ext cx="4500120" cy="232602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6F7C8F52-77F6-4F4C-823F-7C89C5F8C7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73"/>
          <a:stretch/>
        </p:blipFill>
        <p:spPr>
          <a:xfrm>
            <a:off x="5506948" y="1222624"/>
            <a:ext cx="4574893" cy="2329607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280A0C6F-3242-4CF3-85D1-7F97272BA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232"/>
          <a:stretch/>
        </p:blipFill>
        <p:spPr>
          <a:xfrm>
            <a:off x="5506948" y="3606046"/>
            <a:ext cx="4574893" cy="236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35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4635" y="556193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TOP MEDIÁLNE VÝSTUPY 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FB15CF3-DD22-46A8-92B3-29FB5963B335}"/>
              </a:ext>
            </a:extLst>
          </p:cNvPr>
          <p:cNvSpPr txBox="1"/>
          <p:nvPr/>
        </p:nvSpPr>
        <p:spPr>
          <a:xfrm>
            <a:off x="924634" y="6179254"/>
            <a:ext cx="33596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RTVS - Správy</a:t>
            </a:r>
          </a:p>
          <a:p>
            <a:r>
              <a:rPr lang="sk-SK" sz="1200" dirty="0"/>
              <a:t>V piešťanskom supermarkete zasahovala polícia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297C31D-4493-4992-8A23-E272628FD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02"/>
          <a:stretch/>
        </p:blipFill>
        <p:spPr>
          <a:xfrm>
            <a:off x="924634" y="1031705"/>
            <a:ext cx="4865158" cy="252315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E8DEC984-B1A3-4F70-8298-6FB6415CD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" t="1173" r="-763" b="7089"/>
          <a:stretch/>
        </p:blipFill>
        <p:spPr>
          <a:xfrm>
            <a:off x="5982985" y="1031705"/>
            <a:ext cx="4889544" cy="2523154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911738AB-6E50-44D2-9437-AD1FABAA97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9" r="1418" b="6967"/>
          <a:stretch/>
        </p:blipFill>
        <p:spPr>
          <a:xfrm>
            <a:off x="5982985" y="3636610"/>
            <a:ext cx="4852350" cy="2542644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58E50BA3-C81E-4146-A8CE-D034BB77BA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233"/>
          <a:stretch/>
        </p:blipFill>
        <p:spPr>
          <a:xfrm>
            <a:off x="924634" y="3636610"/>
            <a:ext cx="4852350" cy="253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37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2156" y="537397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MEDIÁLNE VÝSTUPY 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FB15CF3-DD22-46A8-92B3-29FB5963B335}"/>
              </a:ext>
            </a:extLst>
          </p:cNvPr>
          <p:cNvSpPr txBox="1"/>
          <p:nvPr/>
        </p:nvSpPr>
        <p:spPr>
          <a:xfrm>
            <a:off x="772156" y="6181725"/>
            <a:ext cx="6061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Plus 1 deň </a:t>
            </a:r>
            <a:br>
              <a:rPr lang="sk-SK" sz="1200" b="1" dirty="0"/>
            </a:br>
            <a:r>
              <a:rPr lang="sk-SK" sz="1200" dirty="0"/>
              <a:t>ŠOKUJÚCE video z Prievidze: </a:t>
            </a:r>
            <a:r>
              <a:rPr lang="sk-SK" sz="1200" dirty="0" err="1"/>
              <a:t>Antirúškari</a:t>
            </a:r>
            <a:r>
              <a:rPr lang="sk-SK" sz="1200" dirty="0"/>
              <a:t> obsadili obchodný dom, TOTO nasledovalo!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954DAD7-DED9-45DB-8869-372542350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2" y="1160900"/>
            <a:ext cx="5336758" cy="495502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DA8208C-7412-4291-A600-D6B55D261F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14"/>
          <a:stretch/>
        </p:blipFill>
        <p:spPr>
          <a:xfrm>
            <a:off x="6397715" y="1141481"/>
            <a:ext cx="4418296" cy="177475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76D51DF2-1D86-41F4-8D33-E49E1612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9" t="35943" b="1"/>
          <a:stretch/>
        </p:blipFill>
        <p:spPr>
          <a:xfrm>
            <a:off x="6179419" y="1329539"/>
            <a:ext cx="4492213" cy="4198921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3E001E4E-A1A8-4D7C-AC18-F5DBB0701DA8}"/>
              </a:ext>
            </a:extLst>
          </p:cNvPr>
          <p:cNvSpPr txBox="1"/>
          <p:nvPr/>
        </p:nvSpPr>
        <p:spPr>
          <a:xfrm>
            <a:off x="6497583" y="6008990"/>
            <a:ext cx="4318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Denník N</a:t>
            </a:r>
          </a:p>
          <a:p>
            <a:r>
              <a:rPr lang="sk-SK" sz="1200" dirty="0"/>
              <a:t>Hovoria si </a:t>
            </a:r>
            <a:r>
              <a:rPr lang="sk-SK" sz="1200" dirty="0" err="1"/>
              <a:t>templári</a:t>
            </a:r>
            <a:r>
              <a:rPr lang="sk-SK" sz="1200" dirty="0"/>
              <a:t> či povstalecká vláda – kto sú </a:t>
            </a:r>
            <a:r>
              <a:rPr lang="sk-SK" sz="1200" dirty="0" err="1"/>
              <a:t>nájazdníci</a:t>
            </a:r>
            <a:r>
              <a:rPr lang="sk-SK" sz="1200" dirty="0"/>
              <a:t> z Lidla, ktorých využívajú Fico i </a:t>
            </a:r>
            <a:r>
              <a:rPr lang="sk-SK" sz="1200" dirty="0" err="1"/>
              <a:t>Kotleba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2645362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066" y="620288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MEDIÁLNE VÝSTUPY 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FB15CF3-DD22-46A8-92B3-29FB5963B335}"/>
              </a:ext>
            </a:extLst>
          </p:cNvPr>
          <p:cNvSpPr txBox="1"/>
          <p:nvPr/>
        </p:nvSpPr>
        <p:spPr>
          <a:xfrm>
            <a:off x="768066" y="5914546"/>
            <a:ext cx="4347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Čas.sk</a:t>
            </a:r>
          </a:p>
          <a:p>
            <a:r>
              <a:rPr lang="sk-SK" sz="1200" dirty="0"/>
              <a:t>Opice, ktoré boli v obchode v Piešťanoch, nerobia pre našu spoločnosť nič dobré! Tvrdé slová ministra </a:t>
            </a:r>
            <a:r>
              <a:rPr lang="sk-SK" sz="1200" dirty="0" err="1"/>
              <a:t>Naďak</a:t>
            </a:r>
            <a:r>
              <a:rPr lang="sk-SK" sz="1200" dirty="0"/>
              <a:t> incidentu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BE94968-3860-4798-B39C-1BB9CA450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6" y="1177992"/>
            <a:ext cx="4347146" cy="465669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B22FFAB-0ABA-4C22-8C12-231621B2A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54" t="28874" r="38247" b="12105"/>
          <a:stretch/>
        </p:blipFill>
        <p:spPr>
          <a:xfrm>
            <a:off x="6337853" y="1868555"/>
            <a:ext cx="3296478" cy="4099173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3B5A0330-56B9-48E5-9821-4980BE2D0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12" t="13656" r="43096" b="81852"/>
          <a:stretch/>
        </p:blipFill>
        <p:spPr>
          <a:xfrm>
            <a:off x="6702640" y="1521647"/>
            <a:ext cx="2840854" cy="346908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7CABD8DA-D26A-44BB-A9D0-2164EF5D2F4A}"/>
              </a:ext>
            </a:extLst>
          </p:cNvPr>
          <p:cNvSpPr txBox="1"/>
          <p:nvPr/>
        </p:nvSpPr>
        <p:spPr>
          <a:xfrm>
            <a:off x="6531153" y="5967728"/>
            <a:ext cx="4347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pravda.sk</a:t>
            </a:r>
          </a:p>
          <a:p>
            <a:r>
              <a:rPr lang="sk-SK" sz="1200" dirty="0" err="1"/>
              <a:t>Antirúškari</a:t>
            </a:r>
            <a:r>
              <a:rPr lang="sk-SK" sz="1200" dirty="0"/>
              <a:t> už čelia obvineniu. </a:t>
            </a:r>
            <a:r>
              <a:rPr lang="sk-SK" sz="1200" dirty="0" err="1"/>
              <a:t>Naď</a:t>
            </a:r>
            <a:r>
              <a:rPr lang="sk-SK" sz="1200" dirty="0"/>
              <a:t>: Zásah mohol byť tvrdší</a:t>
            </a:r>
          </a:p>
        </p:txBody>
      </p:sp>
    </p:spTree>
    <p:extLst>
      <p:ext uri="{BB962C8B-B14F-4D97-AF65-F5344CB8AC3E}">
        <p14:creationId xmlns:p14="http://schemas.microsoft.com/office/powerpoint/2010/main" val="2685938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E0EFFDF-1569-48C1-BCCD-C9A7AB243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FOTODOKUMENTÁCIA INCIDENTOV</a:t>
            </a:r>
          </a:p>
        </p:txBody>
      </p:sp>
    </p:spTree>
    <p:extLst>
      <p:ext uri="{BB962C8B-B14F-4D97-AF65-F5344CB8AC3E}">
        <p14:creationId xmlns:p14="http://schemas.microsoft.com/office/powerpoint/2010/main" val="3484994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C48AFD3-0001-46B9-9AA6-8F259AADD1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FOTODOKUMENTÁCIA INCIDENTOV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A22FA95-03E7-4D99-AF1F-52A77E547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3" y="1010094"/>
            <a:ext cx="4623524" cy="295764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A196A44-A66D-4FB3-818D-38D48A590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77" y="1010095"/>
            <a:ext cx="4768553" cy="295764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36CBAB02-98D1-460E-A02B-AB0CD96F6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85" y="3967735"/>
            <a:ext cx="5115678" cy="2680861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C52F61E1-313B-4F6A-8606-D533E2A5BB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6" r="26807" b="1776"/>
          <a:stretch/>
        </p:blipFill>
        <p:spPr>
          <a:xfrm>
            <a:off x="7860612" y="3967735"/>
            <a:ext cx="1907655" cy="2680861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C836A975-FDA2-40FD-AF72-B94AD8F1F3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4" r="34236"/>
          <a:stretch/>
        </p:blipFill>
        <p:spPr>
          <a:xfrm>
            <a:off x="6386042" y="3967736"/>
            <a:ext cx="1474570" cy="268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68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E0EFFDF-1569-48C1-BCCD-C9A7AB243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STANOVISKO LIDL </a:t>
            </a:r>
          </a:p>
        </p:txBody>
      </p:sp>
    </p:spTree>
    <p:extLst>
      <p:ext uri="{BB962C8B-B14F-4D97-AF65-F5344CB8AC3E}">
        <p14:creationId xmlns:p14="http://schemas.microsoft.com/office/powerpoint/2010/main" val="2247144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C48AFD3-0001-46B9-9AA6-8F259AADD1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STANOVISKO LIDL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0063884-A18F-4C0E-8E07-8A53EFAF2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1001" r="1347" b="1533"/>
          <a:stretch/>
        </p:blipFill>
        <p:spPr>
          <a:xfrm>
            <a:off x="5273262" y="1639191"/>
            <a:ext cx="5790977" cy="4325578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43BB2B0F-9B07-44F0-8B58-67A84C030F20}"/>
              </a:ext>
            </a:extLst>
          </p:cNvPr>
          <p:cNvSpPr txBox="1"/>
          <p:nvPr/>
        </p:nvSpPr>
        <p:spPr>
          <a:xfrm>
            <a:off x="9240252" y="6267110"/>
            <a:ext cx="1823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1200" b="1" dirty="0"/>
              <a:t>ANALYTIKA PRÍSPEVKU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82AF9371-1DE1-487B-B019-03D09E91B2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37" t="29193" r="19790" b="7515"/>
          <a:stretch/>
        </p:blipFill>
        <p:spPr>
          <a:xfrm>
            <a:off x="317634" y="1443790"/>
            <a:ext cx="4633183" cy="4716380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0034D27C-ECA6-4EBD-B74B-03EF11E1333F}"/>
              </a:ext>
            </a:extLst>
          </p:cNvPr>
          <p:cNvSpPr txBox="1"/>
          <p:nvPr/>
        </p:nvSpPr>
        <p:spPr>
          <a:xfrm>
            <a:off x="317633" y="6267110"/>
            <a:ext cx="4263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VYJADRENIE K SITUÁCII ZO STRANY LIDL NA ICH FACEBOOKOVEJ STRÁNKE</a:t>
            </a:r>
          </a:p>
        </p:txBody>
      </p:sp>
    </p:spTree>
    <p:extLst>
      <p:ext uri="{BB962C8B-B14F-4D97-AF65-F5344CB8AC3E}">
        <p14:creationId xmlns:p14="http://schemas.microsoft.com/office/powerpoint/2010/main" val="3393334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FEEA8AF-1D56-4BA3-A74A-3DE6798A98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4635" y="433340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KOMUNIKÁCIA NA SOME – REAKCIE NA LIDL STATUS</a:t>
            </a:r>
            <a:endParaRPr lang="cs-CZ" sz="24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71B4A3A-614D-47B5-81F1-44EFC926FC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"/>
          <a:stretch/>
        </p:blipFill>
        <p:spPr>
          <a:xfrm>
            <a:off x="5766559" y="3574766"/>
            <a:ext cx="4868890" cy="265767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F5944574-CE71-493B-B5C8-D268F3EF3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7" y="3532450"/>
            <a:ext cx="3605421" cy="2465851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26CEBF06-7B61-4624-8941-8C88F15C0A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" t="4069"/>
          <a:stretch/>
        </p:blipFill>
        <p:spPr>
          <a:xfrm>
            <a:off x="924635" y="1227596"/>
            <a:ext cx="3540833" cy="2218827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67221173-E08B-4AF2-A888-5AFEBFDA82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37942" b="1"/>
          <a:stretch/>
        </p:blipFill>
        <p:spPr>
          <a:xfrm>
            <a:off x="5606761" y="1138551"/>
            <a:ext cx="3632040" cy="22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22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E0EFFDF-1569-48C1-BCCD-C9A7AB243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MEDIÁLNE VÝSTUPY</a:t>
            </a:r>
          </a:p>
        </p:txBody>
      </p:sp>
    </p:spTree>
    <p:extLst>
      <p:ext uri="{BB962C8B-B14F-4D97-AF65-F5344CB8AC3E}">
        <p14:creationId xmlns:p14="http://schemas.microsoft.com/office/powerpoint/2010/main" val="376797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D0CAC244-C27D-0D44-B6B6-3CD15BC9A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76" y="833245"/>
            <a:ext cx="7952059" cy="545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19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2272984-88B5-464C-B48B-57695CAC13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840" y="275683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PREHĽAD VÝSTUPOV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F2FDFDDD-E591-4455-A2EC-B5BDA1E36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84" y="736979"/>
            <a:ext cx="8595865" cy="59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9432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144</Words>
  <Application>Microsoft Macintosh PowerPoint</Application>
  <PresentationFormat>Širokouhlá</PresentationFormat>
  <Paragraphs>29</Paragraphs>
  <Slides>14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Michaela Katonová Vargová</dc:creator>
  <cp:lastModifiedBy>Marek Černej</cp:lastModifiedBy>
  <cp:revision>4</cp:revision>
  <dcterms:created xsi:type="dcterms:W3CDTF">2022-02-07T07:46:01Z</dcterms:created>
  <dcterms:modified xsi:type="dcterms:W3CDTF">2022-02-07T20:34:39Z</dcterms:modified>
</cp:coreProperties>
</file>