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4"/>
  </p:sldMasterIdLst>
  <p:notesMasterIdLst>
    <p:notesMasterId r:id="rId11"/>
  </p:notesMasterIdLst>
  <p:sldIdLst>
    <p:sldId id="14560" r:id="rId5"/>
    <p:sldId id="257" r:id="rId6"/>
    <p:sldId id="270" r:id="rId7"/>
    <p:sldId id="267" r:id="rId8"/>
    <p:sldId id="271" r:id="rId9"/>
    <p:sldId id="258" r:id="rId10"/>
  </p:sldIdLst>
  <p:sldSz cx="9144000" cy="5143500" type="screen16x9"/>
  <p:notesSz cx="6797675" cy="9926638"/>
  <p:embeddedFontLst>
    <p:embeddedFont>
      <p:font typeface="Calibri" panose="020F0502020204030204" pitchFamily="34" charset="0"/>
      <p:regular r:id="rId12"/>
      <p:bold r:id="rId13"/>
      <p:italic r:id="rId14"/>
      <p:boldItalic r:id="rId15"/>
    </p:embeddedFont>
    <p:embeddedFont>
      <p:font typeface="Erste Book" panose="02000506000000020004" pitchFamily="50" charset="-18"/>
      <p:regular r:id="rId16"/>
      <p:italic r:id="rId17"/>
    </p:embeddedFont>
  </p:embeddedFontLst>
  <p:defaultTextStyle>
    <a:defPPr>
      <a:defRPr lang="de-DE"/>
    </a:defPPr>
    <a:lvl1pPr marL="0" algn="l" defTabSz="779252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1pPr>
    <a:lvl2pPr marL="389626" algn="l" defTabSz="779252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2pPr>
    <a:lvl3pPr marL="779252" algn="l" defTabSz="779252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3pPr>
    <a:lvl4pPr marL="1168878" algn="l" defTabSz="779252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4pPr>
    <a:lvl5pPr marL="1558503" algn="l" defTabSz="779252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5pPr>
    <a:lvl6pPr marL="1948129" algn="l" defTabSz="779252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6pPr>
    <a:lvl7pPr marL="2337755" algn="l" defTabSz="779252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7pPr>
    <a:lvl8pPr marL="2727381" algn="l" defTabSz="779252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8pPr>
    <a:lvl9pPr marL="3117007" algn="l" defTabSz="779252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622" userDrawn="1">
          <p15:clr>
            <a:srgbClr val="A4A3A4"/>
          </p15:clr>
        </p15:guide>
        <p15:guide id="2" pos="295" userDrawn="1">
          <p15:clr>
            <a:srgbClr val="A4A3A4"/>
          </p15:clr>
        </p15:guide>
        <p15:guide id="3" pos="4558" userDrawn="1">
          <p15:clr>
            <a:srgbClr val="A4A3A4"/>
          </p15:clr>
        </p15:guide>
        <p15:guide id="6" orient="horz" pos="395" userDrawn="1">
          <p15:clr>
            <a:srgbClr val="A4A3A4"/>
          </p15:clr>
        </p15:guide>
        <p15:guide id="7" orient="horz" pos="1257" userDrawn="1">
          <p15:clr>
            <a:srgbClr val="A4A3A4"/>
          </p15:clr>
        </p15:guide>
        <p15:guide id="8" orient="horz" pos="1529" userDrawn="1">
          <p15:clr>
            <a:srgbClr val="A4A3A4"/>
          </p15:clr>
        </p15:guide>
        <p15:guide id="9" orient="horz" pos="849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 userDrawn="1">
          <p15:clr>
            <a:srgbClr val="A4A3A4"/>
          </p15:clr>
        </p15:guide>
        <p15:guide id="2" pos="2141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GAŠPAROVSKÁ Katarína SLSP" initials="GKS" lastIdx="9" clrIdx="0">
    <p:extLst>
      <p:ext uri="{19B8F6BF-5375-455C-9EA6-DF929625EA0E}">
        <p15:presenceInfo xmlns:p15="http://schemas.microsoft.com/office/powerpoint/2012/main" userId="S::413205@slsp.sk::2eef46ec-f225-4031-b389-2329afe4a59e" providerId="AD"/>
      </p:ext>
    </p:extLst>
  </p:cmAuthor>
  <p:cmAuthor id="2" name="SIROTOVÁ Jana SLSP" initials="SJS" lastIdx="1" clrIdx="1">
    <p:extLst>
      <p:ext uri="{19B8F6BF-5375-455C-9EA6-DF929625EA0E}">
        <p15:presenceInfo xmlns:p15="http://schemas.microsoft.com/office/powerpoint/2012/main" userId="S::415238@slsp.sk::a3d7226b-e7aa-497d-8121-462fcf3b2542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AAF2F"/>
    <a:srgbClr val="97BF33"/>
    <a:srgbClr val="ACD152"/>
    <a:srgbClr val="E2AC00"/>
    <a:srgbClr val="A689C0"/>
    <a:srgbClr val="E68796"/>
    <a:srgbClr val="B7C8D4"/>
    <a:srgbClr val="0EA35A"/>
    <a:srgbClr val="FFC60A"/>
    <a:srgbClr val="E7853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8075" autoAdjust="0"/>
    <p:restoredTop sz="95059" autoAdjust="0"/>
  </p:normalViewPr>
  <p:slideViewPr>
    <p:cSldViewPr>
      <p:cViewPr varScale="1">
        <p:scale>
          <a:sx n="147" d="100"/>
          <a:sy n="147" d="100"/>
        </p:scale>
        <p:origin x="996" y="114"/>
      </p:cViewPr>
      <p:guideLst>
        <p:guide orient="horz" pos="622"/>
        <p:guide pos="295"/>
        <p:guide pos="4558"/>
        <p:guide orient="horz" pos="395"/>
        <p:guide orient="horz" pos="1257"/>
        <p:guide orient="horz" pos="1529"/>
        <p:guide orient="horz" pos="849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50" d="100"/>
        <a:sy n="150" d="100"/>
      </p:scale>
      <p:origin x="0" y="-7392"/>
    </p:cViewPr>
  </p:sorterViewPr>
  <p:notesViewPr>
    <p:cSldViewPr>
      <p:cViewPr varScale="1">
        <p:scale>
          <a:sx n="82" d="100"/>
          <a:sy n="82" d="100"/>
        </p:scale>
        <p:origin x="-3258" y="-84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font" Target="fonts/font2.fntdata"/><Relationship Id="rId18" Type="http://schemas.openxmlformats.org/officeDocument/2006/relationships/commentAuthors" Target="commentAuthors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" Type="http://schemas.openxmlformats.org/officeDocument/2006/relationships/customXml" Target="../customXml/item2.xml"/><Relationship Id="rId16" Type="http://schemas.openxmlformats.org/officeDocument/2006/relationships/font" Target="fonts/font5.fntdata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font" Target="fonts/font4.fntdata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font" Target="fonts/font3.fntdata"/><Relationship Id="rId22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package" Target="../embeddings/Microsoft_Excel_Worksheet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k-SK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 algn="l">
              <a:defRPr sz="16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Erste Book" panose="02000506000000020004" pitchFamily="50" charset="-18"/>
                <a:ea typeface="+mn-ea"/>
                <a:cs typeface="+mn-cs"/>
              </a:defRPr>
            </a:pPr>
            <a:r>
              <a:rPr lang="sk-SK" sz="1600" dirty="0">
                <a:latin typeface="Erste Book" panose="02000506000000020004" pitchFamily="50" charset="-18"/>
              </a:rPr>
              <a:t>Vek</a:t>
            </a:r>
          </a:p>
        </c:rich>
      </c:tx>
      <c:layout>
        <c:manualLayout>
          <c:xMode val="edge"/>
          <c:yMode val="edge"/>
          <c:x val="3.1493000874890639E-2"/>
          <c:y val="2.3148148148148147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algn="l">
            <a:defRPr sz="16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Erste Book" panose="02000506000000020004" pitchFamily="50" charset="-18"/>
              <a:ea typeface="+mn-ea"/>
              <a:cs typeface="+mn-cs"/>
            </a:defRPr>
          </a:pPr>
          <a:endParaRPr lang="sk-SK"/>
        </a:p>
      </c:txPr>
    </c:title>
    <c:autoTitleDeleted val="0"/>
    <c:plotArea>
      <c:layout>
        <c:manualLayout>
          <c:layoutTarget val="inner"/>
          <c:xMode val="edge"/>
          <c:yMode val="edge"/>
          <c:x val="0.29843744531933508"/>
          <c:y val="5.9895742198891815E-2"/>
          <c:w val="0.53368066491688537"/>
          <c:h val="0.88946777486147566"/>
        </c:manualLayout>
      </c:layout>
      <c:doughnutChart>
        <c:varyColors val="1"/>
        <c:ser>
          <c:idx val="0"/>
          <c:order val="0"/>
          <c:spPr>
            <a:ln w="9525"/>
          </c:spPr>
          <c:dPt>
            <c:idx val="0"/>
            <c:bubble3D val="0"/>
            <c:spPr>
              <a:solidFill>
                <a:srgbClr val="B01F58"/>
              </a:solidFill>
              <a:ln w="9525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9EB7-447B-AFF0-FAC4159F3FF4}"/>
              </c:ext>
            </c:extLst>
          </c:dPt>
          <c:dPt>
            <c:idx val="1"/>
            <c:bubble3D val="0"/>
            <c:spPr>
              <a:solidFill>
                <a:srgbClr val="0078B4"/>
              </a:solidFill>
              <a:ln w="9525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9EB7-447B-AFF0-FAC4159F3FF4}"/>
              </c:ext>
            </c:extLst>
          </c:dPt>
          <c:dPt>
            <c:idx val="2"/>
            <c:bubble3D val="0"/>
            <c:spPr>
              <a:solidFill>
                <a:srgbClr val="038642"/>
              </a:solidFill>
              <a:ln w="9525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9EB7-447B-AFF0-FAC4159F3FF4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9525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9EB7-447B-AFF0-FAC4159F3FF4}"/>
              </c:ext>
            </c:extLst>
          </c:dPt>
          <c:dPt>
            <c:idx val="4"/>
            <c:bubble3D val="0"/>
            <c:spPr>
              <a:solidFill>
                <a:srgbClr val="E78536"/>
              </a:solidFill>
              <a:ln w="9525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9EB7-447B-AFF0-FAC4159F3FF4}"/>
              </c:ext>
            </c:extLst>
          </c:dPt>
          <c:dPt>
            <c:idx val="5"/>
            <c:bubble3D val="0"/>
            <c:spPr>
              <a:solidFill>
                <a:srgbClr val="A689C0"/>
              </a:solidFill>
              <a:ln w="9525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9EB7-447B-AFF0-FAC4159F3FF4}"/>
              </c:ext>
            </c:extLst>
          </c:dPt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0" i="0" u="none" strike="noStrike" kern="1200" baseline="0">
                      <a:solidFill>
                        <a:schemeClr val="bg1"/>
                      </a:solidFill>
                      <a:latin typeface="Erste Book" panose="02000506000000020004" pitchFamily="50" charset="-18"/>
                      <a:ea typeface="+mn-ea"/>
                      <a:cs typeface="+mn-cs"/>
                    </a:defRPr>
                  </a:pPr>
                  <a:endParaRPr lang="sk-SK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9EB7-447B-AFF0-FAC4159F3FF4}"/>
                </c:ext>
              </c:extLst>
            </c:dLbl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0" i="0" u="none" strike="noStrike" kern="1200" baseline="0">
                      <a:solidFill>
                        <a:schemeClr val="bg1"/>
                      </a:solidFill>
                      <a:latin typeface="Erste Book" panose="02000506000000020004" pitchFamily="50" charset="-18"/>
                      <a:ea typeface="+mn-ea"/>
                      <a:cs typeface="+mn-cs"/>
                    </a:defRPr>
                  </a:pPr>
                  <a:endParaRPr lang="sk-SK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3-9EB7-447B-AFF0-FAC4159F3FF4}"/>
                </c:ext>
              </c:extLst>
            </c:dLbl>
            <c:dLbl>
              <c:idx val="2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0" i="0" u="none" strike="noStrike" kern="1200" baseline="0">
                      <a:solidFill>
                        <a:schemeClr val="bg1"/>
                      </a:solidFill>
                      <a:latin typeface="Erste Book" panose="02000506000000020004" pitchFamily="50" charset="-18"/>
                      <a:ea typeface="+mn-ea"/>
                      <a:cs typeface="+mn-cs"/>
                    </a:defRPr>
                  </a:pPr>
                  <a:endParaRPr lang="sk-SK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5-9EB7-447B-AFF0-FAC4159F3FF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Erste Book" panose="02000506000000020004" pitchFamily="50" charset="-18"/>
                    <a:ea typeface="+mn-ea"/>
                    <a:cs typeface="+mn-cs"/>
                  </a:defRPr>
                </a:pPr>
                <a:endParaRPr lang="sk-SK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Hárok1!$B$3:$B$8</c:f>
              <c:strCache>
                <c:ptCount val="6"/>
                <c:pt idx="0">
                  <c:v>18-24</c:v>
                </c:pt>
                <c:pt idx="1">
                  <c:v>25-34</c:v>
                </c:pt>
                <c:pt idx="2">
                  <c:v>35-44</c:v>
                </c:pt>
                <c:pt idx="3">
                  <c:v>45-54</c:v>
                </c:pt>
                <c:pt idx="4">
                  <c:v>55-64</c:v>
                </c:pt>
                <c:pt idx="5">
                  <c:v>65 a viac</c:v>
                </c:pt>
              </c:strCache>
            </c:strRef>
          </c:cat>
          <c:val>
            <c:numRef>
              <c:f>Hárok1!$C$3:$C$8</c:f>
              <c:numCache>
                <c:formatCode>0.00%</c:formatCode>
                <c:ptCount val="6"/>
                <c:pt idx="0">
                  <c:v>0.27500000000000002</c:v>
                </c:pt>
                <c:pt idx="1">
                  <c:v>0.33500000000000002</c:v>
                </c:pt>
                <c:pt idx="2">
                  <c:v>0.155</c:v>
                </c:pt>
                <c:pt idx="3">
                  <c:v>0.125</c:v>
                </c:pt>
                <c:pt idx="4">
                  <c:v>5.5E-2</c:v>
                </c:pt>
                <c:pt idx="5">
                  <c:v>5.5E-2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9EB7-447B-AFF0-FAC4159F3FF4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82"/>
        <c:holeSize val="50"/>
      </c:doughnut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rgbClr val="FFFFFF"/>
    </a:solidFill>
    <a:ln>
      <a:solidFill>
        <a:srgbClr val="FFFFFF">
          <a:lumMod val="85000"/>
        </a:srgbClr>
      </a:solidFill>
    </a:ln>
    <a:effectLst/>
  </c:spPr>
  <c:txPr>
    <a:bodyPr/>
    <a:lstStyle/>
    <a:p>
      <a:pPr>
        <a:defRPr/>
      </a:pPr>
      <a:endParaRPr lang="sk-SK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eck 7"/>
          <p:cNvSpPr>
            <a:spLocks/>
          </p:cNvSpPr>
          <p:nvPr/>
        </p:nvSpPr>
        <p:spPr>
          <a:xfrm>
            <a:off x="178417" y="9145413"/>
            <a:ext cx="6440842" cy="664520"/>
          </a:xfrm>
          <a:prstGeom prst="rect">
            <a:avLst/>
          </a:prstGeom>
          <a:solidFill>
            <a:srgbClr val="BCE4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4756588" y="9223176"/>
            <a:ext cx="909925" cy="347823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>
              <a:defRPr lang="de-AT" sz="1000" smtClean="0">
                <a:solidFill>
                  <a:srgbClr val="00497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algn="r" defTabSz="914400"/>
            <a:fld id="{3A3700EE-20A8-4430-85CD-84C1647167A3}" type="datetimeFigureOut">
              <a:rPr lang="de-AT" smtClean="0"/>
              <a:pPr algn="r" defTabSz="914400"/>
              <a:t>07.02.2022</a:t>
            </a:fld>
            <a:endParaRPr lang="de-AT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5888" y="409575"/>
            <a:ext cx="6564312" cy="36941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AT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401105" y="4524430"/>
            <a:ext cx="5995466" cy="434744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defTabSz="914400"/>
            <a:r>
              <a:rPr lang="de-DE"/>
              <a:t>Textmasterformat bearbeiten</a:t>
            </a:r>
          </a:p>
          <a:p>
            <a:pPr marL="457200" lvl="1" defTabSz="914400"/>
            <a:r>
              <a:rPr lang="de-DE"/>
              <a:t>Zweite Ebene</a:t>
            </a:r>
          </a:p>
          <a:p>
            <a:pPr marL="914400" lvl="2" defTabSz="914400"/>
            <a:r>
              <a:rPr lang="de-DE"/>
              <a:t>Dritte Ebene</a:t>
            </a:r>
          </a:p>
          <a:p>
            <a:pPr marL="1371600" lvl="3" defTabSz="914400"/>
            <a:r>
              <a:rPr lang="de-DE"/>
              <a:t>Vierte Ebene</a:t>
            </a:r>
          </a:p>
          <a:p>
            <a:pPr marL="1828800" lvl="4" defTabSz="914400"/>
            <a:r>
              <a:rPr lang="de-DE"/>
              <a:t>Fünfte Ebene</a:t>
            </a:r>
            <a:endParaRPr lang="de-AT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2212367" y="9223176"/>
            <a:ext cx="2212367" cy="347823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>
              <a:defRPr lang="de-AT" sz="1000">
                <a:solidFill>
                  <a:srgbClr val="00497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defTabSz="914400"/>
            <a:endParaRPr lang="de-AT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5898455" y="9223176"/>
            <a:ext cx="428200" cy="347823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>
              <a:defRPr lang="de-AT" sz="1000" smtClean="0">
                <a:solidFill>
                  <a:srgbClr val="00497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algn="r" defTabSz="914400"/>
            <a:fld id="{B367AEBA-A7FE-4463-AEC6-ABBE9E371BB7}" type="slidenum">
              <a:rPr lang="de-AT" smtClean="0"/>
              <a:pPr algn="r" defTabSz="914400"/>
              <a:t>‹#›</a:t>
            </a:fld>
            <a:endParaRPr lang="de-AT"/>
          </a:p>
        </p:txBody>
      </p:sp>
      <p:pic>
        <p:nvPicPr>
          <p:cNvPr id="9" name="Grafik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104" y="9320879"/>
            <a:ext cx="1006998" cy="3517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81272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779252" rtl="0" eaLnBrk="1" latinLnBrk="0" hangingPunct="1">
      <a:defRPr lang="de-DE" sz="1100" kern="1200" smtClean="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389626" algn="l" defTabSz="779252" rtl="0" eaLnBrk="1" latinLnBrk="0" hangingPunct="1">
      <a:defRPr lang="de-DE" sz="1100" kern="1200" smtClean="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779252" algn="l" defTabSz="779252" rtl="0" eaLnBrk="1" latinLnBrk="0" hangingPunct="1">
      <a:defRPr lang="de-DE" sz="1100" kern="1200" smtClean="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168878" algn="l" defTabSz="779252" rtl="0" eaLnBrk="1" latinLnBrk="0" hangingPunct="1">
      <a:defRPr lang="de-DE" sz="1100" kern="1200" smtClean="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558503" algn="l" defTabSz="779252" rtl="0" eaLnBrk="1" latinLnBrk="0" hangingPunct="1">
      <a:defRPr lang="de-AT" sz="11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1948129" algn="l" defTabSz="779252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6pPr>
    <a:lvl7pPr marL="2337755" algn="l" defTabSz="779252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7pPr>
    <a:lvl8pPr marL="2727381" algn="l" defTabSz="779252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8pPr>
    <a:lvl9pPr marL="3117007" algn="l" defTabSz="779252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/>
          <p:cNvSpPr>
            <a:spLocks noGrp="1" noRot="1" noChangeAspect="1"/>
          </p:cNvSpPr>
          <p:nvPr>
            <p:ph type="sldImg"/>
          </p:nvPr>
        </p:nvSpPr>
        <p:spPr>
          <a:xfrm>
            <a:off x="403225" y="376238"/>
            <a:ext cx="6049963" cy="3403600"/>
          </a:xfrm>
        </p:spPr>
      </p:sp>
      <p:sp>
        <p:nvSpPr>
          <p:cNvPr id="3" name="Zástupný objekt pre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46" indent="-171446">
              <a:buFont typeface="Arial" panose="020B0604020202020204" pitchFamily="34" charset="0"/>
              <a:buChar char="•"/>
            </a:pPr>
            <a:r>
              <a:rPr lang="en-US" sz="1100" dirty="0">
                <a:latin typeface="Erste Book" panose="02000506000000020004" pitchFamily="50" charset="-18"/>
                <a:cs typeface="Arial"/>
              </a:rPr>
              <a:t>Corporates increase in share on volume in SLSP from 23% to 29% in last four years. Similarly</a:t>
            </a:r>
            <a:r>
              <a:rPr lang="sk-SK" sz="1100" dirty="0">
                <a:latin typeface="Erste Book" panose="02000506000000020004" pitchFamily="50" charset="-18"/>
                <a:cs typeface="Arial"/>
              </a:rPr>
              <a:t>,</a:t>
            </a:r>
            <a:r>
              <a:rPr lang="en-US" sz="1100" dirty="0">
                <a:latin typeface="Erste Book" panose="02000506000000020004" pitchFamily="50" charset="-18"/>
                <a:cs typeface="Arial"/>
              </a:rPr>
              <a:t> income share increases from 14% to 19%.</a:t>
            </a:r>
          </a:p>
          <a:p>
            <a:pPr marL="171446" indent="-171446">
              <a:buFont typeface="Arial" panose="020B0604020202020204" pitchFamily="34" charset="0"/>
              <a:buChar char="•"/>
            </a:pPr>
            <a:r>
              <a:rPr lang="sk-SK" sz="1100" dirty="0">
                <a:latin typeface="Erste Book" panose="02000506000000020004" pitchFamily="50" charset="-18"/>
                <a:cs typeface="Arial"/>
              </a:rPr>
              <a:t>E</a:t>
            </a:r>
            <a:r>
              <a:rPr lang="en-US" sz="1100" dirty="0" err="1">
                <a:latin typeface="Erste Book" panose="02000506000000020004" pitchFamily="50" charset="-18"/>
                <a:cs typeface="Arial"/>
              </a:rPr>
              <a:t>fficient</a:t>
            </a:r>
            <a:r>
              <a:rPr lang="en-US" sz="1100" dirty="0">
                <a:latin typeface="Erste Book" panose="02000506000000020004" pitchFamily="50" charset="-18"/>
                <a:cs typeface="Arial"/>
              </a:rPr>
              <a:t> business growth is delivering by focus on fee income and cross-selling client‘s</a:t>
            </a:r>
          </a:p>
          <a:p>
            <a:pPr marL="171446" indent="-171446">
              <a:buFont typeface="Arial" panose="020B0604020202020204" pitchFamily="34" charset="0"/>
              <a:buChar char="•"/>
            </a:pPr>
            <a:r>
              <a:rPr lang="en-US" sz="1100" dirty="0">
                <a:latin typeface="Erste Book" panose="02000506000000020004" pitchFamily="50" charset="-18"/>
                <a:cs typeface="Arial"/>
              </a:rPr>
              <a:t>Costs grow +2% while income +11%</a:t>
            </a:r>
            <a:endParaRPr lang="sk-SK" sz="1100" dirty="0">
              <a:latin typeface="Erste Book" panose="02000506000000020004" pitchFamily="50" charset="-18"/>
              <a:cs typeface="Arial"/>
            </a:endParaRPr>
          </a:p>
          <a:p>
            <a:pPr marL="171446" indent="-171446">
              <a:buFont typeface="Arial" panose="020B0604020202020204" pitchFamily="34" charset="0"/>
              <a:buChar char="•"/>
            </a:pPr>
            <a:r>
              <a:rPr lang="sk-SK" sz="1100" dirty="0">
                <a:latin typeface="Erste Book" panose="02000506000000020004" pitchFamily="50" charset="-18"/>
                <a:cs typeface="Arial"/>
              </a:rPr>
              <a:t>2021 </a:t>
            </a:r>
            <a:r>
              <a:rPr lang="sk-SK" sz="1100" dirty="0" err="1">
                <a:latin typeface="Erste Book" panose="02000506000000020004" pitchFamily="50" charset="-18"/>
                <a:cs typeface="Arial"/>
              </a:rPr>
              <a:t>growth</a:t>
            </a:r>
            <a:r>
              <a:rPr lang="sk-SK" sz="1100" dirty="0">
                <a:latin typeface="Erste Book" panose="02000506000000020004" pitchFamily="50" charset="-18"/>
                <a:cs typeface="Arial"/>
              </a:rPr>
              <a:t> </a:t>
            </a:r>
            <a:r>
              <a:rPr lang="sk-SK" sz="1100" dirty="0" err="1">
                <a:latin typeface="Erste Book" panose="02000506000000020004" pitchFamily="50" charset="-18"/>
                <a:cs typeface="Arial"/>
              </a:rPr>
              <a:t>achieved</a:t>
            </a:r>
            <a:r>
              <a:rPr lang="sk-SK" sz="1100" dirty="0">
                <a:latin typeface="Erste Book" panose="02000506000000020004" pitchFamily="50" charset="-18"/>
                <a:cs typeface="Arial"/>
              </a:rPr>
              <a:t> </a:t>
            </a:r>
            <a:r>
              <a:rPr lang="sk-SK" sz="1100" dirty="0" err="1">
                <a:latin typeface="Erste Book" panose="02000506000000020004" pitchFamily="50" charset="-18"/>
                <a:cs typeface="Arial"/>
              </a:rPr>
              <a:t>with</a:t>
            </a:r>
            <a:r>
              <a:rPr lang="sk-SK" sz="1100" dirty="0">
                <a:latin typeface="Erste Book" panose="02000506000000020004" pitchFamily="50" charset="-18"/>
                <a:cs typeface="Arial"/>
              </a:rPr>
              <a:t> 16FTE </a:t>
            </a:r>
            <a:r>
              <a:rPr lang="sk-SK" sz="1100" dirty="0" err="1">
                <a:latin typeface="Erste Book" panose="02000506000000020004" pitchFamily="50" charset="-18"/>
                <a:cs typeface="Arial"/>
              </a:rPr>
              <a:t>less</a:t>
            </a:r>
            <a:r>
              <a:rPr lang="sk-SK" sz="1100" dirty="0">
                <a:latin typeface="Erste Book" panose="02000506000000020004" pitchFamily="50" charset="-18"/>
                <a:cs typeface="Arial"/>
              </a:rPr>
              <a:t> </a:t>
            </a:r>
            <a:r>
              <a:rPr lang="sk-SK" sz="1100" dirty="0" err="1">
                <a:latin typeface="Erste Book" panose="02000506000000020004" pitchFamily="50" charset="-18"/>
                <a:cs typeface="Arial"/>
              </a:rPr>
              <a:t>compared</a:t>
            </a:r>
            <a:r>
              <a:rPr lang="sk-SK" sz="1100" dirty="0">
                <a:latin typeface="Erste Book" panose="02000506000000020004" pitchFamily="50" charset="-18"/>
                <a:cs typeface="Arial"/>
              </a:rPr>
              <a:t> to 2017 </a:t>
            </a:r>
            <a:r>
              <a:rPr lang="sk-SK" sz="1100" dirty="0" err="1">
                <a:latin typeface="Erste Book" panose="02000506000000020004" pitchFamily="50" charset="-18"/>
                <a:cs typeface="Arial"/>
              </a:rPr>
              <a:t>mainly</a:t>
            </a:r>
            <a:r>
              <a:rPr lang="sk-SK" sz="1100" dirty="0">
                <a:latin typeface="Erste Book" panose="02000506000000020004" pitchFamily="50" charset="-18"/>
                <a:cs typeface="Arial"/>
              </a:rPr>
              <a:t> </a:t>
            </a:r>
            <a:r>
              <a:rPr lang="sk-SK" sz="1100" dirty="0" err="1">
                <a:latin typeface="Erste Book" panose="02000506000000020004" pitchFamily="50" charset="-18"/>
                <a:cs typeface="Arial"/>
              </a:rPr>
              <a:t>with</a:t>
            </a:r>
            <a:r>
              <a:rPr lang="sk-SK" sz="1100" dirty="0">
                <a:latin typeface="Erste Book" panose="02000506000000020004" pitchFamily="50" charset="-18"/>
                <a:cs typeface="Arial"/>
              </a:rPr>
              <a:t> </a:t>
            </a:r>
            <a:r>
              <a:rPr lang="sk-SK" sz="1100" dirty="0" err="1">
                <a:latin typeface="Erste Book" panose="02000506000000020004" pitchFamily="50" charset="-18"/>
                <a:cs typeface="Arial"/>
              </a:rPr>
              <a:t>lean</a:t>
            </a:r>
            <a:r>
              <a:rPr lang="sk-SK" sz="1100" dirty="0">
                <a:latin typeface="Erste Book" panose="02000506000000020004" pitchFamily="50" charset="-18"/>
                <a:cs typeface="Arial"/>
              </a:rPr>
              <a:t> </a:t>
            </a:r>
            <a:r>
              <a:rPr lang="sk-SK" sz="1100" dirty="0" err="1">
                <a:latin typeface="Erste Book" panose="02000506000000020004" pitchFamily="50" charset="-18"/>
                <a:cs typeface="Arial"/>
              </a:rPr>
              <a:t>structure</a:t>
            </a:r>
            <a:r>
              <a:rPr lang="sk-SK" sz="1100" dirty="0">
                <a:latin typeface="Erste Book" panose="02000506000000020004" pitchFamily="50" charset="-18"/>
                <a:cs typeface="Arial"/>
              </a:rPr>
              <a:t> (management 10 </a:t>
            </a:r>
            <a:r>
              <a:rPr lang="sk-SK" sz="1100" dirty="0" err="1">
                <a:latin typeface="Erste Book" panose="02000506000000020004" pitchFamily="50" charset="-18"/>
                <a:cs typeface="Arial"/>
              </a:rPr>
              <a:t>fte</a:t>
            </a:r>
            <a:r>
              <a:rPr lang="sk-SK" sz="1100" dirty="0">
                <a:latin typeface="Erste Book" panose="02000506000000020004" pitchFamily="50" charset="-18"/>
                <a:cs typeface="Arial"/>
              </a:rPr>
              <a:t> </a:t>
            </a:r>
            <a:r>
              <a:rPr lang="sk-SK" sz="1100" dirty="0" err="1">
                <a:latin typeface="Erste Book" panose="02000506000000020004" pitchFamily="50" charset="-18"/>
                <a:cs typeface="Arial"/>
              </a:rPr>
              <a:t>down</a:t>
            </a:r>
            <a:r>
              <a:rPr lang="sk-SK" sz="1100" dirty="0">
                <a:latin typeface="Erste Book" panose="02000506000000020004" pitchFamily="50" charset="-18"/>
                <a:cs typeface="Arial"/>
              </a:rPr>
              <a:t> 33%) </a:t>
            </a:r>
            <a:endParaRPr lang="en-US" sz="1100" dirty="0">
              <a:latin typeface="Erste Book" panose="02000506000000020004" pitchFamily="50" charset="-18"/>
              <a:cs typeface="Arial"/>
            </a:endParaRPr>
          </a:p>
        </p:txBody>
      </p:sp>
      <p:sp>
        <p:nvSpPr>
          <p:cNvPr id="4" name="Zástupný objekt pre číslo snímky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algn="r" defTabSz="914400"/>
            <a:fld id="{B367AEBA-A7FE-4463-AEC6-ABBE9E371BB7}" type="slidenum">
              <a:rPr lang="de-AT" smtClean="0"/>
              <a:pPr algn="r" defTabSz="914400"/>
              <a:t>1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5258104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1067458a1fe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1067458a1fe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1067458a1fe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1067458a1fe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4494376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g1067458a1fe_0_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Google Shape;68;g1067458a1fe_0_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ly head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98769" y="189000"/>
            <a:ext cx="8277785" cy="870582"/>
          </a:xfrm>
          <a:prstGeom prst="rect">
            <a:avLst/>
          </a:prstGeom>
        </p:spPr>
        <p:txBody>
          <a:bodyPr/>
          <a:lstStyle/>
          <a:p>
            <a:r>
              <a:rPr lang="sk-SK"/>
              <a:t>Upravte štýly predlohy textu</a:t>
            </a:r>
            <a:endParaRPr lang="de-AT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>
          <a:xfrm>
            <a:off x="6948554" y="4644000"/>
            <a:ext cx="1063385" cy="202500"/>
          </a:xfrm>
          <a:prstGeom prst="rect">
            <a:avLst/>
          </a:prstGeom>
        </p:spPr>
        <p:txBody>
          <a:bodyPr/>
          <a:lstStyle/>
          <a:p>
            <a:fld id="{A497641C-D141-48C9-8233-53E0463B9969}" type="datetime3">
              <a:rPr lang="en-US" smtClean="0"/>
              <a:t>7 February 2022</a:t>
            </a:fld>
            <a:endParaRPr lang="de-AT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>
          <a:xfrm>
            <a:off x="2195736" y="4644000"/>
            <a:ext cx="4586664" cy="2025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Optional information – to delete or change text, please open settings of header and footer</a:t>
            </a:r>
            <a:endParaRPr lang="de-AT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>
          <a:xfrm>
            <a:off x="8178092" y="4644000"/>
            <a:ext cx="498462" cy="202500"/>
          </a:xfrm>
          <a:prstGeom prst="rect">
            <a:avLst/>
          </a:prstGeom>
        </p:spPr>
        <p:txBody>
          <a:bodyPr/>
          <a:lstStyle/>
          <a:p>
            <a:fld id="{24B2EBC4-1ECC-42E0-B15C-79C76529A1A4}" type="slidenum">
              <a:rPr lang="de-DE" sz="900" smtClean="0">
                <a:latin typeface="Arial" pitchFamily="34" charset="0"/>
                <a:cs typeface="Arial" pitchFamily="34" charset="0"/>
              </a:rPr>
              <a:pPr/>
              <a:t>‹#›</a:t>
            </a:fld>
            <a:endParaRPr lang="de-AT" sz="90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4080325"/>
      </p:ext>
    </p:extLst>
  </p:cSld>
  <p:clrMapOvr>
    <a:masterClrMapping/>
  </p:clrMapOvr>
  <p:transition spd="slow">
    <p:push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lin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98769" y="189000"/>
            <a:ext cx="8277785" cy="870582"/>
          </a:xfrm>
          <a:prstGeom prst="rect">
            <a:avLst/>
          </a:prstGeom>
        </p:spPr>
        <p:txBody>
          <a:bodyPr/>
          <a:lstStyle/>
          <a:p>
            <a:r>
              <a:rPr lang="sk-SK"/>
              <a:t>Upravte štýly predlohy textu</a:t>
            </a:r>
            <a:endParaRPr lang="de-AT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98769" y="1275606"/>
            <a:ext cx="8277785" cy="2990394"/>
          </a:xfrm>
          <a:prstGeom prst="rect">
            <a:avLst/>
          </a:prstGeom>
        </p:spPr>
        <p:txBody>
          <a:bodyPr/>
          <a:lstStyle>
            <a:lvl1pPr marL="0">
              <a:defRPr>
                <a:solidFill>
                  <a:srgbClr val="000000"/>
                </a:solidFill>
              </a:defRPr>
            </a:lvl1pPr>
            <a:lvl2pPr marL="0">
              <a:defRPr>
                <a:solidFill>
                  <a:srgbClr val="000000"/>
                </a:solidFill>
              </a:defRPr>
            </a:lvl2pPr>
            <a:lvl3pPr marL="0">
              <a:defRPr/>
            </a:lvl3pPr>
            <a:lvl4pPr marL="0">
              <a:defRPr/>
            </a:lvl4pPr>
            <a:lvl5pPr marL="0">
              <a:defRPr/>
            </a:lvl5pPr>
          </a:lstStyle>
          <a:p>
            <a:pPr lvl="0"/>
            <a:r>
              <a:rPr lang="sk-SK"/>
              <a:t>Upravte štýl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de-AT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6948554" y="4644000"/>
            <a:ext cx="1063385" cy="202500"/>
          </a:xfrm>
          <a:prstGeom prst="rect">
            <a:avLst/>
          </a:prstGeom>
        </p:spPr>
        <p:txBody>
          <a:bodyPr/>
          <a:lstStyle/>
          <a:p>
            <a:fld id="{DA1E6705-0EC5-40F1-85BF-3E51596E5BB3}" type="datetime3">
              <a:rPr lang="en-US" smtClean="0"/>
              <a:t>7 February 2022</a:t>
            </a:fld>
            <a:endParaRPr lang="de-AT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2195736" y="4644000"/>
            <a:ext cx="4586664" cy="2025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Optional information – to delete or change text, please open settings of header and footer</a:t>
            </a:r>
            <a:endParaRPr lang="de-AT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8178092" y="4644000"/>
            <a:ext cx="498462" cy="202500"/>
          </a:xfrm>
          <a:prstGeom prst="rect">
            <a:avLst/>
          </a:prstGeom>
        </p:spPr>
        <p:txBody>
          <a:bodyPr/>
          <a:lstStyle/>
          <a:p>
            <a:fld id="{768534E4-5BF1-4CAA-B304-C235E813B3E6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867287342"/>
      </p:ext>
    </p:extLst>
  </p:cSld>
  <p:clrMapOvr>
    <a:masterClrMapping/>
  </p:clrMapOvr>
  <p:transition spd="slow">
    <p:push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p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03465668"/>
      </p:ext>
    </p:extLst>
  </p:cSld>
  <p:clrMapOvr>
    <a:masterClrMapping/>
  </p:clrMapOvr>
  <p:transition spd="slow">
    <p:push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3602036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emf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C:\USERS\416410\Desktop\New Manual\SK_SLSP.emf">
            <a:extLst>
              <a:ext uri="{FF2B5EF4-FFF2-40B4-BE49-F238E27FC236}">
                <a16:creationId xmlns:a16="http://schemas.microsoft.com/office/drawing/2014/main" id="{A5A2F142-38F9-4BBE-A7C8-39518974E0EA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68" t="35690" r="10306" b="48370"/>
          <a:stretch>
            <a:fillRect/>
          </a:stretch>
        </p:blipFill>
        <p:spPr bwMode="auto">
          <a:xfrm>
            <a:off x="432000" y="4680000"/>
            <a:ext cx="1010386" cy="28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0842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8" r:id="rId1"/>
    <p:sldLayoutId id="2147483650" r:id="rId2"/>
    <p:sldLayoutId id="2147483655" r:id="rId3"/>
    <p:sldLayoutId id="2147483675" r:id="rId4"/>
  </p:sldLayoutIdLst>
  <p:transition spd="slow">
    <p:push/>
  </p:transition>
  <p:hf hdr="0"/>
  <p:txStyles>
    <p:titleStyle>
      <a:lvl1pPr algn="l" defTabSz="779252" rtl="0" eaLnBrk="1" latinLnBrk="0" hangingPunct="1">
        <a:spcBef>
          <a:spcPct val="0"/>
        </a:spcBef>
        <a:buNone/>
        <a:defRPr sz="2700" b="1" kern="1200">
          <a:solidFill>
            <a:srgbClr val="00497B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0" indent="0" algn="l" defTabSz="779252" rtl="0" eaLnBrk="1" latinLnBrk="0" hangingPunct="1">
        <a:spcBef>
          <a:spcPct val="20000"/>
        </a:spcBef>
        <a:buFont typeface="Arial" pitchFamily="34" charset="0"/>
        <a:buNone/>
        <a:defRPr sz="2000" kern="1200">
          <a:solidFill>
            <a:srgbClr val="000000"/>
          </a:solidFill>
          <a:latin typeface="Arial" pitchFamily="34" charset="0"/>
          <a:ea typeface="+mn-ea"/>
          <a:cs typeface="Arial" pitchFamily="34" charset="0"/>
        </a:defRPr>
      </a:lvl1pPr>
      <a:lvl2pPr marL="0" indent="-153396" algn="l" defTabSz="779252" rtl="0" eaLnBrk="1" latinLnBrk="0" hangingPunct="1">
        <a:spcBef>
          <a:spcPct val="20000"/>
        </a:spcBef>
        <a:buClr>
          <a:srgbClr val="E30613"/>
        </a:buClr>
        <a:buFont typeface="Arial" pitchFamily="34" charset="0"/>
        <a:buChar char="•"/>
        <a:defRPr sz="1700" kern="1200">
          <a:solidFill>
            <a:srgbClr val="000000"/>
          </a:solidFill>
          <a:latin typeface="Arial" pitchFamily="34" charset="0"/>
          <a:ea typeface="+mn-ea"/>
          <a:cs typeface="Arial" pitchFamily="34" charset="0"/>
        </a:defRPr>
      </a:lvl2pPr>
      <a:lvl3pPr marL="0" indent="-153396" algn="l" defTabSz="779252" rtl="0" eaLnBrk="1" latinLnBrk="0" hangingPunct="1">
        <a:spcBef>
          <a:spcPct val="20000"/>
        </a:spcBef>
        <a:buClr>
          <a:srgbClr val="E30613"/>
        </a:buClr>
        <a:buFont typeface="Arial" pitchFamily="34" charset="0"/>
        <a:buChar char="•"/>
        <a:defRPr sz="1500" kern="1200">
          <a:solidFill>
            <a:srgbClr val="000000"/>
          </a:solidFill>
          <a:latin typeface="Arial" pitchFamily="34" charset="0"/>
          <a:ea typeface="+mn-ea"/>
          <a:cs typeface="Arial" pitchFamily="34" charset="0"/>
        </a:defRPr>
      </a:lvl3pPr>
      <a:lvl4pPr marL="0" indent="-153396" algn="l" defTabSz="779252" rtl="0" eaLnBrk="1" latinLnBrk="0" hangingPunct="1">
        <a:spcBef>
          <a:spcPct val="20000"/>
        </a:spcBef>
        <a:buClr>
          <a:srgbClr val="E30613"/>
        </a:buClr>
        <a:buFont typeface="Arial" pitchFamily="34" charset="0"/>
        <a:buChar char="•"/>
        <a:defRPr sz="1400" kern="1200">
          <a:solidFill>
            <a:srgbClr val="000000"/>
          </a:solidFill>
          <a:latin typeface="Arial" pitchFamily="34" charset="0"/>
          <a:ea typeface="+mn-ea"/>
          <a:cs typeface="Arial" pitchFamily="34" charset="0"/>
        </a:defRPr>
      </a:lvl4pPr>
      <a:lvl5pPr marL="0" indent="0" algn="l" defTabSz="779252" rtl="0" eaLnBrk="1" latinLnBrk="0" hangingPunct="1">
        <a:spcBef>
          <a:spcPct val="20000"/>
        </a:spcBef>
        <a:buFont typeface="Arial" pitchFamily="34" charset="0"/>
        <a:buNone/>
        <a:defRPr sz="800" kern="1200">
          <a:solidFill>
            <a:srgbClr val="000000"/>
          </a:solidFill>
          <a:latin typeface="Arial" pitchFamily="34" charset="0"/>
          <a:ea typeface="+mn-ea"/>
          <a:cs typeface="Arial" pitchFamily="34" charset="0"/>
        </a:defRPr>
      </a:lvl5pPr>
      <a:lvl6pPr marL="2142942" indent="-194813" algn="l" defTabSz="779252" rtl="0" eaLnBrk="1" latinLnBrk="0" hangingPunct="1">
        <a:spcBef>
          <a:spcPct val="20000"/>
        </a:spcBef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532568" indent="-194813" algn="l" defTabSz="779252" rtl="0" eaLnBrk="1" latinLnBrk="0" hangingPunct="1">
        <a:spcBef>
          <a:spcPct val="20000"/>
        </a:spcBef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2922194" indent="-194813" algn="l" defTabSz="779252" rtl="0" eaLnBrk="1" latinLnBrk="0" hangingPunct="1">
        <a:spcBef>
          <a:spcPct val="20000"/>
        </a:spcBef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311820" indent="-194813" algn="l" defTabSz="779252" rtl="0" eaLnBrk="1" latinLnBrk="0" hangingPunct="1">
        <a:spcBef>
          <a:spcPct val="20000"/>
        </a:spcBef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779252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89626" algn="l" defTabSz="779252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79252" algn="l" defTabSz="779252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68878" algn="l" defTabSz="779252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58503" algn="l" defTabSz="779252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948129" algn="l" defTabSz="779252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337755" algn="l" defTabSz="779252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727381" algn="l" defTabSz="779252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117007" algn="l" defTabSz="779252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.emf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.emf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sv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3.svg"/><Relationship Id="rId11" Type="http://schemas.openxmlformats.org/officeDocument/2006/relationships/image" Target="../media/image1.emf"/><Relationship Id="rId5" Type="http://schemas.openxmlformats.org/officeDocument/2006/relationships/image" Target="../media/image12.png"/><Relationship Id="rId10" Type="http://schemas.openxmlformats.org/officeDocument/2006/relationships/image" Target="../media/image17.svg"/><Relationship Id="rId4" Type="http://schemas.openxmlformats.org/officeDocument/2006/relationships/image" Target="../media/image11.svg"/><Relationship Id="rId9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.emf"/><Relationship Id="rId4" Type="http://schemas.openxmlformats.org/officeDocument/2006/relationships/chart" Target="../charts/char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Obdĺžnik 51">
            <a:extLst>
              <a:ext uri="{FF2B5EF4-FFF2-40B4-BE49-F238E27FC236}">
                <a16:creationId xmlns:a16="http://schemas.microsoft.com/office/drawing/2014/main" id="{20697C3D-DDB8-4B0C-9365-0A11B5087CF2}"/>
              </a:ext>
            </a:extLst>
          </p:cNvPr>
          <p:cNvSpPr/>
          <p:nvPr/>
        </p:nvSpPr>
        <p:spPr>
          <a:xfrm>
            <a:off x="0" y="0"/>
            <a:ext cx="9144000" cy="5143499"/>
          </a:xfrm>
          <a:prstGeom prst="rect">
            <a:avLst/>
          </a:prstGeom>
          <a:solidFill>
            <a:srgbClr val="6CBB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33" name="Nadpis 1">
            <a:extLst>
              <a:ext uri="{FF2B5EF4-FFF2-40B4-BE49-F238E27FC236}">
                <a16:creationId xmlns:a16="http://schemas.microsoft.com/office/drawing/2014/main" id="{221094C5-4DC9-468F-8D8E-F20D9640FF45}"/>
              </a:ext>
            </a:extLst>
          </p:cNvPr>
          <p:cNvSpPr txBox="1">
            <a:spLocks/>
          </p:cNvSpPr>
          <p:nvPr/>
        </p:nvSpPr>
        <p:spPr>
          <a:xfrm>
            <a:off x="432000" y="288000"/>
            <a:ext cx="8280000" cy="471639"/>
          </a:xfrm>
          <a:prstGeom prst="rect">
            <a:avLst/>
          </a:prstGeom>
          <a:noFill/>
        </p:spPr>
        <p:txBody>
          <a:bodyPr wrap="square" lIns="0" tIns="0" rIns="0" bIns="0" anchor="t" anchorCtr="0">
            <a:noAutofit/>
          </a:bodyPr>
          <a:lstStyle>
            <a:lvl1pPr algn="l" defTabSz="779252" rtl="0" eaLnBrk="1" latinLnBrk="0" hangingPunct="1">
              <a:spcBef>
                <a:spcPct val="0"/>
              </a:spcBef>
              <a:buNone/>
              <a:defRPr sz="2700" b="1" kern="1200">
                <a:solidFill>
                  <a:srgbClr val="00497B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sk-SK" sz="4000" b="0" dirty="0">
                <a:solidFill>
                  <a:schemeClr val="tx2"/>
                </a:solidFill>
                <a:latin typeface="Erste Book" panose="02000506000000020004" pitchFamily="50" charset="0"/>
                <a:sym typeface="Poppins"/>
              </a:rPr>
              <a:t>George.SME.sk</a:t>
            </a:r>
          </a:p>
        </p:txBody>
      </p:sp>
      <p:pic>
        <p:nvPicPr>
          <p:cNvPr id="49" name="Google Shape;55;p13">
            <a:extLst>
              <a:ext uri="{FF2B5EF4-FFF2-40B4-BE49-F238E27FC236}">
                <a16:creationId xmlns:a16="http://schemas.microsoft.com/office/drawing/2014/main" id="{E91921CE-7B81-4D70-B796-71AB305BE384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98525" y="1137225"/>
            <a:ext cx="5746950" cy="3412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51" name="Google Shape;56;p13">
            <a:extLst>
              <a:ext uri="{FF2B5EF4-FFF2-40B4-BE49-F238E27FC236}">
                <a16:creationId xmlns:a16="http://schemas.microsoft.com/office/drawing/2014/main" id="{A711F51E-AB06-48D3-A663-7D7738AEEBB3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 b="9641"/>
          <a:stretch/>
        </p:blipFill>
        <p:spPr>
          <a:xfrm>
            <a:off x="6056325" y="2767350"/>
            <a:ext cx="2299800" cy="237615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" name="Skupina 2">
            <a:extLst>
              <a:ext uri="{FF2B5EF4-FFF2-40B4-BE49-F238E27FC236}">
                <a16:creationId xmlns:a16="http://schemas.microsoft.com/office/drawing/2014/main" id="{38CF3474-7A87-4F8A-BE81-73ED4D56A438}"/>
              </a:ext>
            </a:extLst>
          </p:cNvPr>
          <p:cNvGrpSpPr/>
          <p:nvPr/>
        </p:nvGrpSpPr>
        <p:grpSpPr>
          <a:xfrm>
            <a:off x="0" y="4644000"/>
            <a:ext cx="1584000" cy="360000"/>
            <a:chOff x="0" y="4644000"/>
            <a:chExt cx="1584000" cy="360000"/>
          </a:xfrm>
        </p:grpSpPr>
        <p:sp>
          <p:nvSpPr>
            <p:cNvPr id="2" name="Obdĺžnik 1">
              <a:extLst>
                <a:ext uri="{FF2B5EF4-FFF2-40B4-BE49-F238E27FC236}">
                  <a16:creationId xmlns:a16="http://schemas.microsoft.com/office/drawing/2014/main" id="{E20449C8-0EFD-474D-AC8F-2C86072D9CFE}"/>
                </a:ext>
              </a:extLst>
            </p:cNvPr>
            <p:cNvSpPr/>
            <p:nvPr/>
          </p:nvSpPr>
          <p:spPr>
            <a:xfrm>
              <a:off x="0" y="4644000"/>
              <a:ext cx="1584000" cy="360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k-SK"/>
            </a:p>
          </p:txBody>
        </p:sp>
        <p:pic>
          <p:nvPicPr>
            <p:cNvPr id="56" name="Picture 3" descr="C:\USERS\416410\Desktop\New Manual\SK_SLSP.emf">
              <a:extLst>
                <a:ext uri="{FF2B5EF4-FFF2-40B4-BE49-F238E27FC236}">
                  <a16:creationId xmlns:a16="http://schemas.microsoft.com/office/drawing/2014/main" id="{C86E1CC0-1461-45D4-BE54-BB38708F5ED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468" t="35690" r="10306" b="48370"/>
            <a:stretch>
              <a:fillRect/>
            </a:stretch>
          </p:blipFill>
          <p:spPr bwMode="auto">
            <a:xfrm>
              <a:off x="432000" y="4680000"/>
              <a:ext cx="1010386" cy="288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75061670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ĺžnik 6">
            <a:extLst>
              <a:ext uri="{FF2B5EF4-FFF2-40B4-BE49-F238E27FC236}">
                <a16:creationId xmlns:a16="http://schemas.microsoft.com/office/drawing/2014/main" id="{DDF475DC-71D1-4B7D-9D55-EC9EDC3D577A}"/>
              </a:ext>
            </a:extLst>
          </p:cNvPr>
          <p:cNvSpPr/>
          <p:nvPr/>
        </p:nvSpPr>
        <p:spPr>
          <a:xfrm>
            <a:off x="0" y="0"/>
            <a:ext cx="9144000" cy="5143499"/>
          </a:xfrm>
          <a:prstGeom prst="rect">
            <a:avLst/>
          </a:prstGeom>
          <a:solidFill>
            <a:srgbClr val="FFC60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6" name="Obdĺžnik 5">
            <a:extLst>
              <a:ext uri="{FF2B5EF4-FFF2-40B4-BE49-F238E27FC236}">
                <a16:creationId xmlns:a16="http://schemas.microsoft.com/office/drawing/2014/main" id="{61870675-74FA-420F-814D-7E651C3FF5FF}"/>
              </a:ext>
            </a:extLst>
          </p:cNvPr>
          <p:cNvSpPr/>
          <p:nvPr/>
        </p:nvSpPr>
        <p:spPr>
          <a:xfrm>
            <a:off x="432000" y="1080001"/>
            <a:ext cx="2232000" cy="3024000"/>
          </a:xfrm>
          <a:prstGeom prst="rect">
            <a:avLst/>
          </a:prstGeom>
          <a:solidFill>
            <a:srgbClr val="E2AC00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0" rtlCol="0" anchor="t" anchorCtr="0"/>
          <a:lstStyle/>
          <a:p>
            <a:pPr>
              <a:spcAft>
                <a:spcPts val="900"/>
              </a:spcAft>
            </a:pPr>
            <a:r>
              <a:rPr lang="sk-SK" sz="1400" dirty="0" err="1">
                <a:solidFill>
                  <a:schemeClr val="bg1"/>
                </a:solidFill>
                <a:latin typeface="Erste Book" panose="02000506000000020004" pitchFamily="50" charset="-18"/>
              </a:rPr>
              <a:t>Kontentový</a:t>
            </a:r>
            <a:r>
              <a:rPr lang="sk-SK" sz="1400" dirty="0">
                <a:solidFill>
                  <a:schemeClr val="bg1"/>
                </a:solidFill>
                <a:latin typeface="Erste Book" panose="02000506000000020004" pitchFamily="50" charset="-18"/>
              </a:rPr>
              <a:t> portál z dielne Slovenskej sporiteľne, štúdia SME </a:t>
            </a:r>
            <a:r>
              <a:rPr lang="sk-SK" sz="1400" dirty="0" err="1">
                <a:solidFill>
                  <a:schemeClr val="bg1"/>
                </a:solidFill>
                <a:latin typeface="Erste Book" panose="02000506000000020004" pitchFamily="50" charset="-18"/>
              </a:rPr>
              <a:t>Creative</a:t>
            </a:r>
            <a:r>
              <a:rPr lang="sk-SK" sz="1400" dirty="0">
                <a:solidFill>
                  <a:schemeClr val="bg1"/>
                </a:solidFill>
                <a:latin typeface="Erste Book" panose="02000506000000020004" pitchFamily="50" charset="-18"/>
              </a:rPr>
              <a:t> a mediálnej agentúry </a:t>
            </a:r>
            <a:r>
              <a:rPr lang="sk-SK" sz="1400" dirty="0" err="1">
                <a:solidFill>
                  <a:schemeClr val="bg1"/>
                </a:solidFill>
                <a:latin typeface="Erste Book" panose="02000506000000020004" pitchFamily="50" charset="-18"/>
              </a:rPr>
              <a:t>Wavemaker</a:t>
            </a:r>
            <a:endParaRPr lang="sk-SK" sz="1400" dirty="0">
              <a:solidFill>
                <a:schemeClr val="bg1"/>
              </a:solidFill>
              <a:latin typeface="Erste Book" panose="02000506000000020004" pitchFamily="50" charset="-18"/>
            </a:endParaRPr>
          </a:p>
          <a:p>
            <a:pPr>
              <a:spcAft>
                <a:spcPts val="900"/>
              </a:spcAft>
            </a:pPr>
            <a:r>
              <a:rPr lang="sk-SK" sz="1800" dirty="0">
                <a:solidFill>
                  <a:schemeClr val="accent5"/>
                </a:solidFill>
                <a:latin typeface="Erste Book" panose="02000506000000020004" pitchFamily="50" charset="-18"/>
              </a:rPr>
              <a:t>Cieľ: </a:t>
            </a:r>
            <a:br>
              <a:rPr lang="sk-SK" sz="1600" dirty="0">
                <a:solidFill>
                  <a:schemeClr val="accent5"/>
                </a:solidFill>
                <a:latin typeface="Erste Book" panose="02000506000000020004" pitchFamily="50" charset="-18"/>
              </a:rPr>
            </a:br>
            <a:r>
              <a:rPr lang="sk-SK" sz="1300" dirty="0">
                <a:solidFill>
                  <a:schemeClr val="bg1"/>
                </a:solidFill>
                <a:latin typeface="Erste Book" panose="02000506000000020004" pitchFamily="50" charset="-18"/>
              </a:rPr>
              <a:t>Posilniť pozíciou značky u mladých ľudí prostredníctvom tém prepojených s bankou</a:t>
            </a:r>
          </a:p>
          <a:p>
            <a:pPr>
              <a:spcAft>
                <a:spcPts val="900"/>
              </a:spcAft>
            </a:pPr>
            <a:r>
              <a:rPr lang="sk-SK" sz="1800" dirty="0">
                <a:solidFill>
                  <a:schemeClr val="accent5"/>
                </a:solidFill>
                <a:latin typeface="Erste Book" panose="02000506000000020004" pitchFamily="50" charset="-18"/>
              </a:rPr>
              <a:t>Témy:</a:t>
            </a:r>
            <a:br>
              <a:rPr lang="sk-SK" sz="1800" dirty="0">
                <a:solidFill>
                  <a:schemeClr val="accent5"/>
                </a:solidFill>
                <a:latin typeface="Erste Book" panose="02000506000000020004" pitchFamily="50" charset="-18"/>
              </a:rPr>
            </a:br>
            <a:r>
              <a:rPr lang="sk-SK" sz="1300" dirty="0">
                <a:solidFill>
                  <a:schemeClr val="bg1"/>
                </a:solidFill>
                <a:latin typeface="Erste Book" panose="02000506000000020004" pitchFamily="50" charset="-18"/>
              </a:rPr>
              <a:t>Mladí investori, </a:t>
            </a:r>
            <a:r>
              <a:rPr lang="sk-SK" sz="1300" dirty="0" err="1">
                <a:solidFill>
                  <a:schemeClr val="bg1"/>
                </a:solidFill>
                <a:latin typeface="Erste Book" panose="02000506000000020004" pitchFamily="50" charset="-18"/>
              </a:rPr>
              <a:t>Fintechy</a:t>
            </a:r>
            <a:r>
              <a:rPr lang="sk-SK" sz="1300" dirty="0">
                <a:solidFill>
                  <a:schemeClr val="bg1"/>
                </a:solidFill>
                <a:latin typeface="Erste Book" panose="02000506000000020004" pitchFamily="50" charset="-18"/>
              </a:rPr>
              <a:t>, Budúcnosť, Finančná gramotnosť </a:t>
            </a:r>
          </a:p>
        </p:txBody>
      </p:sp>
      <p:pic>
        <p:nvPicPr>
          <p:cNvPr id="9" name="Obrázok 8">
            <a:extLst>
              <a:ext uri="{FF2B5EF4-FFF2-40B4-BE49-F238E27FC236}">
                <a16:creationId xmlns:a16="http://schemas.microsoft.com/office/drawing/2014/main" id="{3CE1FE5D-061E-42C8-8359-FC087F689BD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11935" b="2954"/>
          <a:stretch/>
        </p:blipFill>
        <p:spPr>
          <a:xfrm>
            <a:off x="2844000" y="1080000"/>
            <a:ext cx="5940000" cy="3024000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</p:spPr>
      </p:pic>
      <p:sp>
        <p:nvSpPr>
          <p:cNvPr id="5" name="Nadpis 1">
            <a:extLst>
              <a:ext uri="{FF2B5EF4-FFF2-40B4-BE49-F238E27FC236}">
                <a16:creationId xmlns:a16="http://schemas.microsoft.com/office/drawing/2014/main" id="{B28DBD5A-1735-4077-B67B-DD2CB5386D80}"/>
              </a:ext>
            </a:extLst>
          </p:cNvPr>
          <p:cNvSpPr txBox="1">
            <a:spLocks/>
          </p:cNvSpPr>
          <p:nvPr/>
        </p:nvSpPr>
        <p:spPr>
          <a:xfrm>
            <a:off x="432000" y="288000"/>
            <a:ext cx="8280000" cy="471639"/>
          </a:xfrm>
          <a:prstGeom prst="rect">
            <a:avLst/>
          </a:prstGeom>
          <a:noFill/>
        </p:spPr>
        <p:txBody>
          <a:bodyPr wrap="square" lIns="0" tIns="0" rIns="0" bIns="0" anchor="t" anchorCtr="0">
            <a:noAutofit/>
          </a:bodyPr>
          <a:lstStyle>
            <a:lvl1pPr algn="l" defTabSz="779252" rtl="0" eaLnBrk="1" latinLnBrk="0" hangingPunct="1">
              <a:spcBef>
                <a:spcPct val="0"/>
              </a:spcBef>
              <a:buNone/>
              <a:defRPr sz="2700" b="1" kern="1200">
                <a:solidFill>
                  <a:srgbClr val="00497B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marL="0" lvl="0" indent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sk-SK" sz="3600" b="0" dirty="0">
                <a:latin typeface="Erste Book" panose="02000506000000020004" pitchFamily="50" charset="-18"/>
              </a:rPr>
              <a:t>Kľúčové fakty</a:t>
            </a:r>
            <a:endParaRPr lang="sk-SK" sz="3600" b="0" dirty="0">
              <a:solidFill>
                <a:schemeClr val="tx2"/>
              </a:solidFill>
              <a:latin typeface="Erste Book" panose="02000506000000020004" pitchFamily="50" charset="-18"/>
              <a:sym typeface="Poppins"/>
            </a:endParaRPr>
          </a:p>
        </p:txBody>
      </p:sp>
      <p:grpSp>
        <p:nvGrpSpPr>
          <p:cNvPr id="8" name="Skupina 7">
            <a:extLst>
              <a:ext uri="{FF2B5EF4-FFF2-40B4-BE49-F238E27FC236}">
                <a16:creationId xmlns:a16="http://schemas.microsoft.com/office/drawing/2014/main" id="{9801D8BA-901B-4DE7-B26F-34489FA49FA4}"/>
              </a:ext>
            </a:extLst>
          </p:cNvPr>
          <p:cNvGrpSpPr/>
          <p:nvPr/>
        </p:nvGrpSpPr>
        <p:grpSpPr>
          <a:xfrm>
            <a:off x="0" y="4644000"/>
            <a:ext cx="1584000" cy="360000"/>
            <a:chOff x="0" y="4644000"/>
            <a:chExt cx="1584000" cy="360000"/>
          </a:xfrm>
        </p:grpSpPr>
        <p:sp>
          <p:nvSpPr>
            <p:cNvPr id="10" name="Obdĺžnik 9">
              <a:extLst>
                <a:ext uri="{FF2B5EF4-FFF2-40B4-BE49-F238E27FC236}">
                  <a16:creationId xmlns:a16="http://schemas.microsoft.com/office/drawing/2014/main" id="{793FC93D-CB01-46A4-A892-16527667B013}"/>
                </a:ext>
              </a:extLst>
            </p:cNvPr>
            <p:cNvSpPr/>
            <p:nvPr/>
          </p:nvSpPr>
          <p:spPr>
            <a:xfrm>
              <a:off x="0" y="4644000"/>
              <a:ext cx="1584000" cy="360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k-SK"/>
            </a:p>
          </p:txBody>
        </p:sp>
        <p:pic>
          <p:nvPicPr>
            <p:cNvPr id="11" name="Picture 3" descr="C:\USERS\416410\Desktop\New Manual\SK_SLSP.emf">
              <a:extLst>
                <a:ext uri="{FF2B5EF4-FFF2-40B4-BE49-F238E27FC236}">
                  <a16:creationId xmlns:a16="http://schemas.microsoft.com/office/drawing/2014/main" id="{F3182CDA-3E80-4C6F-8209-0054ABDC9F5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468" t="35690" r="10306" b="48370"/>
            <a:stretch>
              <a:fillRect/>
            </a:stretch>
          </p:blipFill>
          <p:spPr bwMode="auto">
            <a:xfrm>
              <a:off x="432000" y="4680000"/>
              <a:ext cx="1010386" cy="288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ĺžnik 3">
            <a:extLst>
              <a:ext uri="{FF2B5EF4-FFF2-40B4-BE49-F238E27FC236}">
                <a16:creationId xmlns:a16="http://schemas.microsoft.com/office/drawing/2014/main" id="{3B1D9BCE-B336-416F-B645-86690BE53778}"/>
              </a:ext>
            </a:extLst>
          </p:cNvPr>
          <p:cNvSpPr/>
          <p:nvPr/>
        </p:nvSpPr>
        <p:spPr>
          <a:xfrm>
            <a:off x="0" y="0"/>
            <a:ext cx="9144000" cy="5143499"/>
          </a:xfrm>
          <a:prstGeom prst="rect">
            <a:avLst/>
          </a:prstGeom>
          <a:solidFill>
            <a:srgbClr val="ACD15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2" name="BlokTextu 1">
            <a:extLst>
              <a:ext uri="{FF2B5EF4-FFF2-40B4-BE49-F238E27FC236}">
                <a16:creationId xmlns:a16="http://schemas.microsoft.com/office/drawing/2014/main" id="{C05CF9DE-E596-4D11-8737-1B168C55CA35}"/>
              </a:ext>
            </a:extLst>
          </p:cNvPr>
          <p:cNvSpPr txBox="1"/>
          <p:nvPr/>
        </p:nvSpPr>
        <p:spPr>
          <a:xfrm>
            <a:off x="432000" y="1404000"/>
            <a:ext cx="3668821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sk-SK" sz="1600" dirty="0">
                <a:solidFill>
                  <a:schemeClr val="accent5"/>
                </a:solidFill>
                <a:latin typeface="Erste Book" panose="02000506000000020004" pitchFamily="50" charset="-18"/>
              </a:rPr>
              <a:t>Každá téma obsahuje štyri články:</a:t>
            </a:r>
          </a:p>
        </p:txBody>
      </p:sp>
      <p:pic>
        <p:nvPicPr>
          <p:cNvPr id="3" name="Obrázok 2">
            <a:extLst>
              <a:ext uri="{FF2B5EF4-FFF2-40B4-BE49-F238E27FC236}">
                <a16:creationId xmlns:a16="http://schemas.microsoft.com/office/drawing/2014/main" id="{4B867054-5785-45B6-A173-5E7D6574B2D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058" r="1555" b="1800"/>
          <a:stretch/>
        </p:blipFill>
        <p:spPr>
          <a:xfrm>
            <a:off x="4532821" y="391500"/>
            <a:ext cx="4464000" cy="4428000"/>
          </a:xfrm>
          <a:prstGeom prst="rect">
            <a:avLst/>
          </a:prstGeom>
          <a:ln>
            <a:solidFill>
              <a:schemeClr val="bg1">
                <a:lumMod val="95000"/>
              </a:schemeClr>
            </a:solidFill>
          </a:ln>
        </p:spPr>
      </p:pic>
      <p:sp>
        <p:nvSpPr>
          <p:cNvPr id="5" name="Nadpis 1">
            <a:extLst>
              <a:ext uri="{FF2B5EF4-FFF2-40B4-BE49-F238E27FC236}">
                <a16:creationId xmlns:a16="http://schemas.microsoft.com/office/drawing/2014/main" id="{36B8576E-94B9-497B-AEA9-58B6F8F7B75D}"/>
              </a:ext>
            </a:extLst>
          </p:cNvPr>
          <p:cNvSpPr txBox="1">
            <a:spLocks/>
          </p:cNvSpPr>
          <p:nvPr/>
        </p:nvSpPr>
        <p:spPr>
          <a:xfrm>
            <a:off x="432000" y="288000"/>
            <a:ext cx="8280000" cy="471639"/>
          </a:xfrm>
          <a:prstGeom prst="rect">
            <a:avLst/>
          </a:prstGeom>
          <a:noFill/>
        </p:spPr>
        <p:txBody>
          <a:bodyPr wrap="square" lIns="0" tIns="0" rIns="0" bIns="0" anchor="t" anchorCtr="0">
            <a:noAutofit/>
          </a:bodyPr>
          <a:lstStyle>
            <a:lvl1pPr algn="l" defTabSz="779252" rtl="0" eaLnBrk="1" latinLnBrk="0" hangingPunct="1">
              <a:spcBef>
                <a:spcPct val="0"/>
              </a:spcBef>
              <a:buNone/>
              <a:defRPr sz="2700" b="1" kern="1200">
                <a:solidFill>
                  <a:srgbClr val="00497B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marL="0" lvl="0" indent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sk-SK" sz="3600" b="0" dirty="0">
                <a:solidFill>
                  <a:schemeClr val="bg1"/>
                </a:solidFill>
                <a:latin typeface="Erste Book" panose="02000506000000020004" pitchFamily="50" charset="-18"/>
              </a:rPr>
              <a:t>Štruktúra tém</a:t>
            </a:r>
            <a:endParaRPr lang="sk-SK" sz="3600" b="0" dirty="0">
              <a:solidFill>
                <a:schemeClr val="bg1"/>
              </a:solidFill>
              <a:latin typeface="Erste Book" panose="02000506000000020004" pitchFamily="50" charset="-18"/>
              <a:sym typeface="Poppins"/>
            </a:endParaRPr>
          </a:p>
        </p:txBody>
      </p:sp>
      <p:sp>
        <p:nvSpPr>
          <p:cNvPr id="7" name="BlokTextu 6">
            <a:extLst>
              <a:ext uri="{FF2B5EF4-FFF2-40B4-BE49-F238E27FC236}">
                <a16:creationId xmlns:a16="http://schemas.microsoft.com/office/drawing/2014/main" id="{3B89D98F-99B8-4504-A105-5B62BE0C75DB}"/>
              </a:ext>
            </a:extLst>
          </p:cNvPr>
          <p:cNvSpPr txBox="1"/>
          <p:nvPr/>
        </p:nvSpPr>
        <p:spPr>
          <a:xfrm>
            <a:off x="432000" y="1908000"/>
            <a:ext cx="1800000" cy="900000"/>
          </a:xfrm>
          <a:prstGeom prst="rect">
            <a:avLst/>
          </a:prstGeom>
          <a:solidFill>
            <a:srgbClr val="8AAF2F"/>
          </a:solidFill>
          <a:ln w="12700">
            <a:solidFill>
              <a:schemeClr val="bg1"/>
            </a:solidFill>
          </a:ln>
        </p:spPr>
        <p:txBody>
          <a:bodyPr wrap="square" lIns="72000" tIns="72000" rIns="72000" bIns="72000" rtlCol="0" anchor="ctr" anchorCtr="0">
            <a:noAutofit/>
          </a:bodyPr>
          <a:lstStyle/>
          <a:p>
            <a:r>
              <a:rPr lang="sk-SK" sz="1400" b="1" dirty="0">
                <a:solidFill>
                  <a:schemeClr val="accent3"/>
                </a:solidFill>
                <a:latin typeface="Erste Book" panose="02000506000000020004" pitchFamily="50" charset="-18"/>
              </a:rPr>
              <a:t>Príbeh (</a:t>
            </a:r>
            <a:r>
              <a:rPr lang="sk-SK" sz="1400" b="1" dirty="0" err="1">
                <a:solidFill>
                  <a:schemeClr val="accent3"/>
                </a:solidFill>
                <a:latin typeface="Erste Book" panose="02000506000000020004" pitchFamily="50" charset="-18"/>
              </a:rPr>
              <a:t>Long-form</a:t>
            </a:r>
            <a:r>
              <a:rPr lang="sk-SK" sz="1400" b="1" dirty="0">
                <a:solidFill>
                  <a:schemeClr val="accent3"/>
                </a:solidFill>
                <a:latin typeface="Erste Book" panose="02000506000000020004" pitchFamily="50" charset="-18"/>
              </a:rPr>
              <a:t>)</a:t>
            </a:r>
            <a:br>
              <a:rPr lang="sk-SK" sz="1400" dirty="0">
                <a:solidFill>
                  <a:schemeClr val="accent3"/>
                </a:solidFill>
                <a:latin typeface="Erste Book" panose="02000506000000020004" pitchFamily="50" charset="-18"/>
              </a:rPr>
            </a:br>
            <a:r>
              <a:rPr lang="sk-SK" sz="1400" dirty="0">
                <a:solidFill>
                  <a:schemeClr val="bg1"/>
                </a:solidFill>
                <a:latin typeface="Erste Book" panose="02000506000000020004" pitchFamily="50" charset="-18"/>
              </a:rPr>
              <a:t>Téma na príbehoch konkrétnych ľudí</a:t>
            </a:r>
          </a:p>
        </p:txBody>
      </p:sp>
      <p:sp>
        <p:nvSpPr>
          <p:cNvPr id="8" name="BlokTextu 7">
            <a:extLst>
              <a:ext uri="{FF2B5EF4-FFF2-40B4-BE49-F238E27FC236}">
                <a16:creationId xmlns:a16="http://schemas.microsoft.com/office/drawing/2014/main" id="{2AB2D2DB-FC8A-4234-BD66-C143ECD47A26}"/>
              </a:ext>
            </a:extLst>
          </p:cNvPr>
          <p:cNvSpPr txBox="1"/>
          <p:nvPr/>
        </p:nvSpPr>
        <p:spPr>
          <a:xfrm>
            <a:off x="2340000" y="1908000"/>
            <a:ext cx="1800000" cy="900000"/>
          </a:xfrm>
          <a:prstGeom prst="rect">
            <a:avLst/>
          </a:prstGeom>
          <a:solidFill>
            <a:srgbClr val="8AAF2F"/>
          </a:solidFill>
          <a:ln w="12700">
            <a:solidFill>
              <a:schemeClr val="bg1"/>
            </a:solidFill>
          </a:ln>
        </p:spPr>
        <p:txBody>
          <a:bodyPr wrap="square" lIns="72000" tIns="72000" rIns="72000" bIns="72000" rtlCol="0" anchor="ctr" anchorCtr="0">
            <a:noAutofit/>
          </a:bodyPr>
          <a:lstStyle/>
          <a:p>
            <a:pPr marL="0" lvl="1"/>
            <a:r>
              <a:rPr lang="sk-SK" sz="1400" b="1" dirty="0">
                <a:solidFill>
                  <a:schemeClr val="accent3"/>
                </a:solidFill>
                <a:latin typeface="Erste Book" panose="02000506000000020004" pitchFamily="50" charset="-18"/>
              </a:rPr>
              <a:t>Sprievodca (</a:t>
            </a:r>
            <a:r>
              <a:rPr lang="sk-SK" sz="1400" b="1" dirty="0" err="1">
                <a:solidFill>
                  <a:schemeClr val="accent3"/>
                </a:solidFill>
                <a:latin typeface="Erste Book" panose="02000506000000020004" pitchFamily="50" charset="-18"/>
              </a:rPr>
              <a:t>Listicle</a:t>
            </a:r>
            <a:r>
              <a:rPr lang="sk-SK" sz="1400" b="1" dirty="0">
                <a:solidFill>
                  <a:schemeClr val="accent3"/>
                </a:solidFill>
                <a:latin typeface="Erste Book" panose="02000506000000020004" pitchFamily="50" charset="-18"/>
              </a:rPr>
              <a:t>)</a:t>
            </a:r>
            <a:br>
              <a:rPr lang="sk-SK" sz="1400" b="1" dirty="0">
                <a:solidFill>
                  <a:schemeClr val="accent3"/>
                </a:solidFill>
                <a:latin typeface="Erste Book" panose="02000506000000020004" pitchFamily="50" charset="-18"/>
              </a:rPr>
            </a:br>
            <a:r>
              <a:rPr lang="sk-SK" sz="1400" dirty="0">
                <a:solidFill>
                  <a:schemeClr val="bg1"/>
                </a:solidFill>
                <a:latin typeface="Erste Book" panose="02000506000000020004" pitchFamily="50" charset="-18"/>
              </a:rPr>
              <a:t>Séria faktov, rád alebo príkladov k danej téme</a:t>
            </a:r>
          </a:p>
        </p:txBody>
      </p:sp>
      <p:sp>
        <p:nvSpPr>
          <p:cNvPr id="9" name="BlokTextu 8">
            <a:extLst>
              <a:ext uri="{FF2B5EF4-FFF2-40B4-BE49-F238E27FC236}">
                <a16:creationId xmlns:a16="http://schemas.microsoft.com/office/drawing/2014/main" id="{32179775-BF1F-48A8-8885-7A9850DA6215}"/>
              </a:ext>
            </a:extLst>
          </p:cNvPr>
          <p:cNvSpPr txBox="1"/>
          <p:nvPr/>
        </p:nvSpPr>
        <p:spPr>
          <a:xfrm>
            <a:off x="432000" y="2952000"/>
            <a:ext cx="1800000" cy="900000"/>
          </a:xfrm>
          <a:prstGeom prst="rect">
            <a:avLst/>
          </a:prstGeom>
          <a:solidFill>
            <a:srgbClr val="8AAF2F"/>
          </a:solidFill>
          <a:ln w="12700">
            <a:solidFill>
              <a:schemeClr val="bg1"/>
            </a:solidFill>
          </a:ln>
        </p:spPr>
        <p:txBody>
          <a:bodyPr wrap="square" lIns="72000" tIns="72000" rIns="72000" bIns="72000" rtlCol="0" anchor="ctr" anchorCtr="0">
            <a:noAutofit/>
          </a:bodyPr>
          <a:lstStyle/>
          <a:p>
            <a:pPr marL="0" lvl="1"/>
            <a:r>
              <a:rPr lang="sk-SK" sz="1400" b="1" dirty="0">
                <a:solidFill>
                  <a:schemeClr val="accent3"/>
                </a:solidFill>
                <a:latin typeface="Erste Book" panose="02000506000000020004" pitchFamily="50" charset="-18"/>
              </a:rPr>
              <a:t>Rozhovor </a:t>
            </a:r>
            <a:br>
              <a:rPr lang="sk-SK" sz="1400" b="1" dirty="0">
                <a:solidFill>
                  <a:schemeClr val="accent3"/>
                </a:solidFill>
                <a:latin typeface="Erste Book" panose="02000506000000020004" pitchFamily="50" charset="-18"/>
              </a:rPr>
            </a:br>
            <a:r>
              <a:rPr lang="sk-SK" sz="1400" b="1" dirty="0">
                <a:solidFill>
                  <a:schemeClr val="accent3"/>
                </a:solidFill>
                <a:latin typeface="Erste Book" panose="02000506000000020004" pitchFamily="50" charset="-18"/>
              </a:rPr>
              <a:t>s expertom</a:t>
            </a:r>
          </a:p>
        </p:txBody>
      </p:sp>
      <p:sp>
        <p:nvSpPr>
          <p:cNvPr id="10" name="BlokTextu 9">
            <a:extLst>
              <a:ext uri="{FF2B5EF4-FFF2-40B4-BE49-F238E27FC236}">
                <a16:creationId xmlns:a16="http://schemas.microsoft.com/office/drawing/2014/main" id="{F4772F1A-E27A-4B9F-81F8-29284D1224CC}"/>
              </a:ext>
            </a:extLst>
          </p:cNvPr>
          <p:cNvSpPr txBox="1"/>
          <p:nvPr/>
        </p:nvSpPr>
        <p:spPr>
          <a:xfrm>
            <a:off x="2340000" y="2952000"/>
            <a:ext cx="1800000" cy="900000"/>
          </a:xfrm>
          <a:prstGeom prst="rect">
            <a:avLst/>
          </a:prstGeom>
          <a:solidFill>
            <a:srgbClr val="8AAF2F"/>
          </a:solidFill>
          <a:ln w="12700">
            <a:solidFill>
              <a:schemeClr val="bg1"/>
            </a:solidFill>
          </a:ln>
        </p:spPr>
        <p:txBody>
          <a:bodyPr wrap="square" lIns="72000" tIns="72000" rIns="72000" bIns="72000" rtlCol="0" anchor="ctr" anchorCtr="0">
            <a:noAutofit/>
          </a:bodyPr>
          <a:lstStyle/>
          <a:p>
            <a:pPr marL="0" lvl="1"/>
            <a:r>
              <a:rPr lang="sk-SK" sz="1400" b="1" dirty="0">
                <a:solidFill>
                  <a:schemeClr val="accent3"/>
                </a:solidFill>
                <a:latin typeface="Erste Book" panose="02000506000000020004" pitchFamily="50" charset="-18"/>
              </a:rPr>
              <a:t>Analýza (</a:t>
            </a:r>
            <a:r>
              <a:rPr lang="sk-SK" sz="1400" b="1" dirty="0" err="1">
                <a:solidFill>
                  <a:schemeClr val="accent3"/>
                </a:solidFill>
                <a:latin typeface="Erste Book" panose="02000506000000020004" pitchFamily="50" charset="-18"/>
              </a:rPr>
              <a:t>Long</a:t>
            </a:r>
            <a:r>
              <a:rPr lang="sk-SK" sz="1400" b="1" dirty="0">
                <a:solidFill>
                  <a:schemeClr val="accent3"/>
                </a:solidFill>
                <a:latin typeface="Erste Book" panose="02000506000000020004" pitchFamily="50" charset="-18"/>
              </a:rPr>
              <a:t> </a:t>
            </a:r>
            <a:r>
              <a:rPr lang="sk-SK" sz="1400" b="1" dirty="0" err="1">
                <a:solidFill>
                  <a:schemeClr val="accent3"/>
                </a:solidFill>
                <a:latin typeface="Erste Book" panose="02000506000000020004" pitchFamily="50" charset="-18"/>
              </a:rPr>
              <a:t>form</a:t>
            </a:r>
            <a:r>
              <a:rPr lang="sk-SK" sz="1400" b="1" dirty="0">
                <a:solidFill>
                  <a:schemeClr val="accent3"/>
                </a:solidFill>
                <a:latin typeface="Erste Book" panose="02000506000000020004" pitchFamily="50" charset="-18"/>
              </a:rPr>
              <a:t>)</a:t>
            </a:r>
            <a:br>
              <a:rPr lang="sk-SK" sz="1400" b="1" dirty="0">
                <a:solidFill>
                  <a:schemeClr val="accent3"/>
                </a:solidFill>
                <a:latin typeface="Erste Book" panose="02000506000000020004" pitchFamily="50" charset="-18"/>
              </a:rPr>
            </a:br>
            <a:r>
              <a:rPr lang="sk-SK" sz="1400" dirty="0">
                <a:solidFill>
                  <a:schemeClr val="bg1"/>
                </a:solidFill>
                <a:latin typeface="Erste Book" panose="02000506000000020004" pitchFamily="50" charset="-18"/>
              </a:rPr>
              <a:t>Detailný pohľad na tému </a:t>
            </a:r>
          </a:p>
        </p:txBody>
      </p:sp>
      <p:grpSp>
        <p:nvGrpSpPr>
          <p:cNvPr id="11" name="Skupina 10">
            <a:extLst>
              <a:ext uri="{FF2B5EF4-FFF2-40B4-BE49-F238E27FC236}">
                <a16:creationId xmlns:a16="http://schemas.microsoft.com/office/drawing/2014/main" id="{1F9279D6-1604-4DF4-96BD-B6D7EFF710A0}"/>
              </a:ext>
            </a:extLst>
          </p:cNvPr>
          <p:cNvGrpSpPr/>
          <p:nvPr/>
        </p:nvGrpSpPr>
        <p:grpSpPr>
          <a:xfrm>
            <a:off x="0" y="4644000"/>
            <a:ext cx="1584000" cy="360000"/>
            <a:chOff x="0" y="4644000"/>
            <a:chExt cx="1584000" cy="360000"/>
          </a:xfrm>
        </p:grpSpPr>
        <p:sp>
          <p:nvSpPr>
            <p:cNvPr id="12" name="Obdĺžnik 11">
              <a:extLst>
                <a:ext uri="{FF2B5EF4-FFF2-40B4-BE49-F238E27FC236}">
                  <a16:creationId xmlns:a16="http://schemas.microsoft.com/office/drawing/2014/main" id="{6CAE0F24-2DE0-41AB-A68F-F5FFCE933206}"/>
                </a:ext>
              </a:extLst>
            </p:cNvPr>
            <p:cNvSpPr/>
            <p:nvPr/>
          </p:nvSpPr>
          <p:spPr>
            <a:xfrm>
              <a:off x="0" y="4644000"/>
              <a:ext cx="1584000" cy="360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k-SK"/>
            </a:p>
          </p:txBody>
        </p:sp>
        <p:pic>
          <p:nvPicPr>
            <p:cNvPr id="13" name="Picture 3" descr="C:\USERS\416410\Desktop\New Manual\SK_SLSP.emf">
              <a:extLst>
                <a:ext uri="{FF2B5EF4-FFF2-40B4-BE49-F238E27FC236}">
                  <a16:creationId xmlns:a16="http://schemas.microsoft.com/office/drawing/2014/main" id="{09C70B70-19BD-4E64-9A50-A8A9193AB4C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468" t="35690" r="10306" b="48370"/>
            <a:stretch>
              <a:fillRect/>
            </a:stretch>
          </p:blipFill>
          <p:spPr bwMode="auto">
            <a:xfrm>
              <a:off x="432000" y="4680000"/>
              <a:ext cx="1010386" cy="288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5628651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dĺžnik 5">
            <a:extLst>
              <a:ext uri="{FF2B5EF4-FFF2-40B4-BE49-F238E27FC236}">
                <a16:creationId xmlns:a16="http://schemas.microsoft.com/office/drawing/2014/main" id="{A494B27F-F448-4367-8577-0B5465DE7629}"/>
              </a:ext>
            </a:extLst>
          </p:cNvPr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E785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pic>
        <p:nvPicPr>
          <p:cNvPr id="9" name="Obrázok 8">
            <a:extLst>
              <a:ext uri="{FF2B5EF4-FFF2-40B4-BE49-F238E27FC236}">
                <a16:creationId xmlns:a16="http://schemas.microsoft.com/office/drawing/2014/main" id="{559403D8-0839-49A3-9A23-15851BD9D65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961"/>
          <a:stretch/>
        </p:blipFill>
        <p:spPr>
          <a:xfrm>
            <a:off x="4788000" y="1619999"/>
            <a:ext cx="3960000" cy="2268000"/>
          </a:xfrm>
          <a:prstGeom prst="rect">
            <a:avLst/>
          </a:prstGeom>
          <a:ln>
            <a:solidFill>
              <a:schemeClr val="bg1">
                <a:lumMod val="95000"/>
              </a:schemeClr>
            </a:solidFill>
          </a:ln>
        </p:spPr>
      </p:pic>
      <p:pic>
        <p:nvPicPr>
          <p:cNvPr id="4" name="Obrázok 3">
            <a:extLst>
              <a:ext uri="{FF2B5EF4-FFF2-40B4-BE49-F238E27FC236}">
                <a16:creationId xmlns:a16="http://schemas.microsoft.com/office/drawing/2014/main" id="{E58CEF6D-57A3-4FB5-90F3-BE4C0FAE0B3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/>
          <a:stretch/>
        </p:blipFill>
        <p:spPr>
          <a:xfrm>
            <a:off x="431998" y="1620000"/>
            <a:ext cx="4249295" cy="2052000"/>
          </a:xfrm>
          <a:prstGeom prst="rect">
            <a:avLst/>
          </a:prstGeom>
          <a:ln>
            <a:solidFill>
              <a:schemeClr val="bg1">
                <a:lumMod val="95000"/>
              </a:schemeClr>
            </a:solidFill>
          </a:ln>
        </p:spPr>
      </p:pic>
      <p:sp>
        <p:nvSpPr>
          <p:cNvPr id="5" name="Nadpis 1">
            <a:extLst>
              <a:ext uri="{FF2B5EF4-FFF2-40B4-BE49-F238E27FC236}">
                <a16:creationId xmlns:a16="http://schemas.microsoft.com/office/drawing/2014/main" id="{D494E88C-6370-47EC-BAA4-86D9632117E4}"/>
              </a:ext>
            </a:extLst>
          </p:cNvPr>
          <p:cNvSpPr txBox="1">
            <a:spLocks/>
          </p:cNvSpPr>
          <p:nvPr/>
        </p:nvSpPr>
        <p:spPr>
          <a:xfrm>
            <a:off x="432000" y="288000"/>
            <a:ext cx="8280000" cy="471639"/>
          </a:xfrm>
          <a:prstGeom prst="rect">
            <a:avLst/>
          </a:prstGeom>
          <a:noFill/>
        </p:spPr>
        <p:txBody>
          <a:bodyPr wrap="square" lIns="0" tIns="0" rIns="0" bIns="0" anchor="t" anchorCtr="0">
            <a:noAutofit/>
          </a:bodyPr>
          <a:lstStyle>
            <a:lvl1pPr algn="l" defTabSz="779252" rtl="0" eaLnBrk="1" latinLnBrk="0" hangingPunct="1">
              <a:spcBef>
                <a:spcPct val="0"/>
              </a:spcBef>
              <a:buNone/>
              <a:defRPr sz="2700" b="1" kern="1200">
                <a:solidFill>
                  <a:srgbClr val="00497B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>
              <a:spcBef>
                <a:spcPts val="0"/>
              </a:spcBef>
              <a:buClr>
                <a:schemeClr val="dk1"/>
              </a:buClr>
              <a:buSzPts val="1100"/>
            </a:pPr>
            <a:r>
              <a:rPr lang="sk-SK" sz="3600" b="0" dirty="0">
                <a:solidFill>
                  <a:schemeClr val="bg1"/>
                </a:solidFill>
                <a:latin typeface="Erste Book" panose="02000506000000020004" pitchFamily="50" charset="-18"/>
              </a:rPr>
              <a:t>Kampaňové prepojenie s témou</a:t>
            </a:r>
          </a:p>
        </p:txBody>
      </p:sp>
      <p:grpSp>
        <p:nvGrpSpPr>
          <p:cNvPr id="7" name="Skupina 6">
            <a:extLst>
              <a:ext uri="{FF2B5EF4-FFF2-40B4-BE49-F238E27FC236}">
                <a16:creationId xmlns:a16="http://schemas.microsoft.com/office/drawing/2014/main" id="{EFDD3E9B-1C35-41C6-94D2-7DD474E3B1B6}"/>
              </a:ext>
            </a:extLst>
          </p:cNvPr>
          <p:cNvGrpSpPr/>
          <p:nvPr/>
        </p:nvGrpSpPr>
        <p:grpSpPr>
          <a:xfrm>
            <a:off x="0" y="4644000"/>
            <a:ext cx="1584000" cy="360000"/>
            <a:chOff x="0" y="4644000"/>
            <a:chExt cx="1584000" cy="360000"/>
          </a:xfrm>
        </p:grpSpPr>
        <p:sp>
          <p:nvSpPr>
            <p:cNvPr id="8" name="Obdĺžnik 7">
              <a:extLst>
                <a:ext uri="{FF2B5EF4-FFF2-40B4-BE49-F238E27FC236}">
                  <a16:creationId xmlns:a16="http://schemas.microsoft.com/office/drawing/2014/main" id="{27096BFB-A1AE-4D80-AFB2-18D61F19E73F}"/>
                </a:ext>
              </a:extLst>
            </p:cNvPr>
            <p:cNvSpPr/>
            <p:nvPr/>
          </p:nvSpPr>
          <p:spPr>
            <a:xfrm>
              <a:off x="0" y="4644000"/>
              <a:ext cx="1584000" cy="360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k-SK"/>
            </a:p>
          </p:txBody>
        </p:sp>
        <p:pic>
          <p:nvPicPr>
            <p:cNvPr id="10" name="Picture 3" descr="C:\USERS\416410\Desktop\New Manual\SK_SLSP.emf">
              <a:extLst>
                <a:ext uri="{FF2B5EF4-FFF2-40B4-BE49-F238E27FC236}">
                  <a16:creationId xmlns:a16="http://schemas.microsoft.com/office/drawing/2014/main" id="{6C44AEA4-979B-4BAE-AFF3-F2DB10E0C0C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468" t="35690" r="10306" b="48370"/>
            <a:stretch>
              <a:fillRect/>
            </a:stretch>
          </p:blipFill>
          <p:spPr bwMode="auto">
            <a:xfrm>
              <a:off x="432000" y="4680000"/>
              <a:ext cx="1010386" cy="288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998369961"/>
      </p:ext>
    </p:extLst>
  </p:cSld>
  <p:clrMapOvr>
    <a:masterClrMapping/>
  </p:clrMapOvr>
  <p:transition spd="slow">
    <p:push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Obdĺžnik 15">
            <a:extLst>
              <a:ext uri="{FF2B5EF4-FFF2-40B4-BE49-F238E27FC236}">
                <a16:creationId xmlns:a16="http://schemas.microsoft.com/office/drawing/2014/main" id="{1D91FF7A-92D6-4A43-8A22-9B8A76145CF3}"/>
              </a:ext>
            </a:extLst>
          </p:cNvPr>
          <p:cNvSpPr/>
          <p:nvPr/>
        </p:nvSpPr>
        <p:spPr>
          <a:xfrm>
            <a:off x="0" y="0"/>
            <a:ext cx="9144000" cy="5143499"/>
          </a:xfrm>
          <a:prstGeom prst="rect">
            <a:avLst/>
          </a:prstGeom>
          <a:solidFill>
            <a:srgbClr val="0EA35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pic>
        <p:nvPicPr>
          <p:cNvPr id="7" name="Obrázok 6">
            <a:extLst>
              <a:ext uri="{FF2B5EF4-FFF2-40B4-BE49-F238E27FC236}">
                <a16:creationId xmlns:a16="http://schemas.microsoft.com/office/drawing/2014/main" id="{1BB12964-2A40-4EC2-BCF6-4A95FC16535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-1" t="8097" r="3166" b="4767"/>
          <a:stretch/>
        </p:blipFill>
        <p:spPr>
          <a:xfrm>
            <a:off x="2987824" y="1188000"/>
            <a:ext cx="5832000" cy="2952000"/>
          </a:xfrm>
          <a:prstGeom prst="rect">
            <a:avLst/>
          </a:prstGeom>
          <a:ln>
            <a:solidFill>
              <a:schemeClr val="bg1">
                <a:lumMod val="95000"/>
              </a:schemeClr>
            </a:solidFill>
          </a:ln>
        </p:spPr>
      </p:pic>
      <p:sp>
        <p:nvSpPr>
          <p:cNvPr id="5" name="Nadpis 1">
            <a:extLst>
              <a:ext uri="{FF2B5EF4-FFF2-40B4-BE49-F238E27FC236}">
                <a16:creationId xmlns:a16="http://schemas.microsoft.com/office/drawing/2014/main" id="{1F91711F-CE70-40A4-AC3F-49547D2E7E4C}"/>
              </a:ext>
            </a:extLst>
          </p:cNvPr>
          <p:cNvSpPr txBox="1">
            <a:spLocks/>
          </p:cNvSpPr>
          <p:nvPr/>
        </p:nvSpPr>
        <p:spPr>
          <a:xfrm>
            <a:off x="432000" y="288000"/>
            <a:ext cx="8280000" cy="471639"/>
          </a:xfrm>
          <a:prstGeom prst="rect">
            <a:avLst/>
          </a:prstGeom>
          <a:noFill/>
        </p:spPr>
        <p:txBody>
          <a:bodyPr wrap="square" lIns="0" tIns="0" rIns="0" bIns="0" anchor="t" anchorCtr="0">
            <a:noAutofit/>
          </a:bodyPr>
          <a:lstStyle>
            <a:lvl1pPr algn="l" defTabSz="779252" rtl="0" eaLnBrk="1" latinLnBrk="0" hangingPunct="1">
              <a:spcBef>
                <a:spcPct val="0"/>
              </a:spcBef>
              <a:buNone/>
              <a:defRPr sz="2700" b="1" kern="1200">
                <a:solidFill>
                  <a:srgbClr val="00497B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>
              <a:spcBef>
                <a:spcPts val="0"/>
              </a:spcBef>
              <a:buClr>
                <a:schemeClr val="dk1"/>
              </a:buClr>
              <a:buSzPts val="1100"/>
            </a:pPr>
            <a:r>
              <a:rPr lang="sk-SK" sz="3600" b="0" dirty="0">
                <a:solidFill>
                  <a:schemeClr val="bg1"/>
                </a:solidFill>
                <a:latin typeface="Erste Book" panose="02000506000000020004" pitchFamily="50" charset="-18"/>
              </a:rPr>
              <a:t>Výsledky</a:t>
            </a:r>
          </a:p>
        </p:txBody>
      </p:sp>
      <p:grpSp>
        <p:nvGrpSpPr>
          <p:cNvPr id="20" name="Skupina 19">
            <a:extLst>
              <a:ext uri="{FF2B5EF4-FFF2-40B4-BE49-F238E27FC236}">
                <a16:creationId xmlns:a16="http://schemas.microsoft.com/office/drawing/2014/main" id="{E0F8FA4F-7DE1-43D7-AB3F-46C2B6AF50A4}"/>
              </a:ext>
            </a:extLst>
          </p:cNvPr>
          <p:cNvGrpSpPr/>
          <p:nvPr/>
        </p:nvGrpSpPr>
        <p:grpSpPr>
          <a:xfrm>
            <a:off x="432000" y="1188000"/>
            <a:ext cx="1152000" cy="1332000"/>
            <a:chOff x="432000" y="1188000"/>
            <a:chExt cx="1152000" cy="1332000"/>
          </a:xfrm>
        </p:grpSpPr>
        <p:sp>
          <p:nvSpPr>
            <p:cNvPr id="6" name="BlokTextu 5">
              <a:extLst>
                <a:ext uri="{FF2B5EF4-FFF2-40B4-BE49-F238E27FC236}">
                  <a16:creationId xmlns:a16="http://schemas.microsoft.com/office/drawing/2014/main" id="{20851965-AF39-466D-9C47-90F1F66DD972}"/>
                </a:ext>
              </a:extLst>
            </p:cNvPr>
            <p:cNvSpPr txBox="1"/>
            <p:nvPr/>
          </p:nvSpPr>
          <p:spPr>
            <a:xfrm>
              <a:off x="432000" y="1188000"/>
              <a:ext cx="1152000" cy="1332000"/>
            </a:xfrm>
            <a:prstGeom prst="rect">
              <a:avLst/>
            </a:prstGeom>
            <a:solidFill>
              <a:srgbClr val="038642"/>
            </a:solidFill>
            <a:ln w="12700">
              <a:solidFill>
                <a:schemeClr val="bg1"/>
              </a:solidFill>
            </a:ln>
          </p:spPr>
          <p:txBody>
            <a:bodyPr wrap="square" lIns="72000" tIns="72000" rIns="72000" bIns="72000" rtlCol="0" anchor="t" anchorCtr="0">
              <a:noAutofit/>
            </a:bodyPr>
            <a:lstStyle/>
            <a:p>
              <a:pPr algn="ctr"/>
              <a:r>
                <a:rPr lang="sk-SK" sz="2000" dirty="0">
                  <a:solidFill>
                    <a:schemeClr val="bg1"/>
                  </a:solidFill>
                  <a:latin typeface="Erste Book" panose="02000506000000020004" pitchFamily="50" charset="-18"/>
                </a:rPr>
                <a:t>16 </a:t>
              </a:r>
              <a:br>
                <a:rPr lang="sk-SK" sz="1400" dirty="0">
                  <a:solidFill>
                    <a:schemeClr val="bg1"/>
                  </a:solidFill>
                  <a:latin typeface="Erste Book" panose="02000506000000020004" pitchFamily="50" charset="-18"/>
                </a:rPr>
              </a:br>
              <a:r>
                <a:rPr lang="sk-SK" sz="1200" dirty="0">
                  <a:solidFill>
                    <a:schemeClr val="bg1"/>
                  </a:solidFill>
                  <a:latin typeface="Erste Book" panose="02000506000000020004" pitchFamily="50" charset="-18"/>
                </a:rPr>
                <a:t>článkov</a:t>
              </a:r>
              <a:endParaRPr lang="sk-SK" sz="1400" dirty="0">
                <a:solidFill>
                  <a:schemeClr val="bg1"/>
                </a:solidFill>
                <a:latin typeface="Erste Book" panose="02000506000000020004" pitchFamily="50" charset="-18"/>
              </a:endParaRPr>
            </a:p>
          </p:txBody>
        </p:sp>
        <p:pic>
          <p:nvPicPr>
            <p:cNvPr id="13" name="Grafický objekt 12" descr="Noviny obrys">
              <a:extLst>
                <a:ext uri="{FF2B5EF4-FFF2-40B4-BE49-F238E27FC236}">
                  <a16:creationId xmlns:a16="http://schemas.microsoft.com/office/drawing/2014/main" id="{6DD5D1D0-7769-43BC-AB3E-63A137EF3EA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742129" y="1944000"/>
              <a:ext cx="540000" cy="540000"/>
            </a:xfrm>
            <a:prstGeom prst="rect">
              <a:avLst/>
            </a:prstGeom>
          </p:spPr>
        </p:pic>
      </p:grpSp>
      <p:grpSp>
        <p:nvGrpSpPr>
          <p:cNvPr id="21" name="Skupina 20">
            <a:extLst>
              <a:ext uri="{FF2B5EF4-FFF2-40B4-BE49-F238E27FC236}">
                <a16:creationId xmlns:a16="http://schemas.microsoft.com/office/drawing/2014/main" id="{5250385C-6F23-466D-91D3-9287FB570811}"/>
              </a:ext>
            </a:extLst>
          </p:cNvPr>
          <p:cNvGrpSpPr/>
          <p:nvPr/>
        </p:nvGrpSpPr>
        <p:grpSpPr>
          <a:xfrm>
            <a:off x="1692000" y="1188000"/>
            <a:ext cx="1152000" cy="1332000"/>
            <a:chOff x="1692000" y="1188000"/>
            <a:chExt cx="1152000" cy="1332000"/>
          </a:xfrm>
        </p:grpSpPr>
        <p:sp>
          <p:nvSpPr>
            <p:cNvPr id="8" name="BlokTextu 7">
              <a:extLst>
                <a:ext uri="{FF2B5EF4-FFF2-40B4-BE49-F238E27FC236}">
                  <a16:creationId xmlns:a16="http://schemas.microsoft.com/office/drawing/2014/main" id="{9CA51F8D-2702-4785-94B0-68B4BF61E1E6}"/>
                </a:ext>
              </a:extLst>
            </p:cNvPr>
            <p:cNvSpPr txBox="1"/>
            <p:nvPr/>
          </p:nvSpPr>
          <p:spPr>
            <a:xfrm>
              <a:off x="1692000" y="1188000"/>
              <a:ext cx="1152000" cy="1332000"/>
            </a:xfrm>
            <a:prstGeom prst="rect">
              <a:avLst/>
            </a:prstGeom>
            <a:solidFill>
              <a:srgbClr val="038642"/>
            </a:solidFill>
            <a:ln w="12700">
              <a:solidFill>
                <a:schemeClr val="bg1"/>
              </a:solidFill>
            </a:ln>
          </p:spPr>
          <p:txBody>
            <a:bodyPr wrap="square" lIns="72000" tIns="72000" rIns="72000" bIns="72000" rtlCol="0" anchor="t" anchorCtr="0">
              <a:noAutofit/>
            </a:bodyPr>
            <a:lstStyle/>
            <a:p>
              <a:pPr algn="ctr"/>
              <a:r>
                <a:rPr lang="sk-SK" sz="2000" dirty="0">
                  <a:solidFill>
                    <a:schemeClr val="bg1"/>
                  </a:solidFill>
                  <a:latin typeface="Erste Book" panose="02000506000000020004" pitchFamily="50" charset="-18"/>
                </a:rPr>
                <a:t>430 tis. </a:t>
              </a:r>
              <a:r>
                <a:rPr lang="sk-SK" sz="1200" dirty="0">
                  <a:solidFill>
                    <a:schemeClr val="bg1"/>
                  </a:solidFill>
                  <a:latin typeface="Erste Book" panose="02000506000000020004" pitchFamily="50" charset="-18"/>
                </a:rPr>
                <a:t>zobrazení </a:t>
              </a:r>
              <a:endParaRPr lang="sk-SK" sz="1400" dirty="0">
                <a:solidFill>
                  <a:schemeClr val="bg1"/>
                </a:solidFill>
                <a:latin typeface="Erste Book" panose="02000506000000020004" pitchFamily="50" charset="-18"/>
              </a:endParaRPr>
            </a:p>
          </p:txBody>
        </p:sp>
        <p:pic>
          <p:nvPicPr>
            <p:cNvPr id="15" name="Grafický objekt 14" descr="Notebook obrys">
              <a:extLst>
                <a:ext uri="{FF2B5EF4-FFF2-40B4-BE49-F238E27FC236}">
                  <a16:creationId xmlns:a16="http://schemas.microsoft.com/office/drawing/2014/main" id="{C14FC83E-6466-4306-8339-A2BD5B97D70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1998000" y="1944000"/>
              <a:ext cx="540000" cy="540000"/>
            </a:xfrm>
            <a:prstGeom prst="rect">
              <a:avLst/>
            </a:prstGeom>
          </p:spPr>
        </p:pic>
      </p:grpSp>
      <p:grpSp>
        <p:nvGrpSpPr>
          <p:cNvPr id="23" name="Skupina 22">
            <a:extLst>
              <a:ext uri="{FF2B5EF4-FFF2-40B4-BE49-F238E27FC236}">
                <a16:creationId xmlns:a16="http://schemas.microsoft.com/office/drawing/2014/main" id="{9ED9A7DC-36E5-4049-9476-7B1BEA019263}"/>
              </a:ext>
            </a:extLst>
          </p:cNvPr>
          <p:cNvGrpSpPr/>
          <p:nvPr/>
        </p:nvGrpSpPr>
        <p:grpSpPr>
          <a:xfrm>
            <a:off x="1692000" y="2808000"/>
            <a:ext cx="1152000" cy="1332000"/>
            <a:chOff x="1692000" y="2952000"/>
            <a:chExt cx="1152000" cy="1332000"/>
          </a:xfrm>
        </p:grpSpPr>
        <p:sp>
          <p:nvSpPr>
            <p:cNvPr id="10" name="BlokTextu 9">
              <a:extLst>
                <a:ext uri="{FF2B5EF4-FFF2-40B4-BE49-F238E27FC236}">
                  <a16:creationId xmlns:a16="http://schemas.microsoft.com/office/drawing/2014/main" id="{F29E72E7-F2D3-4355-BB02-DF502CBC1696}"/>
                </a:ext>
              </a:extLst>
            </p:cNvPr>
            <p:cNvSpPr txBox="1"/>
            <p:nvPr/>
          </p:nvSpPr>
          <p:spPr>
            <a:xfrm>
              <a:off x="1692000" y="2952000"/>
              <a:ext cx="1152000" cy="1332000"/>
            </a:xfrm>
            <a:prstGeom prst="rect">
              <a:avLst/>
            </a:prstGeom>
            <a:solidFill>
              <a:srgbClr val="038642"/>
            </a:solidFill>
            <a:ln w="12700">
              <a:solidFill>
                <a:schemeClr val="bg1"/>
              </a:solidFill>
            </a:ln>
          </p:spPr>
          <p:txBody>
            <a:bodyPr wrap="square" lIns="36000" tIns="72000" rIns="36000" bIns="72000" rtlCol="0" anchor="t" anchorCtr="0">
              <a:noAutofit/>
            </a:bodyPr>
            <a:lstStyle/>
            <a:p>
              <a:pPr algn="ctr"/>
              <a:r>
                <a:rPr lang="sk-SK" sz="1200" dirty="0">
                  <a:solidFill>
                    <a:schemeClr val="bg1"/>
                  </a:solidFill>
                  <a:latin typeface="Erste Book" panose="02000506000000020004" pitchFamily="50" charset="-18"/>
                </a:rPr>
                <a:t>Priemerný čas strávený čítaním </a:t>
              </a:r>
              <a:r>
                <a:rPr lang="sk-SK" sz="2000" dirty="0">
                  <a:solidFill>
                    <a:schemeClr val="bg1"/>
                  </a:solidFill>
                  <a:latin typeface="Erste Book" panose="02000506000000020004" pitchFamily="50" charset="-18"/>
                </a:rPr>
                <a:t>3:45 min</a:t>
              </a:r>
              <a:endParaRPr lang="sk-SK" sz="1400" dirty="0">
                <a:solidFill>
                  <a:schemeClr val="bg1"/>
                </a:solidFill>
                <a:latin typeface="Erste Book" panose="02000506000000020004" pitchFamily="50" charset="-18"/>
              </a:endParaRPr>
            </a:p>
          </p:txBody>
        </p:sp>
        <p:pic>
          <p:nvPicPr>
            <p:cNvPr id="17" name="Grafický objekt 16" descr="Stopky obrys">
              <a:extLst>
                <a:ext uri="{FF2B5EF4-FFF2-40B4-BE49-F238E27FC236}">
                  <a16:creationId xmlns:a16="http://schemas.microsoft.com/office/drawing/2014/main" id="{6478B0BA-1457-4554-8B54-EFCAFCCAB415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1998000" y="3708000"/>
              <a:ext cx="540000" cy="540000"/>
            </a:xfrm>
            <a:prstGeom prst="rect">
              <a:avLst/>
            </a:prstGeom>
          </p:spPr>
        </p:pic>
      </p:grpSp>
      <p:grpSp>
        <p:nvGrpSpPr>
          <p:cNvPr id="22" name="Skupina 21">
            <a:extLst>
              <a:ext uri="{FF2B5EF4-FFF2-40B4-BE49-F238E27FC236}">
                <a16:creationId xmlns:a16="http://schemas.microsoft.com/office/drawing/2014/main" id="{110FEE72-3A97-4C6E-AF57-3C912C1C6822}"/>
              </a:ext>
            </a:extLst>
          </p:cNvPr>
          <p:cNvGrpSpPr/>
          <p:nvPr/>
        </p:nvGrpSpPr>
        <p:grpSpPr>
          <a:xfrm>
            <a:off x="432000" y="2808000"/>
            <a:ext cx="1152000" cy="1332000"/>
            <a:chOff x="432000" y="2952000"/>
            <a:chExt cx="1152000" cy="1332000"/>
          </a:xfrm>
        </p:grpSpPr>
        <p:sp>
          <p:nvSpPr>
            <p:cNvPr id="9" name="BlokTextu 8">
              <a:extLst>
                <a:ext uri="{FF2B5EF4-FFF2-40B4-BE49-F238E27FC236}">
                  <a16:creationId xmlns:a16="http://schemas.microsoft.com/office/drawing/2014/main" id="{7870199B-1F65-4152-8AB5-D9A19EC6D1BF}"/>
                </a:ext>
              </a:extLst>
            </p:cNvPr>
            <p:cNvSpPr txBox="1"/>
            <p:nvPr/>
          </p:nvSpPr>
          <p:spPr>
            <a:xfrm>
              <a:off x="432000" y="2952000"/>
              <a:ext cx="1152000" cy="1332000"/>
            </a:xfrm>
            <a:prstGeom prst="rect">
              <a:avLst/>
            </a:prstGeom>
            <a:solidFill>
              <a:srgbClr val="038642"/>
            </a:solidFill>
            <a:ln w="12700">
              <a:solidFill>
                <a:schemeClr val="bg1"/>
              </a:solidFill>
            </a:ln>
          </p:spPr>
          <p:txBody>
            <a:bodyPr wrap="square" lIns="72000" tIns="72000" rIns="72000" bIns="72000" rtlCol="0" anchor="t" anchorCtr="0">
              <a:noAutofit/>
            </a:bodyPr>
            <a:lstStyle/>
            <a:p>
              <a:pPr algn="ctr"/>
              <a:r>
                <a:rPr lang="sk-SK" sz="1200" dirty="0">
                  <a:solidFill>
                    <a:schemeClr val="bg1"/>
                  </a:solidFill>
                  <a:latin typeface="Erste Book" panose="02000506000000020004" pitchFamily="50" charset="-18"/>
                </a:rPr>
                <a:t>Priemerná </a:t>
              </a:r>
              <a:r>
                <a:rPr lang="sk-SK" sz="1200" dirty="0" err="1">
                  <a:solidFill>
                    <a:schemeClr val="bg1"/>
                  </a:solidFill>
                  <a:latin typeface="Erste Book" panose="02000506000000020004" pitchFamily="50" charset="-18"/>
                </a:rPr>
                <a:t>čítanosť</a:t>
              </a:r>
              <a:r>
                <a:rPr lang="sk-SK" sz="1200" dirty="0">
                  <a:solidFill>
                    <a:schemeClr val="bg1"/>
                  </a:solidFill>
                  <a:latin typeface="Erste Book" panose="02000506000000020004" pitchFamily="50" charset="-18"/>
                </a:rPr>
                <a:t> </a:t>
              </a:r>
              <a:br>
                <a:rPr lang="sk-SK" sz="1400" dirty="0">
                  <a:solidFill>
                    <a:schemeClr val="bg1"/>
                  </a:solidFill>
                  <a:latin typeface="Erste Book" panose="02000506000000020004" pitchFamily="50" charset="-18"/>
                </a:rPr>
              </a:br>
              <a:r>
                <a:rPr lang="sk-SK" sz="2000" dirty="0">
                  <a:solidFill>
                    <a:schemeClr val="bg1"/>
                  </a:solidFill>
                  <a:latin typeface="Erste Book" panose="02000506000000020004" pitchFamily="50" charset="-18"/>
                </a:rPr>
                <a:t>25 tis.</a:t>
              </a:r>
              <a:endParaRPr lang="sk-SK" sz="1400" dirty="0">
                <a:solidFill>
                  <a:schemeClr val="bg1"/>
                </a:solidFill>
                <a:latin typeface="Erste Book" panose="02000506000000020004" pitchFamily="50" charset="-18"/>
              </a:endParaRPr>
            </a:p>
          </p:txBody>
        </p:sp>
        <p:pic>
          <p:nvPicPr>
            <p:cNvPr id="19" name="Grafický objekt 18" descr="Školák obrys">
              <a:extLst>
                <a:ext uri="{FF2B5EF4-FFF2-40B4-BE49-F238E27FC236}">
                  <a16:creationId xmlns:a16="http://schemas.microsoft.com/office/drawing/2014/main" id="{ED594A6F-7BAB-4442-A917-C84976D530E9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p:blipFill>
          <p:spPr>
            <a:xfrm>
              <a:off x="738000" y="3708000"/>
              <a:ext cx="540000" cy="540000"/>
            </a:xfrm>
            <a:prstGeom prst="rect">
              <a:avLst/>
            </a:prstGeom>
          </p:spPr>
        </p:pic>
      </p:grpSp>
      <p:grpSp>
        <p:nvGrpSpPr>
          <p:cNvPr id="24" name="Skupina 23">
            <a:extLst>
              <a:ext uri="{FF2B5EF4-FFF2-40B4-BE49-F238E27FC236}">
                <a16:creationId xmlns:a16="http://schemas.microsoft.com/office/drawing/2014/main" id="{A6E8BB97-CDB2-419F-8B93-10066D71F71D}"/>
              </a:ext>
            </a:extLst>
          </p:cNvPr>
          <p:cNvGrpSpPr/>
          <p:nvPr/>
        </p:nvGrpSpPr>
        <p:grpSpPr>
          <a:xfrm>
            <a:off x="0" y="4644000"/>
            <a:ext cx="1584000" cy="360000"/>
            <a:chOff x="0" y="4644000"/>
            <a:chExt cx="1584000" cy="360000"/>
          </a:xfrm>
        </p:grpSpPr>
        <p:sp>
          <p:nvSpPr>
            <p:cNvPr id="25" name="Obdĺžnik 24">
              <a:extLst>
                <a:ext uri="{FF2B5EF4-FFF2-40B4-BE49-F238E27FC236}">
                  <a16:creationId xmlns:a16="http://schemas.microsoft.com/office/drawing/2014/main" id="{9CD8445C-1B2E-491C-8E1D-C2AAA0D31D1B}"/>
                </a:ext>
              </a:extLst>
            </p:cNvPr>
            <p:cNvSpPr/>
            <p:nvPr/>
          </p:nvSpPr>
          <p:spPr>
            <a:xfrm>
              <a:off x="0" y="4644000"/>
              <a:ext cx="1584000" cy="360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k-SK"/>
            </a:p>
          </p:txBody>
        </p:sp>
        <p:pic>
          <p:nvPicPr>
            <p:cNvPr id="26" name="Picture 3" descr="C:\USERS\416410\Desktop\New Manual\SK_SLSP.emf">
              <a:extLst>
                <a:ext uri="{FF2B5EF4-FFF2-40B4-BE49-F238E27FC236}">
                  <a16:creationId xmlns:a16="http://schemas.microsoft.com/office/drawing/2014/main" id="{4541C662-A266-4D92-8DC3-2C4CE35B109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468" t="35690" r="10306" b="48370"/>
            <a:stretch>
              <a:fillRect/>
            </a:stretch>
          </p:blipFill>
          <p:spPr bwMode="auto">
            <a:xfrm>
              <a:off x="432000" y="4680000"/>
              <a:ext cx="1010386" cy="288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108665277"/>
      </p:ext>
    </p:extLst>
  </p:cSld>
  <p:clrMapOvr>
    <a:masterClrMapping/>
  </p:clrMapOvr>
  <p:transition spd="slow">
    <p:push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Obdĺžnik 13">
            <a:extLst>
              <a:ext uri="{FF2B5EF4-FFF2-40B4-BE49-F238E27FC236}">
                <a16:creationId xmlns:a16="http://schemas.microsoft.com/office/drawing/2014/main" id="{18D80801-20DB-4D74-99EF-01E523612074}"/>
              </a:ext>
            </a:extLst>
          </p:cNvPr>
          <p:cNvSpPr/>
          <p:nvPr/>
        </p:nvSpPr>
        <p:spPr>
          <a:xfrm>
            <a:off x="0" y="0"/>
            <a:ext cx="9144000" cy="5143499"/>
          </a:xfrm>
          <a:prstGeom prst="rect">
            <a:avLst/>
          </a:prstGeom>
          <a:solidFill>
            <a:srgbClr val="A689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pic>
        <p:nvPicPr>
          <p:cNvPr id="72" name="Google Shape;72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2000" y="1260000"/>
            <a:ext cx="3317650" cy="2907225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</p:pic>
      <p:sp>
        <p:nvSpPr>
          <p:cNvPr id="5" name="Nadpis 1">
            <a:extLst>
              <a:ext uri="{FF2B5EF4-FFF2-40B4-BE49-F238E27FC236}">
                <a16:creationId xmlns:a16="http://schemas.microsoft.com/office/drawing/2014/main" id="{61D8E8FA-9724-4514-89C3-FDFE216BBD25}"/>
              </a:ext>
            </a:extLst>
          </p:cNvPr>
          <p:cNvSpPr txBox="1">
            <a:spLocks/>
          </p:cNvSpPr>
          <p:nvPr/>
        </p:nvSpPr>
        <p:spPr>
          <a:xfrm>
            <a:off x="432000" y="288000"/>
            <a:ext cx="8280000" cy="471639"/>
          </a:xfrm>
          <a:prstGeom prst="rect">
            <a:avLst/>
          </a:prstGeom>
          <a:noFill/>
        </p:spPr>
        <p:txBody>
          <a:bodyPr wrap="square" lIns="0" tIns="0" rIns="0" bIns="0" anchor="t" anchorCtr="0">
            <a:noAutofit/>
          </a:bodyPr>
          <a:lstStyle>
            <a:lvl1pPr algn="l" defTabSz="779252" rtl="0" eaLnBrk="1" latinLnBrk="0" hangingPunct="1">
              <a:spcBef>
                <a:spcPct val="0"/>
              </a:spcBef>
              <a:buNone/>
              <a:defRPr sz="2700" b="1" kern="1200">
                <a:solidFill>
                  <a:srgbClr val="00497B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>
              <a:spcBef>
                <a:spcPts val="0"/>
              </a:spcBef>
              <a:buClr>
                <a:schemeClr val="dk1"/>
              </a:buClr>
              <a:buSzPts val="1100"/>
            </a:pPr>
            <a:r>
              <a:rPr lang="sk-SK" sz="3600" b="0" dirty="0">
                <a:solidFill>
                  <a:schemeClr val="bg1"/>
                </a:solidFill>
                <a:latin typeface="Erste Book" panose="02000506000000020004" pitchFamily="50" charset="-18"/>
                <a:sym typeface="Poppins Medium"/>
              </a:rPr>
              <a:t>Štruktúra návštevníkov</a:t>
            </a:r>
            <a:endParaRPr lang="sk-SK" sz="3600" b="0" dirty="0">
              <a:solidFill>
                <a:schemeClr val="bg1"/>
              </a:solidFill>
              <a:latin typeface="Erste Book" panose="02000506000000020004" pitchFamily="50" charset="-18"/>
            </a:endParaRPr>
          </a:p>
        </p:txBody>
      </p:sp>
      <p:graphicFrame>
        <p:nvGraphicFramePr>
          <p:cNvPr id="6" name="Graf 5">
            <a:extLst>
              <a:ext uri="{FF2B5EF4-FFF2-40B4-BE49-F238E27FC236}">
                <a16:creationId xmlns:a16="http://schemas.microsoft.com/office/drawing/2014/main" id="{993ED71B-8D04-4906-8F67-E038419AA67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55479204"/>
              </p:ext>
            </p:extLst>
          </p:nvPr>
        </p:nvGraphicFramePr>
        <p:xfrm>
          <a:off x="4067944" y="1260000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" name="BlokTextu 1">
            <a:extLst>
              <a:ext uri="{FF2B5EF4-FFF2-40B4-BE49-F238E27FC236}">
                <a16:creationId xmlns:a16="http://schemas.microsoft.com/office/drawing/2014/main" id="{0211CF88-2DBC-4EF8-889D-0FFC0BE7E6EE}"/>
              </a:ext>
            </a:extLst>
          </p:cNvPr>
          <p:cNvSpPr txBox="1"/>
          <p:nvPr/>
        </p:nvSpPr>
        <p:spPr>
          <a:xfrm>
            <a:off x="7668344" y="3386832"/>
            <a:ext cx="407484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sk-SK" sz="1400" dirty="0">
                <a:latin typeface="Erste Book" panose="02000506000000020004" pitchFamily="50" charset="-18"/>
              </a:rPr>
              <a:t>18-24</a:t>
            </a:r>
          </a:p>
        </p:txBody>
      </p:sp>
      <p:sp>
        <p:nvSpPr>
          <p:cNvPr id="8" name="BlokTextu 7">
            <a:extLst>
              <a:ext uri="{FF2B5EF4-FFF2-40B4-BE49-F238E27FC236}">
                <a16:creationId xmlns:a16="http://schemas.microsoft.com/office/drawing/2014/main" id="{70397786-2143-44A4-95B9-B035C86CC1E7}"/>
              </a:ext>
            </a:extLst>
          </p:cNvPr>
          <p:cNvSpPr txBox="1"/>
          <p:nvPr/>
        </p:nvSpPr>
        <p:spPr>
          <a:xfrm>
            <a:off x="5099845" y="3169659"/>
            <a:ext cx="423386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sk-SK" sz="1400" dirty="0">
                <a:latin typeface="Erste Book" panose="02000506000000020004" pitchFamily="50" charset="-18"/>
              </a:rPr>
              <a:t>25-34</a:t>
            </a:r>
          </a:p>
        </p:txBody>
      </p:sp>
      <p:sp>
        <p:nvSpPr>
          <p:cNvPr id="9" name="BlokTextu 8">
            <a:extLst>
              <a:ext uri="{FF2B5EF4-FFF2-40B4-BE49-F238E27FC236}">
                <a16:creationId xmlns:a16="http://schemas.microsoft.com/office/drawing/2014/main" id="{3027FF33-8A13-4E76-BEB0-669443DC62C3}"/>
              </a:ext>
            </a:extLst>
          </p:cNvPr>
          <p:cNvSpPr txBox="1"/>
          <p:nvPr/>
        </p:nvSpPr>
        <p:spPr>
          <a:xfrm>
            <a:off x="5220072" y="1667398"/>
            <a:ext cx="423386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sk-SK" sz="1400" dirty="0">
                <a:latin typeface="Erste Book" panose="02000506000000020004" pitchFamily="50" charset="-18"/>
              </a:rPr>
              <a:t>35-44</a:t>
            </a:r>
          </a:p>
        </p:txBody>
      </p:sp>
      <p:sp>
        <p:nvSpPr>
          <p:cNvPr id="10" name="BlokTextu 9">
            <a:extLst>
              <a:ext uri="{FF2B5EF4-FFF2-40B4-BE49-F238E27FC236}">
                <a16:creationId xmlns:a16="http://schemas.microsoft.com/office/drawing/2014/main" id="{707DDD4A-1903-4834-BCA0-78ECBC41E67A}"/>
              </a:ext>
            </a:extLst>
          </p:cNvPr>
          <p:cNvSpPr txBox="1"/>
          <p:nvPr/>
        </p:nvSpPr>
        <p:spPr>
          <a:xfrm>
            <a:off x="7351908" y="1451954"/>
            <a:ext cx="424090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sk-SK" sz="1400" dirty="0">
                <a:latin typeface="Erste Book" panose="02000506000000020004" pitchFamily="50" charset="-18"/>
              </a:rPr>
              <a:t>45-54</a:t>
            </a:r>
          </a:p>
        </p:txBody>
      </p:sp>
      <p:sp>
        <p:nvSpPr>
          <p:cNvPr id="11" name="BlokTextu 10">
            <a:extLst>
              <a:ext uri="{FF2B5EF4-FFF2-40B4-BE49-F238E27FC236}">
                <a16:creationId xmlns:a16="http://schemas.microsoft.com/office/drawing/2014/main" id="{F5DF9644-F362-4B96-82F0-6742442187D1}"/>
              </a:ext>
            </a:extLst>
          </p:cNvPr>
          <p:cNvSpPr txBox="1"/>
          <p:nvPr/>
        </p:nvSpPr>
        <p:spPr>
          <a:xfrm>
            <a:off x="7746473" y="1809856"/>
            <a:ext cx="436017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sk-SK" sz="1400" dirty="0">
                <a:latin typeface="Erste Book" panose="02000506000000020004" pitchFamily="50" charset="-18"/>
              </a:rPr>
              <a:t>55-64</a:t>
            </a:r>
          </a:p>
        </p:txBody>
      </p:sp>
      <p:sp>
        <p:nvSpPr>
          <p:cNvPr id="12" name="BlokTextu 11">
            <a:extLst>
              <a:ext uri="{FF2B5EF4-FFF2-40B4-BE49-F238E27FC236}">
                <a16:creationId xmlns:a16="http://schemas.microsoft.com/office/drawing/2014/main" id="{6CD8C6CC-3106-4813-BB79-CFE64BF6F8DD}"/>
              </a:ext>
            </a:extLst>
          </p:cNvPr>
          <p:cNvSpPr txBox="1"/>
          <p:nvPr/>
        </p:nvSpPr>
        <p:spPr>
          <a:xfrm>
            <a:off x="7874768" y="2167758"/>
            <a:ext cx="650243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sk-SK" sz="1400" dirty="0">
                <a:latin typeface="Erste Book" panose="02000506000000020004" pitchFamily="50" charset="-18"/>
              </a:rPr>
              <a:t>64 a viac</a:t>
            </a:r>
          </a:p>
        </p:txBody>
      </p:sp>
      <p:grpSp>
        <p:nvGrpSpPr>
          <p:cNvPr id="15" name="Skupina 14">
            <a:extLst>
              <a:ext uri="{FF2B5EF4-FFF2-40B4-BE49-F238E27FC236}">
                <a16:creationId xmlns:a16="http://schemas.microsoft.com/office/drawing/2014/main" id="{5BA65C62-DB76-4793-9113-28A8CC48DE22}"/>
              </a:ext>
            </a:extLst>
          </p:cNvPr>
          <p:cNvGrpSpPr/>
          <p:nvPr/>
        </p:nvGrpSpPr>
        <p:grpSpPr>
          <a:xfrm>
            <a:off x="0" y="4644000"/>
            <a:ext cx="1584000" cy="360000"/>
            <a:chOff x="0" y="4644000"/>
            <a:chExt cx="1584000" cy="360000"/>
          </a:xfrm>
        </p:grpSpPr>
        <p:sp>
          <p:nvSpPr>
            <p:cNvPr id="16" name="Obdĺžnik 15">
              <a:extLst>
                <a:ext uri="{FF2B5EF4-FFF2-40B4-BE49-F238E27FC236}">
                  <a16:creationId xmlns:a16="http://schemas.microsoft.com/office/drawing/2014/main" id="{6A5C69FA-E103-404C-8705-5C21CA54D63C}"/>
                </a:ext>
              </a:extLst>
            </p:cNvPr>
            <p:cNvSpPr/>
            <p:nvPr/>
          </p:nvSpPr>
          <p:spPr>
            <a:xfrm>
              <a:off x="0" y="4644000"/>
              <a:ext cx="1584000" cy="360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k-SK"/>
            </a:p>
          </p:txBody>
        </p:sp>
        <p:pic>
          <p:nvPicPr>
            <p:cNvPr id="17" name="Picture 3" descr="C:\USERS\416410\Desktop\New Manual\SK_SLSP.emf">
              <a:extLst>
                <a:ext uri="{FF2B5EF4-FFF2-40B4-BE49-F238E27FC236}">
                  <a16:creationId xmlns:a16="http://schemas.microsoft.com/office/drawing/2014/main" id="{B8FCB6F7-142E-4C74-8969-4DD5410449D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468" t="35690" r="10306" b="48370"/>
            <a:stretch>
              <a:fillRect/>
            </a:stretch>
          </p:blipFill>
          <p:spPr bwMode="auto">
            <a:xfrm>
              <a:off x="432000" y="4680000"/>
              <a:ext cx="1010386" cy="288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</p:sld>
</file>

<file path=ppt/theme/theme1.xml><?xml version="1.0" encoding="utf-8"?>
<a:theme xmlns:a="http://schemas.openxmlformats.org/drawingml/2006/main" name="SLSP16-9">
  <a:themeElements>
    <a:clrScheme name="Erste Group">
      <a:dk1>
        <a:srgbClr val="000000"/>
      </a:dk1>
      <a:lt1>
        <a:srgbClr val="FFFFFF"/>
      </a:lt1>
      <a:dk2>
        <a:srgbClr val="00497B"/>
      </a:dk2>
      <a:lt2>
        <a:srgbClr val="FFFFFF"/>
      </a:lt2>
      <a:accent1>
        <a:srgbClr val="BCE4FA"/>
      </a:accent1>
      <a:accent2>
        <a:srgbClr val="DFF2FD"/>
      </a:accent2>
      <a:accent3>
        <a:srgbClr val="83D0F5"/>
      </a:accent3>
      <a:accent4>
        <a:srgbClr val="40A3D5"/>
      </a:accent4>
      <a:accent5>
        <a:srgbClr val="0078B4"/>
      </a:accent5>
      <a:accent6>
        <a:srgbClr val="E30613"/>
      </a:accent6>
      <a:hlink>
        <a:srgbClr val="0000FF"/>
      </a:hlink>
      <a:folHlink>
        <a:srgbClr val="800080"/>
      </a:folHlink>
    </a:clrScheme>
    <a:fontScheme name="Erste Group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custClrLst>
    <a:custClr name="Erste Standard Color 1">
      <a:srgbClr val="BCE4FA"/>
    </a:custClr>
    <a:custClr name="Erste Standard Color 2">
      <a:srgbClr val="0078B4"/>
    </a:custClr>
    <a:custClr name="Erste Standard Color 3">
      <a:srgbClr val="40A3D5"/>
    </a:custClr>
    <a:custClr name="Erste Standard Color 4">
      <a:srgbClr val="83D0F5"/>
    </a:custClr>
    <a:custClr name="Erste Standard Color 5">
      <a:srgbClr val="DFF2FD"/>
    </a:custClr>
    <a:custClr name="Erste Standard Color 6">
      <a:srgbClr val="00497B"/>
    </a:custClr>
    <a:custClr name="Erste Standard Color 7">
      <a:srgbClr val="00385F"/>
    </a:custClr>
    <a:custClr name="Erste Standard Color 8">
      <a:srgbClr val="005B94"/>
    </a:custClr>
    <a:custClr name="Erste Standard Color 9">
      <a:srgbClr val="005496"/>
    </a:custClr>
    <a:custClr name="Erste Standard Color 10">
      <a:srgbClr val="0069A7"/>
    </a:custClr>
    <a:custClr name="Erste Standard Color 11">
      <a:srgbClr val="0E3013"/>
    </a:custClr>
    <a:custClr name="Erste Standard Color 12">
      <a:srgbClr val="000000"/>
    </a:custClr>
    <a:custClr name="Erste Standard Color 13">
      <a:srgbClr val="FFFFFF"/>
    </a:custClr>
    <a:custClr name="Erste Color 1">
      <a:srgbClr val="002243"/>
    </a:custClr>
    <a:custClr name="Erste Color 2">
      <a:srgbClr val="003366"/>
    </a:custClr>
    <a:custClr name="Erste Color 3">
      <a:srgbClr val="1F4266"/>
    </a:custClr>
    <a:custClr name="Erste Color 4">
      <a:srgbClr val="1B4875"/>
    </a:custClr>
    <a:custClr name="Erste Color 5">
      <a:srgbClr val="335C85"/>
    </a:custClr>
    <a:custClr name="Erste Color 6">
      <a:srgbClr val="5B83AE"/>
    </a:custClr>
    <a:custClr name="Erste Color 7">
      <a:srgbClr val="5B799B"/>
    </a:custClr>
    <a:custClr name="Erste Color 8">
      <a:srgbClr val="CDE6F8"/>
    </a:custClr>
    <a:custClr name="Erste Color 9">
      <a:srgbClr val="D4EDFC"/>
    </a:custClr>
    <a:custClr name="Erste Color 10">
      <a:srgbClr val="E2F4FE"/>
    </a:custClr>
    <a:custClr name="Erste Color 11">
      <a:srgbClr val="AABACC"/>
    </a:custClr>
    <a:custClr name="Erste Color 12">
      <a:srgbClr val="CCD7E1"/>
    </a:custClr>
    <a:custClr name="Erste Color 13">
      <a:srgbClr val="E6EBF0"/>
    </a:custClr>
    <a:custClr name="Erste Color 14">
      <a:srgbClr val="F5F8FA"/>
    </a:custClr>
    <a:custClr name="Erste Color 15">
      <a:srgbClr val="E5E5E5"/>
    </a:custClr>
    <a:custClr name="Erste Color 16">
      <a:srgbClr val="999999"/>
    </a:custClr>
    <a:custClr name="Erste Color 17">
      <a:srgbClr val="666666"/>
    </a:custClr>
    <a:custClr name="Erste Color 18">
      <a:srgbClr val="313A45"/>
    </a:custClr>
    <a:custClr name="Erste Color 19">
      <a:srgbClr val="26374D"/>
    </a:custClr>
    <a:custClr name="Erste Color 20">
      <a:srgbClr val="3B4A5D"/>
    </a:custClr>
    <a:custClr name="Erste Color 21">
      <a:srgbClr val="9E0000"/>
    </a:custClr>
    <a:custClr name="Erste Color 22">
      <a:srgbClr val="EA0000"/>
    </a:custClr>
    <a:custClr name="Erste Color 23">
      <a:srgbClr val="FF7900"/>
    </a:custClr>
    <a:custClr name="Erste Color 24">
      <a:srgbClr val="FFA200"/>
    </a:custClr>
    <a:custClr name="Erste Color 25">
      <a:srgbClr val="339933"/>
    </a:custClr>
    <a:custClr name="Erste Color 26">
      <a:srgbClr val="FFF482"/>
    </a:custClr>
    <a:custClr name="Erste Color 27">
      <a:srgbClr val="FFCC00"/>
    </a:custClr>
    <a:custClr name="Erste Color 28">
      <a:srgbClr val="F39200"/>
    </a:custClr>
    <a:custClr name="Erste Color 29">
      <a:srgbClr val="EA5B0C"/>
    </a:custClr>
    <a:custClr name="Erste Color 30">
      <a:srgbClr val="DDCA00"/>
    </a:custClr>
    <a:custClr name="Erste Color 31">
      <a:srgbClr val="989900"/>
    </a:custClr>
  </a:custClrLst>
</a:theme>
</file>

<file path=ppt/theme/theme2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6DB93540DBBBDA4AA8D372982FCF22CA" ma:contentTypeVersion="12" ma:contentTypeDescription="Ein neues Dokument erstellen." ma:contentTypeScope="" ma:versionID="af8d873cedc25fe748256e6630cc96d2">
  <xsd:schema xmlns:xsd="http://www.w3.org/2001/XMLSchema" xmlns:xs="http://www.w3.org/2001/XMLSchema" xmlns:p="http://schemas.microsoft.com/office/2006/metadata/properties" xmlns:ns3="cd9c8b71-b8c1-47bf-a656-a4c134e3b892" xmlns:ns4="7c1b423e-f552-4ae6-8f0a-696ca9808f9c" targetNamespace="http://schemas.microsoft.com/office/2006/metadata/properties" ma:root="true" ma:fieldsID="0b14cdf810c54e1df88ed8f89fee7236" ns3:_="" ns4:_="">
    <xsd:import namespace="cd9c8b71-b8c1-47bf-a656-a4c134e3b892"/>
    <xsd:import namespace="7c1b423e-f552-4ae6-8f0a-696ca9808f9c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  <xsd:element ref="ns4:MediaServiceDateTaken" minOccurs="0"/>
                <xsd:element ref="ns4:MediaServiceAutoTags" minOccurs="0"/>
                <xsd:element ref="ns4:MediaServiceGenerationTime" minOccurs="0"/>
                <xsd:element ref="ns4:MediaServiceEventHashCode" minOccurs="0"/>
                <xsd:element ref="ns4:MediaServiceAutoKeyPoints" minOccurs="0"/>
                <xsd:element ref="ns4:MediaServiceKeyPoints" minOccurs="0"/>
                <xsd:element ref="ns4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d9c8b71-b8c1-47bf-a656-a4c134e3b892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Freigegeben für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Freigegeben für -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Freigabehinweishash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c1b423e-f552-4ae6-8f0a-696ca9808f9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7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8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altstyp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F64AA416-CB9A-46A1-B4E0-BF285F70E6F3}">
  <ds:schemaRefs>
    <ds:schemaRef ds:uri="7c1b423e-f552-4ae6-8f0a-696ca9808f9c"/>
    <ds:schemaRef ds:uri="http://purl.org/dc/dcmitype/"/>
    <ds:schemaRef ds:uri="http://purl.org/dc/elements/1.1/"/>
    <ds:schemaRef ds:uri="http://purl.org/dc/terms/"/>
    <ds:schemaRef ds:uri="http://schemas.microsoft.com/office/2006/metadata/properties"/>
    <ds:schemaRef ds:uri="cd9c8b71-b8c1-47bf-a656-a4c134e3b892"/>
    <ds:schemaRef ds:uri="http://schemas.microsoft.com/office/2006/documentManagement/types"/>
    <ds:schemaRef ds:uri="http://schemas.openxmlformats.org/package/2006/metadata/core-properties"/>
    <ds:schemaRef ds:uri="http://schemas.microsoft.com/office/infopath/2007/PartnerControl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BF0DB8B3-39CF-4390-AEA5-4947AFF29F70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15B6525D-5A1D-4DD6-AEE7-E2569EA24217}">
  <ds:schemaRefs>
    <ds:schemaRef ds:uri="7c1b423e-f552-4ae6-8f0a-696ca9808f9c"/>
    <ds:schemaRef ds:uri="cd9c8b71-b8c1-47bf-a656-a4c134e3b892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12270</TotalTime>
  <Words>208</Words>
  <Application>Microsoft Office PowerPoint</Application>
  <PresentationFormat>Prezentácia na obrazovke (16:9)</PresentationFormat>
  <Paragraphs>33</Paragraphs>
  <Slides>6</Slides>
  <Notes>4</Notes>
  <HiddenSlides>0</HiddenSlides>
  <MMClips>0</MMClips>
  <ScaleCrop>false</ScaleCrop>
  <HeadingPairs>
    <vt:vector size="6" baseType="variant">
      <vt:variant>
        <vt:lpstr>Použité písma</vt:lpstr>
      </vt:variant>
      <vt:variant>
        <vt:i4>3</vt:i4>
      </vt:variant>
      <vt:variant>
        <vt:lpstr>Motív</vt:lpstr>
      </vt:variant>
      <vt:variant>
        <vt:i4>1</vt:i4>
      </vt:variant>
      <vt:variant>
        <vt:lpstr>Nadpisy snímok</vt:lpstr>
      </vt:variant>
      <vt:variant>
        <vt:i4>6</vt:i4>
      </vt:variant>
    </vt:vector>
  </HeadingPairs>
  <TitlesOfParts>
    <vt:vector size="10" baseType="lpstr">
      <vt:lpstr>Arial</vt:lpstr>
      <vt:lpstr>Calibri</vt:lpstr>
      <vt:lpstr>Erste Book</vt:lpstr>
      <vt:lpstr>SLSP16-9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sirotova.jana@slsp.sk</dc:creator>
  <cp:lastModifiedBy>KOPECKÝ Michal SLSP</cp:lastModifiedBy>
  <cp:revision>610</cp:revision>
  <dcterms:created xsi:type="dcterms:W3CDTF">2021-03-05T09:01:43Z</dcterms:created>
  <dcterms:modified xsi:type="dcterms:W3CDTF">2022-02-07T15:44:08Z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38939b85-7e40-4a1d-91e1-0e84c3b219d7_Enabled">
    <vt:lpwstr>true</vt:lpwstr>
  </property>
  <property fmtid="{D5CDD505-2E9C-101B-9397-08002B2CF9AE}" pid="3" name="MSIP_Label_38939b85-7e40-4a1d-91e1-0e84c3b219d7_SetDate">
    <vt:lpwstr>2021-04-05T10:16:59Z</vt:lpwstr>
  </property>
  <property fmtid="{D5CDD505-2E9C-101B-9397-08002B2CF9AE}" pid="4" name="MSIP_Label_38939b85-7e40-4a1d-91e1-0e84c3b219d7_Method">
    <vt:lpwstr>Standard</vt:lpwstr>
  </property>
  <property fmtid="{D5CDD505-2E9C-101B-9397-08002B2CF9AE}" pid="5" name="MSIP_Label_38939b85-7e40-4a1d-91e1-0e84c3b219d7_Name">
    <vt:lpwstr>38939b85-7e40-4a1d-91e1-0e84c3b219d7</vt:lpwstr>
  </property>
  <property fmtid="{D5CDD505-2E9C-101B-9397-08002B2CF9AE}" pid="6" name="MSIP_Label_38939b85-7e40-4a1d-91e1-0e84c3b219d7_SiteId">
    <vt:lpwstr>3ad0376a-54d3-49a6-9e20-52de0a92fc89</vt:lpwstr>
  </property>
  <property fmtid="{D5CDD505-2E9C-101B-9397-08002B2CF9AE}" pid="7" name="MSIP_Label_38939b85-7e40-4a1d-91e1-0e84c3b219d7_ActionId">
    <vt:lpwstr>baa575b0-24d2-4994-a141-ea26bd1e2d98</vt:lpwstr>
  </property>
  <property fmtid="{D5CDD505-2E9C-101B-9397-08002B2CF9AE}" pid="8" name="MSIP_Label_38939b85-7e40-4a1d-91e1-0e84c3b219d7_ContentBits">
    <vt:lpwstr>0</vt:lpwstr>
  </property>
</Properties>
</file>