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48" r:id="rId2"/>
  </p:sldMasterIdLst>
  <p:notesMasterIdLst>
    <p:notesMasterId r:id="rId19"/>
  </p:notesMasterIdLst>
  <p:sldIdLst>
    <p:sldId id="257" r:id="rId3"/>
    <p:sldId id="848" r:id="rId4"/>
    <p:sldId id="854" r:id="rId5"/>
    <p:sldId id="867" r:id="rId6"/>
    <p:sldId id="821" r:id="rId7"/>
    <p:sldId id="862" r:id="rId8"/>
    <p:sldId id="863" r:id="rId9"/>
    <p:sldId id="874" r:id="rId10"/>
    <p:sldId id="875" r:id="rId11"/>
    <p:sldId id="868" r:id="rId12"/>
    <p:sldId id="869" r:id="rId13"/>
    <p:sldId id="870" r:id="rId14"/>
    <p:sldId id="871" r:id="rId15"/>
    <p:sldId id="872" r:id="rId16"/>
    <p:sldId id="873" r:id="rId17"/>
    <p:sldId id="865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7E93C2-91BD-42BB-8A09-64AB348496F3}" v="25" dt="2022-02-07T08:29:56.9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Stredný štýl 1 - zvýrazneni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269D01E-BC32-4049-B463-5C60D7B0CCD2}" styleName="Štýl s motívom 2 - zvýrazneni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Štýl s motívom 2 - zvýraznenie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Štýl s motívom 1 - zvýrazneni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0A15C55-8517-42AA-B614-E9B94910E393}" styleName="Stredný štýl 2 - zvýrazneni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Štýl s motívom 1 - zvýrazneni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Stredný štýl 2 - zvýrazneni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a Patkolová" userId="a10e2e98-f538-432d-b3e1-2fc0a1bcfe46" providerId="ADAL" clId="{4FF1A6E3-E27E-476E-B831-9A0E4867C2A7}"/>
    <pc:docChg chg="modSld">
      <pc:chgData name="Gabriela Patkolová" userId="a10e2e98-f538-432d-b3e1-2fc0a1bcfe46" providerId="ADAL" clId="{4FF1A6E3-E27E-476E-B831-9A0E4867C2A7}" dt="2022-02-07T16:56:07.537" v="109" actId="20577"/>
      <pc:docMkLst>
        <pc:docMk/>
      </pc:docMkLst>
      <pc:sldChg chg="modSp mod">
        <pc:chgData name="Gabriela Patkolová" userId="a10e2e98-f538-432d-b3e1-2fc0a1bcfe46" providerId="ADAL" clId="{4FF1A6E3-E27E-476E-B831-9A0E4867C2A7}" dt="2022-02-07T16:56:07.537" v="109" actId="20577"/>
        <pc:sldMkLst>
          <pc:docMk/>
          <pc:sldMk cId="3336480254" sldId="865"/>
        </pc:sldMkLst>
        <pc:spChg chg="mod">
          <ac:chgData name="Gabriela Patkolová" userId="a10e2e98-f538-432d-b3e1-2fc0a1bcfe46" providerId="ADAL" clId="{4FF1A6E3-E27E-476E-B831-9A0E4867C2A7}" dt="2022-02-07T16:56:07.537" v="109" actId="20577"/>
          <ac:spMkLst>
            <pc:docMk/>
            <pc:sldMk cId="3336480254" sldId="865"/>
            <ac:spMk id="6" creationId="{04012B0F-27E4-4563-B9B8-C65E4AD4DCB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149B0-EA4C-4699-BE1D-8402E334E322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BBE19-2276-48D1-AB46-E6B3D327C5E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638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CDA89-6EE6-4796-958A-2A59BEF6B7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46C253A-A3D0-42F6-929C-EABEF0C313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505C10B-B28E-4AE9-BF74-07390CFED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FCC0D98-1ADE-4FF6-920E-A94973AA8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69CC76D-7B2A-46A9-AF1B-730AD766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7855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750DE5-B146-4B69-8EFD-295CE4738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733E14B-6F85-4511-A5A3-EF02DAED2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FBCCB85-D825-46ED-9414-907E3DA9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1D2491D-CE74-4CDF-BDE7-35F5134D3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00A0BE1-AA84-4652-A8BE-849D1446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2663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BEBF22F4-04FD-42F3-882A-DB6234DC3C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F4040B5-B04E-4858-844E-9A5473088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CBFA9B0-AED4-49DE-9A13-9CBE801DB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98A349-3CA2-4C30-AD46-107D54CA4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627839-488A-4D37-A662-A06C72D1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7529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Úvodný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0FC00C0-23C5-004D-8CB5-57BFF243DBE2}"/>
              </a:ext>
            </a:extLst>
          </p:cNvPr>
          <p:cNvSpPr/>
          <p:nvPr userDrawn="1"/>
        </p:nvSpPr>
        <p:spPr>
          <a:xfrm>
            <a:off x="2023500" y="915608"/>
            <a:ext cx="9114503" cy="4620413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8CF80-B625-0847-AE6E-E5BE1171E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5617" y="1392865"/>
            <a:ext cx="9104672" cy="460856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CF7CFF-6FC9-A144-9103-87A9619017DA}"/>
              </a:ext>
            </a:extLst>
          </p:cNvPr>
          <p:cNvSpPr/>
          <p:nvPr userDrawn="1"/>
        </p:nvSpPr>
        <p:spPr>
          <a:xfrm>
            <a:off x="2485617" y="1392865"/>
            <a:ext cx="9104672" cy="4608567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D7A635-F4F7-5B49-973E-D4438E6984E9}"/>
              </a:ext>
            </a:extLst>
          </p:cNvPr>
          <p:cNvSpPr>
            <a:spLocks noChangeAspect="1"/>
          </p:cNvSpPr>
          <p:nvPr userDrawn="1"/>
        </p:nvSpPr>
        <p:spPr>
          <a:xfrm>
            <a:off x="2249643" y="1133857"/>
            <a:ext cx="9114503" cy="46348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A5354D-7F93-6D48-91AF-17D0A04C4553}"/>
              </a:ext>
            </a:extLst>
          </p:cNvPr>
          <p:cNvSpPr/>
          <p:nvPr userDrawn="1"/>
        </p:nvSpPr>
        <p:spPr>
          <a:xfrm>
            <a:off x="1032435" y="900238"/>
            <a:ext cx="991065" cy="154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sx="101000" sy="1010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720E11-C39A-2E40-8B6A-B1B02E041F53}"/>
              </a:ext>
            </a:extLst>
          </p:cNvPr>
          <p:cNvSpPr/>
          <p:nvPr userDrawn="1"/>
        </p:nvSpPr>
        <p:spPr>
          <a:xfrm>
            <a:off x="621971" y="898834"/>
            <a:ext cx="410464" cy="1541537"/>
          </a:xfrm>
          <a:prstGeom prst="rect">
            <a:avLst/>
          </a:prstGeom>
          <a:solidFill>
            <a:srgbClr val="FC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0E67E3-3DF7-B743-83AE-081B31EC54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588" y="992762"/>
            <a:ext cx="822759" cy="1355083"/>
          </a:xfrm>
          <a:prstGeom prst="rect">
            <a:avLst/>
          </a:prstGeom>
        </p:spPr>
      </p:pic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0A107A5-A690-6049-9533-C4FF1AB6DD9F}"/>
              </a:ext>
            </a:extLst>
          </p:cNvPr>
          <p:cNvSpPr>
            <a:spLocks noGrp="1" noChangeAspect="1"/>
          </p:cNvSpPr>
          <p:nvPr>
            <p:ph type="body" sz="quarter" idx="12" hasCustomPrompt="1"/>
          </p:nvPr>
        </p:nvSpPr>
        <p:spPr>
          <a:xfrm>
            <a:off x="3071689" y="2532351"/>
            <a:ext cx="4787798" cy="12672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 KAPIT</a:t>
            </a:r>
            <a:r>
              <a:rPr lang="sk-SK" dirty="0"/>
              <a:t>ÁLKAMI</a:t>
            </a:r>
            <a:endParaRPr lang="en-US" dirty="0"/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06EEF6F6-1BAD-EA42-BFD7-3FC3E47D2580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3071688" y="3968632"/>
            <a:ext cx="7348453" cy="764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9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79DF6D9-2794-BC4D-B7B0-08BE290E6BB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5F5FA5F-7128-7D45-9F3B-30B7147482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(bez obsah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6154" y="177136"/>
            <a:ext cx="1080505" cy="177958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458528-01AA-DF49-89A2-C73C2FD7E2DD}"/>
              </a:ext>
            </a:extLst>
          </p:cNvPr>
          <p:cNvCxnSpPr>
            <a:cxnSpLocks/>
          </p:cNvCxnSpPr>
          <p:nvPr userDrawn="1"/>
        </p:nvCxnSpPr>
        <p:spPr>
          <a:xfrm>
            <a:off x="924635" y="6667832"/>
            <a:ext cx="1075936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3">
            <a:extLst>
              <a:ext uri="{FF2B5EF4-FFF2-40B4-BE49-F238E27FC236}">
                <a16:creationId xmlns:a16="http://schemas.microsoft.com/office/drawing/2014/main" id="{968129E7-856E-4CD2-955A-8E8979F4E2F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96774" y="452390"/>
            <a:ext cx="1095226" cy="1204635"/>
            <a:chOff x="8964324" y="382323"/>
            <a:chExt cx="1401529" cy="1541537"/>
          </a:xfrm>
        </p:grpSpPr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B30B2503-6C47-4F53-B4E7-54D01C9BD36C}"/>
                </a:ext>
              </a:extLst>
            </p:cNvPr>
            <p:cNvSpPr/>
            <p:nvPr userDrawn="1"/>
          </p:nvSpPr>
          <p:spPr>
            <a:xfrm>
              <a:off x="8964324" y="383727"/>
              <a:ext cx="991065" cy="1540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39700" sx="101000" sy="101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5">
              <a:extLst>
                <a:ext uri="{FF2B5EF4-FFF2-40B4-BE49-F238E27FC236}">
                  <a16:creationId xmlns:a16="http://schemas.microsoft.com/office/drawing/2014/main" id="{7B2C8D26-2675-4A7F-9E38-DD31583367F6}"/>
                </a:ext>
              </a:extLst>
            </p:cNvPr>
            <p:cNvSpPr/>
            <p:nvPr userDrawn="1"/>
          </p:nvSpPr>
          <p:spPr>
            <a:xfrm>
              <a:off x="9955389" y="382323"/>
              <a:ext cx="410464" cy="1541537"/>
            </a:xfrm>
            <a:prstGeom prst="rect">
              <a:avLst/>
            </a:prstGeom>
            <a:solidFill>
              <a:srgbClr val="FCB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7">
              <a:extLst>
                <a:ext uri="{FF2B5EF4-FFF2-40B4-BE49-F238E27FC236}">
                  <a16:creationId xmlns:a16="http://schemas.microsoft.com/office/drawing/2014/main" id="{056A2B3F-336D-47B0-8A08-7D26A2809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8477" y="476251"/>
              <a:ext cx="822759" cy="1355083"/>
            </a:xfrm>
            <a:prstGeom prst="rect">
              <a:avLst/>
            </a:prstGeom>
          </p:spPr>
        </p:pic>
      </p:grp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0CABEF9-237B-4E9B-8DD6-221F7664DC5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924635" y="452390"/>
            <a:ext cx="9015413" cy="5577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1"/>
            </a:lvl1pPr>
          </a:lstStyle>
          <a:p>
            <a:pPr lvl="0"/>
            <a:r>
              <a:rPr lang="en-US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837481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del - Nadpis + text (Oranžový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24635" y="2707660"/>
            <a:ext cx="9559817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200" b="1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NADPIS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24635" y="4032356"/>
            <a:ext cx="9559817" cy="13761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Popis</a:t>
            </a:r>
            <a:endParaRPr lang="en-US" dirty="0"/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CAB6DC0F-B9C9-E743-ACBD-6DCC9C188B13}"/>
              </a:ext>
            </a:extLst>
          </p:cNvPr>
          <p:cNvSpPr/>
          <p:nvPr userDrawn="1"/>
        </p:nvSpPr>
        <p:spPr>
          <a:xfrm>
            <a:off x="924635" y="6118162"/>
            <a:ext cx="14225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www.skpr.sk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3659B54-96E2-954B-9050-5AA5F75E1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169" y="596109"/>
            <a:ext cx="820121" cy="13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7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adpi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 úrovne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24635" y="452390"/>
            <a:ext cx="9650601" cy="557706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3000" b="1"/>
            </a:lvl1pPr>
            <a:lvl2pPr marL="742950" indent="-285750">
              <a:lnSpc>
                <a:spcPct val="100000"/>
              </a:lnSpc>
              <a:defRPr sz="3000" b="1"/>
            </a:lvl2pPr>
            <a:lvl3pPr marL="1257300" indent="-342900">
              <a:lnSpc>
                <a:spcPct val="100000"/>
              </a:lnSpc>
              <a:defRPr sz="3000" b="1"/>
            </a:lvl3pPr>
            <a:lvl4pPr marL="1752600" indent="-381000">
              <a:lnSpc>
                <a:spcPct val="100000"/>
              </a:lnSpc>
              <a:defRPr sz="3000" b="1"/>
            </a:lvl4pPr>
            <a:lvl5pPr marL="2209800" indent="-381000">
              <a:lnSpc>
                <a:spcPct val="100000"/>
              </a:lnSpc>
              <a:defRPr sz="3000" b="1"/>
            </a:lvl5pPr>
          </a:lstStyle>
          <a:p>
            <a:r>
              <a:t>NADPIS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2" name="Straight Connector 12"/>
          <p:cNvSpPr/>
          <p:nvPr/>
        </p:nvSpPr>
        <p:spPr>
          <a:xfrm>
            <a:off x="924635" y="6667830"/>
            <a:ext cx="10759366" cy="2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36" name="Group 13"/>
          <p:cNvGrpSpPr/>
          <p:nvPr/>
        </p:nvGrpSpPr>
        <p:grpSpPr>
          <a:xfrm>
            <a:off x="11096773" y="452389"/>
            <a:ext cx="1095228" cy="1204639"/>
            <a:chOff x="0" y="0"/>
            <a:chExt cx="1095227" cy="1204637"/>
          </a:xfrm>
        </p:grpSpPr>
        <p:sp>
          <p:nvSpPr>
            <p:cNvPr id="133" name="Rectangle 14"/>
            <p:cNvSpPr/>
            <p:nvPr/>
          </p:nvSpPr>
          <p:spPr>
            <a:xfrm>
              <a:off x="-1" y="1096"/>
              <a:ext cx="774472" cy="12035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rotWithShape="0">
                <a:srgbClr val="000000">
                  <a:alpha val="14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4" name="Rectangle 15"/>
            <p:cNvSpPr/>
            <p:nvPr/>
          </p:nvSpPr>
          <p:spPr>
            <a:xfrm>
              <a:off x="774469" y="-1"/>
              <a:ext cx="320759" cy="120463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135" name="Picture 17" descr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61" y="73400"/>
              <a:ext cx="642949" cy="1058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7" name="Text Placeholder 15"/>
          <p:cNvSpPr>
            <a:spLocks noGrp="1"/>
          </p:cNvSpPr>
          <p:nvPr>
            <p:ph type="body" idx="21" hasCustomPrompt="1"/>
          </p:nvPr>
        </p:nvSpPr>
        <p:spPr>
          <a:xfrm>
            <a:off x="924635" y="1232614"/>
            <a:ext cx="9650601" cy="5088675"/>
          </a:xfrm>
          <a:prstGeom prst="rect">
            <a:avLst/>
          </a:prstGeom>
        </p:spPr>
        <p:txBody>
          <a:bodyPr/>
          <a:lstStyle/>
          <a:p>
            <a:r>
              <a:t>Text</a:t>
            </a:r>
          </a:p>
        </p:txBody>
      </p:sp>
      <p:sp>
        <p:nvSpPr>
          <p:cNvPr id="138" name="Číslo snímky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C66FB-81E9-47F8-93F9-20E1953E8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F7D3AAD-ECA1-47A7-A620-139A1CED2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ECB0B0C-3812-4D0F-AE70-6A3FEA8E6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B7B8A35-A65D-4867-8F98-B6A4762CA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96D5D5D-3096-40D2-A996-DBC6E6CB9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9736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DDB85B-B821-4192-AAB4-1ED6C736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7799C0E-89BB-4A52-8A9C-48959882F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E33B4E6-4B82-4AAA-8562-12CD9CB17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6929FE-2BA7-4575-A23F-EAE166E4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F647C52-2BD2-4A3A-A038-28E9E792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734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43EE41-7C20-4AB5-8E57-1F449C419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ED1606A-6D98-4BEF-9582-88B450346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460590A8-8E30-4D60-A7C3-6B28EC4E5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7E36020-FD93-44AE-AE7D-E911CB2F0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2DEA7D7-2CDF-44FA-B189-17D5A6656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5DB3D6B-436A-490A-AB75-0AC9566E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762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E52DA-9934-49DB-94DF-92FED9F00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FB5708D-6BB4-4F28-995C-708835B5A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6B2B668-00FC-4823-8DC6-51EF36315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55466A8-CF62-4115-98FB-C7102D04C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31391D3-E912-4A42-BDBE-2D97656F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C716C417-2EAE-4C0A-81AE-E2E44F1ED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7B497CE5-9D0B-4F26-B496-6E9339DAC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BD42C81-54DB-4498-A5EA-2566B4D9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0970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4D7B0-00FE-45F4-B3EA-3F374434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D12D931-A1CC-4D9F-ABF0-5C32A3D86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C8D85BD-E71B-45BA-B976-F8129ADD0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B8D854B-7E73-4C2A-8C69-548435901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014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B6254EE-6C9A-45FC-89EC-F053C5047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C4DB569-7114-4A20-B110-77B629E7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DE05E72F-1DE0-4264-B323-248D1BE2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3644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83220-53ED-44CF-BB7B-96F0C085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0D437E-4317-4307-9A37-B1430DBA1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94D3C1-479C-4E55-9BF1-051F78A9A8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A113BCCE-EC4E-4C1E-B50A-18098A343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D7579BE5-A0AE-4C12-B088-C67715BF3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42ED3FE-7C9C-467B-99D0-2CB76F1D3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251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444F0-0B08-43CB-9BA8-996413B9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5A1CE8B2-C8FE-4A12-A44B-C667744279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347A40-EE20-45D2-9A10-4FD7B370C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87790E2-745D-46C8-9A83-D95037F06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091EDE1-6B44-4530-8240-7332FD553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111D743-EB92-4822-BB61-BD118142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091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DAB35DB-03AC-443F-9EC2-850CEE5C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842813-F729-445A-AF95-9C701B78B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31474ED-3608-4AC3-96A4-3F8FD0070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F9112-4EDA-4040-865E-2BF732198369}" type="datetimeFigureOut">
              <a:rPr lang="sk-SK" smtClean="0"/>
              <a:t>7. 2. 2022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216E1AE-AC8F-4F42-9E33-09B8F1DF7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B7ADEFB-0AD6-44BB-9789-24CEEE5FF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DFB20-92C0-4676-A51B-5673AA1461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572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5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10"/>
          <p:cNvSpPr/>
          <p:nvPr/>
        </p:nvSpPr>
        <p:spPr>
          <a:xfrm>
            <a:off x="924635" y="6667830"/>
            <a:ext cx="10759366" cy="2"/>
          </a:xfrm>
          <a:prstGeom prst="line">
            <a:avLst/>
          </a:prstGeom>
          <a:ln w="6350">
            <a:solidFill>
              <a:srgbClr val="E7E6E6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6" name="Group 13"/>
          <p:cNvGrpSpPr/>
          <p:nvPr/>
        </p:nvGrpSpPr>
        <p:grpSpPr>
          <a:xfrm>
            <a:off x="11096773" y="452389"/>
            <a:ext cx="1095228" cy="1204639"/>
            <a:chOff x="0" y="0"/>
            <a:chExt cx="1095227" cy="1204637"/>
          </a:xfrm>
        </p:grpSpPr>
        <p:sp>
          <p:nvSpPr>
            <p:cNvPr id="3" name="Rectangle 14"/>
            <p:cNvSpPr/>
            <p:nvPr/>
          </p:nvSpPr>
          <p:spPr>
            <a:xfrm>
              <a:off x="-1" y="1096"/>
              <a:ext cx="774472" cy="12035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rotWithShape="0">
                <a:srgbClr val="000000">
                  <a:alpha val="14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" name="Rectangle 15"/>
            <p:cNvSpPr/>
            <p:nvPr/>
          </p:nvSpPr>
          <p:spPr>
            <a:xfrm>
              <a:off x="774469" y="-1"/>
              <a:ext cx="320759" cy="120463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5" name="Picture 17" descr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761" y="73400"/>
              <a:ext cx="642949" cy="10589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" name="Text úrovne 1…"/>
          <p:cNvSpPr txBox="1">
            <a:spLocks noGrp="1"/>
          </p:cNvSpPr>
          <p:nvPr>
            <p:ph type="body" idx="1" hasCustomPrompt="1"/>
          </p:nvPr>
        </p:nvSpPr>
        <p:spPr>
          <a:xfrm>
            <a:off x="924635" y="452390"/>
            <a:ext cx="9650601" cy="5564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" name="Text názvu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46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Text názvu</a:t>
            </a:r>
          </a:p>
        </p:txBody>
      </p:sp>
      <p:sp>
        <p:nvSpPr>
          <p:cNvPr id="9" name="Číslo snímky"/>
          <p:cNvSpPr txBox="1">
            <a:spLocks noGrp="1"/>
          </p:cNvSpPr>
          <p:nvPr>
            <p:ph type="sldNum" sz="quarter" idx="2"/>
          </p:nvPr>
        </p:nvSpPr>
        <p:spPr>
          <a:xfrm>
            <a:off x="8463946" y="6224224"/>
            <a:ext cx="273654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609600" marR="0" indent="-15240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097280" marR="0" indent="-18288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574800" marR="0" indent="-20320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032000" marR="0" indent="-20320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489200" marR="0" indent="-20320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2946400" marR="0" indent="-20320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03600" marR="0" indent="-20320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860800" marR="0" indent="-203200" algn="l" defTabSz="914400" latinLnBrk="0">
        <a:lnSpc>
          <a:spcPct val="1500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/>
        <a:defRPr sz="16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4"/><Relationship Id="rId7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36.png"/><Relationship Id="rId4" Type="http://schemas.openxmlformats.org/officeDocument/2006/relationships/video" Target="../media/media4.mp4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63861E-9834-F440-BFF0-AABDEAB879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38313" y="2424748"/>
            <a:ext cx="8014983" cy="1267267"/>
          </a:xfrm>
        </p:spPr>
        <p:txBody>
          <a:bodyPr/>
          <a:lstStyle/>
          <a:p>
            <a:r>
              <a:rPr lang="sk-SK" sz="4400" dirty="0"/>
              <a:t>VYHODNOTENIE </a:t>
            </a:r>
          </a:p>
          <a:p>
            <a:r>
              <a:rPr lang="sk-SK" sz="4400" dirty="0" err="1"/>
              <a:t>Yoga</a:t>
            </a:r>
            <a:r>
              <a:rPr lang="sk-SK" sz="4400" dirty="0"/>
              <a:t> </a:t>
            </a:r>
            <a:r>
              <a:rPr lang="sk-SK" sz="4400"/>
              <a:t>pre všetkých</a:t>
            </a:r>
            <a:endParaRPr lang="en-US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683962DB-1AED-499A-96DE-8E062DDAE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080" y="4383899"/>
            <a:ext cx="3291840" cy="10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45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</a:t>
            </a:r>
            <a:r>
              <a:rPr lang="sk-S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stories</a:t>
            </a:r>
            <a:endParaRPr lang="sk-SK" sz="2400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DCEC23E-9D5E-413C-BB8A-39477AFFDDB0}"/>
              </a:ext>
            </a:extLst>
          </p:cNvPr>
          <p:cNvSpPr txBox="1"/>
          <p:nvPr/>
        </p:nvSpPr>
        <p:spPr>
          <a:xfrm>
            <a:off x="7652604" y="6267108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@veronikaostrihonova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661FB61-E230-4231-93B9-6B587788CBA1}"/>
              </a:ext>
            </a:extLst>
          </p:cNvPr>
          <p:cNvSpPr txBox="1"/>
          <p:nvPr/>
        </p:nvSpPr>
        <p:spPr>
          <a:xfrm>
            <a:off x="4180753" y="6267109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@simonsnopek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B4BB5B3-6F30-4149-AA9F-2F4CBF4003D5}"/>
              </a:ext>
            </a:extLst>
          </p:cNvPr>
          <p:cNvSpPr txBox="1"/>
          <p:nvPr/>
        </p:nvSpPr>
        <p:spPr>
          <a:xfrm>
            <a:off x="708902" y="626711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@fashionspy.sk</a:t>
            </a:r>
          </a:p>
        </p:txBody>
      </p:sp>
      <p:pic>
        <p:nvPicPr>
          <p:cNvPr id="4" name="Obrázok 3" descr="Obrázok, na ktorom je text, vizitka&#10;&#10;Automaticky generovaný popis">
            <a:extLst>
              <a:ext uri="{FF2B5EF4-FFF2-40B4-BE49-F238E27FC236}">
                <a16:creationId xmlns:a16="http://schemas.microsoft.com/office/drawing/2014/main" id="{FBCF803A-3A11-4DFC-B448-4808570964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02" y="1010095"/>
            <a:ext cx="2955506" cy="5254232"/>
          </a:xfrm>
          <a:prstGeom prst="rect">
            <a:avLst/>
          </a:prstGeom>
        </p:spPr>
      </p:pic>
      <p:pic>
        <p:nvPicPr>
          <p:cNvPr id="6" name="VID-20220104-WA0012">
            <a:hlinkClick r:id="" action="ppaction://media"/>
            <a:extLst>
              <a:ext uri="{FF2B5EF4-FFF2-40B4-BE49-F238E27FC236}">
                <a16:creationId xmlns:a16="http://schemas.microsoft.com/office/drawing/2014/main" id="{B04CF42B-5C83-4CF9-A8A8-62D8B72C3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52604" y="1010094"/>
            <a:ext cx="2960371" cy="5254233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41D6D89E-3E04-4759-B4CA-A87012C778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" b="14686"/>
          <a:stretch/>
        </p:blipFill>
        <p:spPr>
          <a:xfrm>
            <a:off x="4180753" y="1010094"/>
            <a:ext cx="2928526" cy="52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</a:t>
            </a:r>
            <a:r>
              <a:rPr lang="sk-S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stories</a:t>
            </a:r>
            <a:endParaRPr lang="sk-SK" sz="2400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38A8193-56F2-471F-AE12-05BDBFB77B00}"/>
              </a:ext>
            </a:extLst>
          </p:cNvPr>
          <p:cNvSpPr txBox="1"/>
          <p:nvPr/>
        </p:nvSpPr>
        <p:spPr>
          <a:xfrm>
            <a:off x="8062367" y="6163507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@minodebnar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07AA8A8-F5A5-4F22-8C73-E3F3CA073F9E}"/>
              </a:ext>
            </a:extLst>
          </p:cNvPr>
          <p:cNvSpPr txBox="1"/>
          <p:nvPr/>
        </p:nvSpPr>
        <p:spPr>
          <a:xfrm>
            <a:off x="4568601" y="6159604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@simonakozerawski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C89DFFC-2188-4D42-B759-5A01C068A243}"/>
              </a:ext>
            </a:extLst>
          </p:cNvPr>
          <p:cNvSpPr txBox="1"/>
          <p:nvPr/>
        </p:nvSpPr>
        <p:spPr>
          <a:xfrm>
            <a:off x="1074836" y="6159604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@hula_its_me</a:t>
            </a:r>
          </a:p>
        </p:txBody>
      </p:sp>
      <p:pic>
        <p:nvPicPr>
          <p:cNvPr id="3" name="VID-20220204-WA0003">
            <a:hlinkClick r:id="" action="ppaction://media"/>
            <a:extLst>
              <a:ext uri="{FF2B5EF4-FFF2-40B4-BE49-F238E27FC236}">
                <a16:creationId xmlns:a16="http://schemas.microsoft.com/office/drawing/2014/main" id="{6D3CAEB7-4F7F-4BB1-88B5-6225614C9C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4635" y="1010094"/>
            <a:ext cx="2896599" cy="5149509"/>
          </a:xfrm>
          <a:prstGeom prst="rect">
            <a:avLst/>
          </a:prstGeom>
        </p:spPr>
      </p:pic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B735BFD8-025E-4E3B-B957-C414141010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9" b="14963"/>
          <a:stretch/>
        </p:blipFill>
        <p:spPr>
          <a:xfrm>
            <a:off x="4471670" y="1010093"/>
            <a:ext cx="2918942" cy="514951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211AA0C3-B027-4852-8AE6-376416736F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" b="14179"/>
          <a:stretch/>
        </p:blipFill>
        <p:spPr>
          <a:xfrm>
            <a:off x="7912166" y="1010092"/>
            <a:ext cx="2874319" cy="514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výstupov z eventu</a:t>
            </a:r>
            <a:endParaRPr lang="sk-SK" sz="2400" dirty="0"/>
          </a:p>
        </p:txBody>
      </p:sp>
      <p:pic>
        <p:nvPicPr>
          <p:cNvPr id="4" name="VID-20211215-WA0012">
            <a:hlinkClick r:id="" action="ppaction://media"/>
            <a:extLst>
              <a:ext uri="{FF2B5EF4-FFF2-40B4-BE49-F238E27FC236}">
                <a16:creationId xmlns:a16="http://schemas.microsoft.com/office/drawing/2014/main" id="{07AB6D69-9C79-42B6-8F45-98752F576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658" y="1020810"/>
            <a:ext cx="3048000" cy="5384800"/>
          </a:xfrm>
          <a:prstGeom prst="rect">
            <a:avLst/>
          </a:prstGeom>
        </p:spPr>
      </p:pic>
      <p:pic>
        <p:nvPicPr>
          <p:cNvPr id="7" name="VID-20211215-WA0007">
            <a:hlinkClick r:id="" action="ppaction://media"/>
            <a:extLst>
              <a:ext uri="{FF2B5EF4-FFF2-40B4-BE49-F238E27FC236}">
                <a16:creationId xmlns:a16="http://schemas.microsoft.com/office/drawing/2014/main" id="{A952DC5F-9EAB-4418-90D8-E7E58ED16B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8341" y="1020810"/>
            <a:ext cx="3048000" cy="5384800"/>
          </a:xfrm>
          <a:prstGeom prst="rect">
            <a:avLst/>
          </a:prstGeom>
        </p:spPr>
      </p:pic>
      <p:pic>
        <p:nvPicPr>
          <p:cNvPr id="3" name="VID-20211208-WA0002">
            <a:hlinkClick r:id="" action="ppaction://media"/>
            <a:extLst>
              <a:ext uri="{FF2B5EF4-FFF2-40B4-BE49-F238E27FC236}">
                <a16:creationId xmlns:a16="http://schemas.microsoft.com/office/drawing/2014/main" id="{B9C7C409-97A6-40F5-848B-332A1DFE7F2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39088" y="1020810"/>
            <a:ext cx="3048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výstupov z eventu</a:t>
            </a:r>
            <a:endParaRPr lang="sk-SK" sz="2400" dirty="0"/>
          </a:p>
        </p:txBody>
      </p:sp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BD727FD4-6934-4C0F-BEC7-131351B960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4815"/>
          <a:stretch/>
        </p:blipFill>
        <p:spPr>
          <a:xfrm>
            <a:off x="7725242" y="1010094"/>
            <a:ext cx="3086100" cy="5384800"/>
          </a:xfrm>
          <a:prstGeom prst="rect">
            <a:avLst/>
          </a:prstGeom>
        </p:spPr>
      </p:pic>
      <p:pic>
        <p:nvPicPr>
          <p:cNvPr id="7" name="Obrázok 6" descr="Obrázok, na ktorom je text, vnútri, nástroj&#10;&#10;Automaticky generovaný popis">
            <a:extLst>
              <a:ext uri="{FF2B5EF4-FFF2-40B4-BE49-F238E27FC236}">
                <a16:creationId xmlns:a16="http://schemas.microsoft.com/office/drawing/2014/main" id="{1E2F27EB-3643-467D-B223-65823CC328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14885"/>
          <a:stretch/>
        </p:blipFill>
        <p:spPr>
          <a:xfrm>
            <a:off x="4234731" y="1010094"/>
            <a:ext cx="3086100" cy="5384800"/>
          </a:xfrm>
          <a:prstGeom prst="rect">
            <a:avLst/>
          </a:prstGeom>
        </p:spPr>
      </p:pic>
      <p:pic>
        <p:nvPicPr>
          <p:cNvPr id="10" name="VID-20211215-WA0011">
            <a:hlinkClick r:id="" action="ppaction://media"/>
            <a:extLst>
              <a:ext uri="{FF2B5EF4-FFF2-40B4-BE49-F238E27FC236}">
                <a16:creationId xmlns:a16="http://schemas.microsoft.com/office/drawing/2014/main" id="{9BDB97D0-C7F6-4FBC-BEFD-15CFC6C378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2320" y="1010094"/>
            <a:ext cx="3048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8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Kóje </a:t>
            </a:r>
            <a:r>
              <a:rPr lang="sk-S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influencerov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 na evente</a:t>
            </a:r>
          </a:p>
          <a:p>
            <a:endParaRPr lang="sk-SK" sz="2400" dirty="0"/>
          </a:p>
        </p:txBody>
      </p:sp>
      <p:pic>
        <p:nvPicPr>
          <p:cNvPr id="5" name="Obrázok 4" descr="Obrázok, na ktorom je stena, vnútri, podlaha&#10;&#10;Automaticky generovaný popis">
            <a:extLst>
              <a:ext uri="{FF2B5EF4-FFF2-40B4-BE49-F238E27FC236}">
                <a16:creationId xmlns:a16="http://schemas.microsoft.com/office/drawing/2014/main" id="{D0BA2E6C-5D77-47F4-9556-BBC8B5052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6" y="1675872"/>
            <a:ext cx="3679262" cy="4905682"/>
          </a:xfrm>
          <a:prstGeom prst="rect">
            <a:avLst/>
          </a:prstGeom>
        </p:spPr>
      </p:pic>
      <p:pic>
        <p:nvPicPr>
          <p:cNvPr id="8" name="Obrázok 7" descr="Obrázok, na ktorom je stena, vnútri, preplnené&#10;&#10;Automaticky generovaný popis">
            <a:extLst>
              <a:ext uri="{FF2B5EF4-FFF2-40B4-BE49-F238E27FC236}">
                <a16:creationId xmlns:a16="http://schemas.microsoft.com/office/drawing/2014/main" id="{52BCA5C8-D033-44D8-AA9B-6E910FDC2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3" y="1675872"/>
            <a:ext cx="3679263" cy="4905682"/>
          </a:xfrm>
          <a:prstGeom prst="rect">
            <a:avLst/>
          </a:prstGeom>
        </p:spPr>
      </p:pic>
      <p:pic>
        <p:nvPicPr>
          <p:cNvPr id="11" name="Obrázok 10" descr="Obrázok, na ktorom je stena, vnútri, podlaha, nábytok&#10;&#10;Automaticky generovaný popis">
            <a:extLst>
              <a:ext uri="{FF2B5EF4-FFF2-40B4-BE49-F238E27FC236}">
                <a16:creationId xmlns:a16="http://schemas.microsoft.com/office/drawing/2014/main" id="{99484E9D-6275-4634-A51D-ACEF6D9D0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17" y="1675872"/>
            <a:ext cx="3679262" cy="4905683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4CE88F03-5A92-4DCB-BC94-A022FD0BA33F}"/>
              </a:ext>
            </a:extLst>
          </p:cNvPr>
          <p:cNvSpPr txBox="1"/>
          <p:nvPr/>
        </p:nvSpPr>
        <p:spPr>
          <a:xfrm>
            <a:off x="4135172" y="1398873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@simonsnopek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74D993C6-C556-42B3-A8C6-8D3F48BE9731}"/>
              </a:ext>
            </a:extLst>
          </p:cNvPr>
          <p:cNvSpPr txBox="1"/>
          <p:nvPr/>
        </p:nvSpPr>
        <p:spPr>
          <a:xfrm>
            <a:off x="8049251" y="1398873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@hula_its_me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D3D8F7E-9D59-4638-ADC3-F3D6C735BDDD}"/>
              </a:ext>
            </a:extLst>
          </p:cNvPr>
          <p:cNvSpPr txBox="1"/>
          <p:nvPr/>
        </p:nvSpPr>
        <p:spPr>
          <a:xfrm>
            <a:off x="180356" y="1398873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@fashionspy.sk</a:t>
            </a:r>
          </a:p>
        </p:txBody>
      </p:sp>
    </p:spTree>
    <p:extLst>
      <p:ext uri="{BB962C8B-B14F-4D97-AF65-F5344CB8AC3E}">
        <p14:creationId xmlns:p14="http://schemas.microsoft.com/office/powerpoint/2010/main" val="3904687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Kóje </a:t>
            </a:r>
            <a:r>
              <a:rPr lang="sk-S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influencerov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 na evente</a:t>
            </a:r>
          </a:p>
          <a:p>
            <a:endParaRPr lang="sk-SK" sz="2400" dirty="0"/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CE88F03-5A92-4DCB-BC94-A022FD0BA33F}"/>
              </a:ext>
            </a:extLst>
          </p:cNvPr>
          <p:cNvSpPr txBox="1"/>
          <p:nvPr/>
        </p:nvSpPr>
        <p:spPr>
          <a:xfrm>
            <a:off x="4135172" y="1398873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@minodebnar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74D993C6-C556-42B3-A8C6-8D3F48BE9731}"/>
              </a:ext>
            </a:extLst>
          </p:cNvPr>
          <p:cNvSpPr txBox="1"/>
          <p:nvPr/>
        </p:nvSpPr>
        <p:spPr>
          <a:xfrm>
            <a:off x="8049251" y="1398873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@simonakozerawski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4D3D8F7E-9D59-4638-ADC3-F3D6C735BDDD}"/>
              </a:ext>
            </a:extLst>
          </p:cNvPr>
          <p:cNvSpPr txBox="1"/>
          <p:nvPr/>
        </p:nvSpPr>
        <p:spPr>
          <a:xfrm>
            <a:off x="180356" y="1398873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@veronikaostrihonova</a:t>
            </a:r>
          </a:p>
        </p:txBody>
      </p:sp>
      <p:pic>
        <p:nvPicPr>
          <p:cNvPr id="4" name="Obrázok 3" descr="Obrázok, na ktorom je stena, vnútri, podlaha, spálňa&#10;&#10;Automaticky generovaný popis">
            <a:extLst>
              <a:ext uri="{FF2B5EF4-FFF2-40B4-BE49-F238E27FC236}">
                <a16:creationId xmlns:a16="http://schemas.microsoft.com/office/drawing/2014/main" id="{E20146C5-CE6C-48B9-A7BA-FC64B43CB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56" y="1675873"/>
            <a:ext cx="3547303" cy="4729738"/>
          </a:xfrm>
          <a:prstGeom prst="rect">
            <a:avLst/>
          </a:prstGeom>
        </p:spPr>
      </p:pic>
      <p:pic>
        <p:nvPicPr>
          <p:cNvPr id="7" name="Obrázok 6" descr="Obrázok, na ktorom je stena, vnútri, podlaha, nábytok&#10;&#10;Automaticky generovaný popis">
            <a:extLst>
              <a:ext uri="{FF2B5EF4-FFF2-40B4-BE49-F238E27FC236}">
                <a16:creationId xmlns:a16="http://schemas.microsoft.com/office/drawing/2014/main" id="{6802CD11-E70B-4318-8C3E-E2E962350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695" y="1675872"/>
            <a:ext cx="3547304" cy="4729738"/>
          </a:xfrm>
          <a:prstGeom prst="rect">
            <a:avLst/>
          </a:prstGeom>
        </p:spPr>
      </p:pic>
      <p:pic>
        <p:nvPicPr>
          <p:cNvPr id="10" name="Obrázok 9" descr="Obrázok, na ktorom je text, stena, vnútri, podlaha&#10;&#10;Automaticky generovaný popis">
            <a:extLst>
              <a:ext uri="{FF2B5EF4-FFF2-40B4-BE49-F238E27FC236}">
                <a16:creationId xmlns:a16="http://schemas.microsoft.com/office/drawing/2014/main" id="{7A6176F6-B896-4DFB-9E84-F4C72B2C1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11" y="1675870"/>
            <a:ext cx="3547304" cy="47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53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71416DE-B393-414F-B98C-742C811FFE2F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dirty="0" err="1"/>
              <a:t>Výsledky</a:t>
            </a:r>
            <a:endParaRPr lang="sk-SK" dirty="0"/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7BB7CA34-A0AD-4136-9829-7C3EC5D9F7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5223257"/>
              </p:ext>
            </p:extLst>
          </p:nvPr>
        </p:nvGraphicFramePr>
        <p:xfrm>
          <a:off x="812800" y="1205440"/>
          <a:ext cx="5428512" cy="4447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40672">
                  <a:extLst>
                    <a:ext uri="{9D8B030D-6E8A-4147-A177-3AD203B41FA5}">
                      <a16:colId xmlns:a16="http://schemas.microsoft.com/office/drawing/2014/main" val="3373615247"/>
                    </a:ext>
                  </a:extLst>
                </a:gridCol>
                <a:gridCol w="1587840">
                  <a:extLst>
                    <a:ext uri="{9D8B030D-6E8A-4147-A177-3AD203B41FA5}">
                      <a16:colId xmlns:a16="http://schemas.microsoft.com/office/drawing/2014/main" val="232070271"/>
                    </a:ext>
                  </a:extLst>
                </a:gridCol>
              </a:tblGrid>
              <a:tr h="889424"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Dosah celkovo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1 458 741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5242813"/>
                  </a:ext>
                </a:extLst>
              </a:tr>
              <a:tr h="889424"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Dosah príspevkov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498 066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92706034"/>
                  </a:ext>
                </a:extLst>
              </a:tr>
              <a:tr h="889424"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Interakcie na príspevkoch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21 822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7296431"/>
                  </a:ext>
                </a:extLst>
              </a:tr>
              <a:tr h="889424"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Dosah </a:t>
                      </a:r>
                      <a:r>
                        <a:rPr lang="sk-SK" sz="1800" dirty="0" err="1"/>
                        <a:t>instastories</a:t>
                      </a:r>
                      <a:endParaRPr lang="sk-SK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800" dirty="0"/>
                        <a:t>960 675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9686138"/>
                  </a:ext>
                </a:extLst>
              </a:tr>
              <a:tr h="889424">
                <a:tc>
                  <a:txBody>
                    <a:bodyPr/>
                    <a:lstStyle/>
                    <a:p>
                      <a:pPr algn="ctr"/>
                      <a:r>
                        <a:rPr lang="sk-SK" sz="1800" dirty="0" err="1"/>
                        <a:t>Zhliadnutia</a:t>
                      </a:r>
                      <a:r>
                        <a:rPr lang="sk-SK" sz="1800" dirty="0"/>
                        <a:t> kampaňového videa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800" dirty="0"/>
                        <a:t>202 665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628201"/>
                  </a:ext>
                </a:extLst>
              </a:tr>
            </a:tbl>
          </a:graphicData>
        </a:graphic>
      </p:graphicFrame>
      <p:sp>
        <p:nvSpPr>
          <p:cNvPr id="6" name="BlokTextu 5">
            <a:extLst>
              <a:ext uri="{FF2B5EF4-FFF2-40B4-BE49-F238E27FC236}">
                <a16:creationId xmlns:a16="http://schemas.microsoft.com/office/drawing/2014/main" id="{04012B0F-27E4-4563-B9B8-C65E4AD4DCB2}"/>
              </a:ext>
            </a:extLst>
          </p:cNvPr>
          <p:cNvSpPr txBox="1"/>
          <p:nvPr/>
        </p:nvSpPr>
        <p:spPr>
          <a:xfrm>
            <a:off x="6355611" y="2274838"/>
            <a:ext cx="3787849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sk-SK" dirty="0"/>
              <a:t>V rámci kampane bolo publikovaných 24 príspevkov na </a:t>
            </a:r>
            <a:r>
              <a:rPr lang="sk-SK" dirty="0" err="1"/>
              <a:t>Instagramových</a:t>
            </a:r>
            <a:r>
              <a:rPr lang="sk-SK" dirty="0"/>
              <a:t> profiloch </a:t>
            </a:r>
            <a:r>
              <a:rPr lang="sk-SK" dirty="0" err="1"/>
              <a:t>influencerov</a:t>
            </a:r>
            <a:r>
              <a:rPr lang="sk-SK" dirty="0"/>
              <a:t> a zdieľaných bolo 40 </a:t>
            </a:r>
            <a:r>
              <a:rPr lang="sk-SK" dirty="0" err="1"/>
              <a:t>stories</a:t>
            </a:r>
            <a:r>
              <a:rPr lang="sk-SK" dirty="0"/>
              <a:t>. Príspevky kampane </a:t>
            </a:r>
            <a:r>
              <a:rPr lang="sk-SK" dirty="0" err="1"/>
              <a:t>Yoga</a:t>
            </a:r>
            <a:r>
              <a:rPr lang="sk-SK" dirty="0"/>
              <a:t> Pre Všetkých sa dostali ku takmer 1,5 milióna ľuďom a kampaňové video videlo viac ako 200 tisíc ľudí. </a:t>
            </a:r>
            <a:r>
              <a:rPr lang="en-GB" dirty="0"/>
              <a:t>Na YouTube </a:t>
            </a:r>
            <a:r>
              <a:rPr lang="en-GB" dirty="0" err="1"/>
              <a:t>kanále</a:t>
            </a:r>
            <a:r>
              <a:rPr lang="en-GB" dirty="0"/>
              <a:t> Lenovo </a:t>
            </a:r>
            <a:r>
              <a:rPr lang="en-GB" dirty="0" err="1"/>
              <a:t>sme</a:t>
            </a:r>
            <a:r>
              <a:rPr lang="en-GB" dirty="0"/>
              <a:t> </a:t>
            </a:r>
            <a:r>
              <a:rPr lang="en-GB" dirty="0" err="1"/>
              <a:t>dosiahli</a:t>
            </a:r>
            <a:r>
              <a:rPr lang="en-GB" dirty="0"/>
              <a:t> </a:t>
            </a:r>
            <a:r>
              <a:rPr lang="en-GB" dirty="0" err="1"/>
              <a:t>takmer</a:t>
            </a:r>
            <a:r>
              <a:rPr lang="en-GB" dirty="0"/>
              <a:t> 2 </a:t>
            </a:r>
            <a:r>
              <a:rPr lang="en-GB" dirty="0" err="1"/>
              <a:t>milióny</a:t>
            </a:r>
            <a:r>
              <a:rPr lang="en-GB" dirty="0"/>
              <a:t> </a:t>
            </a:r>
            <a:r>
              <a:rPr lang="en-GB" dirty="0" err="1"/>
              <a:t>impresií</a:t>
            </a:r>
            <a:r>
              <a:rPr lang="en-GB" dirty="0"/>
              <a:t> a 400 </a:t>
            </a:r>
            <a:r>
              <a:rPr lang="en-GB" dirty="0" err="1"/>
              <a:t>tisíc</a:t>
            </a:r>
            <a:r>
              <a:rPr lang="en-GB" dirty="0"/>
              <a:t> </a:t>
            </a:r>
            <a:r>
              <a:rPr lang="en-GB" dirty="0" err="1"/>
              <a:t>videí</a:t>
            </a:r>
            <a:r>
              <a:rPr lang="en-GB" dirty="0"/>
              <a:t> </a:t>
            </a:r>
            <a:r>
              <a:rPr lang="en-GB" dirty="0" err="1"/>
              <a:t>videa</a:t>
            </a:r>
            <a:r>
              <a:rPr lang="en-GB" dirty="0"/>
              <a:t>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3648025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3E0EFFDF-1569-48C1-BCCD-C9A7AB243F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MEDIÁLNE VÝSTUPY</a:t>
            </a:r>
          </a:p>
        </p:txBody>
      </p:sp>
    </p:spTree>
    <p:extLst>
      <p:ext uri="{BB962C8B-B14F-4D97-AF65-F5344CB8AC3E}">
        <p14:creationId xmlns:p14="http://schemas.microsoft.com/office/powerpoint/2010/main" val="376797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ED57C7C-A847-4033-AC9B-9A0726E75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57" y="676275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/>
              <a:t>TOP MEDIÁLNE VÝSTUPY </a:t>
            </a:r>
          </a:p>
        </p:txBody>
      </p:sp>
      <p:pic>
        <p:nvPicPr>
          <p:cNvPr id="4" name="Obrázok 3" descr="Obrázok, na ktorom je text, snímka obrazovky, noviny&#10;&#10;Automaticky generovaný popis">
            <a:extLst>
              <a:ext uri="{FF2B5EF4-FFF2-40B4-BE49-F238E27FC236}">
                <a16:creationId xmlns:a16="http://schemas.microsoft.com/office/drawing/2014/main" id="{44BE3351-86A2-488D-A294-A44072E6E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013"/>
          <a:stretch/>
        </p:blipFill>
        <p:spPr>
          <a:xfrm>
            <a:off x="3869410" y="1742655"/>
            <a:ext cx="4972831" cy="4502522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EE59AD78-2697-49B6-A10E-93B71F9233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50" t="17992" r="34596" b="11260"/>
          <a:stretch/>
        </p:blipFill>
        <p:spPr>
          <a:xfrm>
            <a:off x="609307" y="1631401"/>
            <a:ext cx="3170213" cy="3350491"/>
          </a:xfrm>
          <a:prstGeom prst="rect">
            <a:avLst/>
          </a:prstGeom>
        </p:spPr>
      </p:pic>
      <p:sp>
        <p:nvSpPr>
          <p:cNvPr id="15" name="Obdĺžnik: zaoblený jeden roh 14">
            <a:extLst>
              <a:ext uri="{FF2B5EF4-FFF2-40B4-BE49-F238E27FC236}">
                <a16:creationId xmlns:a16="http://schemas.microsoft.com/office/drawing/2014/main" id="{D54D05E9-EC56-4534-8F19-A5AC43DCBBAD}"/>
              </a:ext>
            </a:extLst>
          </p:cNvPr>
          <p:cNvSpPr/>
          <p:nvPr/>
        </p:nvSpPr>
        <p:spPr>
          <a:xfrm rot="5400000">
            <a:off x="2489656" y="899243"/>
            <a:ext cx="557706" cy="2022022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Obdĺžnik: zaoblený jeden roh 18">
            <a:extLst>
              <a:ext uri="{FF2B5EF4-FFF2-40B4-BE49-F238E27FC236}">
                <a16:creationId xmlns:a16="http://schemas.microsoft.com/office/drawing/2014/main" id="{C4A458E6-C871-4105-8D46-DD575882D24F}"/>
              </a:ext>
            </a:extLst>
          </p:cNvPr>
          <p:cNvSpPr/>
          <p:nvPr/>
        </p:nvSpPr>
        <p:spPr>
          <a:xfrm rot="10800000">
            <a:off x="2993263" y="2677873"/>
            <a:ext cx="876147" cy="2888036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A8D42E8A-A7F7-4A03-BC8B-A8BE0C0CC5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6" b="74074"/>
          <a:stretch/>
        </p:blipFill>
        <p:spPr>
          <a:xfrm>
            <a:off x="8842241" y="1806108"/>
            <a:ext cx="2873380" cy="43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62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A7F1570-F8DC-40C6-B2D9-1289AF6F5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Monitoring</a:t>
            </a:r>
            <a:endParaRPr lang="sk-SK" dirty="0"/>
          </a:p>
        </p:txBody>
      </p:sp>
      <p:graphicFrame>
        <p:nvGraphicFramePr>
          <p:cNvPr id="3" name="Tabuľka 2">
            <a:extLst>
              <a:ext uri="{FF2B5EF4-FFF2-40B4-BE49-F238E27FC236}">
                <a16:creationId xmlns:a16="http://schemas.microsoft.com/office/drawing/2014/main" id="{9DBB9B89-43FA-4017-AF3D-884F0D1931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797034"/>
              </p:ext>
            </p:extLst>
          </p:nvPr>
        </p:nvGraphicFramePr>
        <p:xfrm>
          <a:off x="365760" y="1010094"/>
          <a:ext cx="10535920" cy="555924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22043">
                  <a:extLst>
                    <a:ext uri="{9D8B030D-6E8A-4147-A177-3AD203B41FA5}">
                      <a16:colId xmlns:a16="http://schemas.microsoft.com/office/drawing/2014/main" val="620342788"/>
                    </a:ext>
                  </a:extLst>
                </a:gridCol>
                <a:gridCol w="3923237">
                  <a:extLst>
                    <a:ext uri="{9D8B030D-6E8A-4147-A177-3AD203B41FA5}">
                      <a16:colId xmlns:a16="http://schemas.microsoft.com/office/drawing/2014/main" val="333413941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280665742"/>
                    </a:ext>
                  </a:extLst>
                </a:gridCol>
                <a:gridCol w="2471943">
                  <a:extLst>
                    <a:ext uri="{9D8B030D-6E8A-4147-A177-3AD203B41FA5}">
                      <a16:colId xmlns:a16="http://schemas.microsoft.com/office/drawing/2014/main" val="1617470367"/>
                    </a:ext>
                  </a:extLst>
                </a:gridCol>
                <a:gridCol w="1332255">
                  <a:extLst>
                    <a:ext uri="{9D8B030D-6E8A-4147-A177-3AD203B41FA5}">
                      <a16:colId xmlns:a16="http://schemas.microsoft.com/office/drawing/2014/main" val="228402639"/>
                    </a:ext>
                  </a:extLst>
                </a:gridCol>
                <a:gridCol w="1265642">
                  <a:extLst>
                    <a:ext uri="{9D8B030D-6E8A-4147-A177-3AD203B41FA5}">
                      <a16:colId xmlns:a16="http://schemas.microsoft.com/office/drawing/2014/main" val="3831429242"/>
                    </a:ext>
                  </a:extLst>
                </a:gridCol>
              </a:tblGrid>
              <a:tr h="301381">
                <a:tc>
                  <a:txBody>
                    <a:bodyPr/>
                    <a:lstStyle/>
                    <a:p>
                      <a:pPr algn="l" fontAlgn="b"/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 dirty="0">
                          <a:effectLst/>
                        </a:rPr>
                        <a:t>Titulka</a:t>
                      </a:r>
                      <a:endParaRPr lang="sk-SK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Mediatyp</a:t>
                      </a:r>
                      <a:endParaRPr lang="sk-SK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Zdroj</a:t>
                      </a:r>
                      <a:endParaRPr lang="sk-SK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Publikované</a:t>
                      </a:r>
                      <a:endParaRPr lang="sk-SK" sz="105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Mediálna hodnota</a:t>
                      </a:r>
                      <a:endParaRPr lang="sk-SK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136284064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 dirty="0">
                          <a:effectLst/>
                        </a:rPr>
                        <a:t>Tipy na darčeky pod stromček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Nextech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2021-12-07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15 032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890090365"/>
                  </a:ext>
                </a:extLst>
              </a:tr>
              <a:tr h="301381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Aký počítač vybrať pod stromček?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Nový Čas - Bratislava (1 ďalší - Nový Čas - Východ)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2021-12-05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6 491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445818196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Lenovo Yoga 9i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2021-12-21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2 700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1001879671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Ste neustále v pohybe? Toto je notebook, ktorý s vami zvládne aj nabitý deň!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cas.sk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2021-12-03 00:00:00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2 954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1051108838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5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Lenovo Yoga má známe tváre, ktoré budú notebooky používať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2021-11-04 11:57:00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956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1060535972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6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 dirty="0">
                          <a:effectLst/>
                        </a:rPr>
                        <a:t>Podľa čoho si vybrať správny notebook?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2021-11-23 13:12:50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956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2126045664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7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Lenovo Yoga 9: Tenký, kožený a drahý (RECENZIA)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2021-11-23 17:35:32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956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1342266913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8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Lenovo Yoga 9i: Tenký, kožený a exkluzívny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2021-11-29 18:01:00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956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4121626805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9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Lenovo Yoga 9i: Notebook v koži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2021-12-15 18:33:00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956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849934958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10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Nové počítače Lenovo Yoga povýšili dizajn udržateľnosťou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2022-01-06 17:56:37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956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535362868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11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Yoga pre všetkých – Lenovo predstavilo tváre svojej novej kampane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techbox.dennikn.sk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2021-11-06 07:29:12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895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373447069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12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Aký vybrať notebook do 1 000 eur? Máme pre vás 6 skvelých tipov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techbox.dennikn.sk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2021-11-27 14:32:25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895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107070268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Nové počítače Lenovo Yoga povýšili dizajn udržateľnosťou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gamesite.zoznam.sk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2022-01-09 21:50:00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759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884989803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Notebook hodný univerzity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 dirty="0">
                          <a:effectLst/>
                        </a:rPr>
                        <a:t>Online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zenskyweb.sk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2021-12-22 15:00:00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 dirty="0">
                          <a:effectLst/>
                        </a:rPr>
                        <a:t>454 Eur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944886022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15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l-PL" sz="1050" u="none" strike="noStrike">
                          <a:effectLst/>
                        </a:rPr>
                        <a:t>Tipy na darčeky pod stromček 2</a:t>
                      </a:r>
                      <a:endParaRPr lang="pl-PL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nextech.sk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2021-12-08 14:33:44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470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166007717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16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Nové počítače Lenovo Yoga povýšili dizajn udržateľnosťou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nextech.sk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2022-01-10 11:30:51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470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728159564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17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Inovatívna, všestranná a inšpiratívna – notebook Lenovo Yoga pre všetkých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 dirty="0">
                          <a:effectLst/>
                        </a:rPr>
                        <a:t>Online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rewind.sk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2021-11-04 12:13:24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473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2505075198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18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Aj biznis sa dá robiť štýlovo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komercnespravy.pravda.sk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2021-12-10 00:00:00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357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107428067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19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Inovatívna, všestranná a inšpiratívna – Yoga pre všetkých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techvia.sk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2021-11-04 09:03:35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183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025662089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20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Nové počítače Lenovo Yoga povýšili dizajn udržateľnosťou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techvia.sk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2022-01-05 21:27:31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183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2749475945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21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Inovatívna, všestranná a inšpiratívna – notebook Yoga pre všetkých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akcnezeny.sk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2021-11-03 20:00:46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149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2590842281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22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Lenovo Vianoce, vyhrajte notebook Lenovo Yoga Duet 7i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 dirty="0">
                          <a:effectLst/>
                        </a:rPr>
                        <a:t>esutaze.sk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2021-12-03 22:50:41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137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970785753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23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Inovatívna, všestranná a inšpiratívna YOGA pre všetkých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Online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 dirty="0">
                          <a:effectLst/>
                        </a:rPr>
                        <a:t>womanman.sk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2021-11-04 15:42:35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37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1872118532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24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Plus 7 dní, číslo 2/2022; str. 2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Plus 7 dní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 dirty="0">
                          <a:effectLst/>
                        </a:rPr>
                        <a:t>2022-01-13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9 900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3770155736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25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Slovenka, číslo 48/2021; str. 2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Slovenka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 dirty="0">
                          <a:effectLst/>
                        </a:rPr>
                        <a:t>2021-11-29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3 320 Eur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244850369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26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Slovenka, číslo 52-1/2021; str. 132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Slovenka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2021-12-27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 dirty="0">
                          <a:effectLst/>
                        </a:rPr>
                        <a:t>3 320 Eur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2736931776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27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u="none" strike="noStrike">
                          <a:effectLst/>
                        </a:rPr>
                        <a:t>Evita, číslo 1/2021; str. 109</a:t>
                      </a:r>
                      <a:endParaRPr lang="it-IT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Evita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2021-12-17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 dirty="0">
                          <a:effectLst/>
                        </a:rPr>
                        <a:t>5 900 Eur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2490177980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28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Téma (SK), číslo 51-52/2021; str. 71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Téma (SK)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2021-12-17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 dirty="0">
                          <a:effectLst/>
                        </a:rPr>
                        <a:t>5 900 Eur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2403296375"/>
                  </a:ext>
                </a:extLst>
              </a:tr>
              <a:tr h="162454">
                <a:tc>
                  <a:txBody>
                    <a:bodyPr/>
                    <a:lstStyle/>
                    <a:p>
                      <a:pPr algn="ctr" fontAlgn="b"/>
                      <a:r>
                        <a:rPr lang="sk-SK" sz="800" u="none" strike="noStrike">
                          <a:effectLst/>
                        </a:rPr>
                        <a:t>29</a:t>
                      </a:r>
                      <a:endParaRPr lang="sk-SK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touchIT, číslo 11-12/2021; str. 7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Tlač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050" u="none" strike="noStrike">
                          <a:effectLst/>
                        </a:rPr>
                        <a:t>touchIT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>
                          <a:effectLst/>
                        </a:rPr>
                        <a:t>2021-12-21</a:t>
                      </a:r>
                      <a:endParaRPr lang="sk-SK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050" u="none" strike="noStrike" dirty="0">
                          <a:effectLst/>
                        </a:rPr>
                        <a:t>2 700 Eur</a:t>
                      </a:r>
                      <a:endParaRPr lang="sk-SK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32" marR="4732" marT="4732" marB="0" anchor="b"/>
                </a:tc>
                <a:extLst>
                  <a:ext uri="{0D108BD9-81ED-4DB2-BD59-A6C34878D82A}">
                    <a16:rowId xmlns:a16="http://schemas.microsoft.com/office/drawing/2014/main" val="4235916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0506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/>
              <a:t>INFLUENCERSKÁ SPOLUPRÁCA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53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príspevkov</a:t>
            </a:r>
            <a:endParaRPr lang="sk-SK" sz="2400" dirty="0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38A8193-56F2-471F-AE12-05BDBFB77B00}"/>
              </a:ext>
            </a:extLst>
          </p:cNvPr>
          <p:cNvSpPr txBox="1"/>
          <p:nvPr/>
        </p:nvSpPr>
        <p:spPr>
          <a:xfrm>
            <a:off x="7763510" y="5724199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@minodebnar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507AA8A8-F5A5-4F22-8C73-E3F3CA073F9E}"/>
              </a:ext>
            </a:extLst>
          </p:cNvPr>
          <p:cNvSpPr txBox="1"/>
          <p:nvPr/>
        </p:nvSpPr>
        <p:spPr>
          <a:xfrm>
            <a:off x="4482955" y="5679953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@fashionspy.sk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3C89DFFC-2188-4D42-B759-5A01C068A243}"/>
              </a:ext>
            </a:extLst>
          </p:cNvPr>
          <p:cNvSpPr txBox="1"/>
          <p:nvPr/>
        </p:nvSpPr>
        <p:spPr>
          <a:xfrm>
            <a:off x="1105316" y="5679952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@hula_its_me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7B9BF6D0-81AE-4210-86AF-D3D0B4894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" t="9608" r="1159" b="41552"/>
          <a:stretch/>
        </p:blipFill>
        <p:spPr>
          <a:xfrm>
            <a:off x="601057" y="1512649"/>
            <a:ext cx="3734047" cy="4146289"/>
          </a:xfrm>
          <a:prstGeom prst="rect">
            <a:avLst/>
          </a:prstGeom>
        </p:spPr>
      </p:pic>
      <p:pic>
        <p:nvPicPr>
          <p:cNvPr id="13" name="Obrázok 12" descr="Obrázok, na ktorom je text&#10;&#10;Automaticky generovaný popis">
            <a:extLst>
              <a:ext uri="{FF2B5EF4-FFF2-40B4-BE49-F238E27FC236}">
                <a16:creationId xmlns:a16="http://schemas.microsoft.com/office/drawing/2014/main" id="{B34CE2A2-2DD5-4AD4-A4E7-160D7F8AF9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b="24252"/>
          <a:stretch/>
        </p:blipFill>
        <p:spPr>
          <a:xfrm>
            <a:off x="4482955" y="1579881"/>
            <a:ext cx="2984854" cy="4100680"/>
          </a:xfrm>
          <a:prstGeom prst="rect">
            <a:avLst/>
          </a:prstGeom>
        </p:spPr>
      </p:pic>
      <p:pic>
        <p:nvPicPr>
          <p:cNvPr id="15" name="Obrázok 14" descr="Obrázok, na ktorom je text, vnútri, podlaha&#10;&#10;Automaticky generovaný popis">
            <a:extLst>
              <a:ext uri="{FF2B5EF4-FFF2-40B4-BE49-F238E27FC236}">
                <a16:creationId xmlns:a16="http://schemas.microsoft.com/office/drawing/2014/main" id="{E505F7FB-F26E-4A06-9781-80ADCC1DC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 b="28296"/>
          <a:stretch/>
        </p:blipFill>
        <p:spPr>
          <a:xfrm>
            <a:off x="7763510" y="1491027"/>
            <a:ext cx="2984855" cy="418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80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príspevkov</a:t>
            </a:r>
            <a:endParaRPr lang="sk-SK" sz="2400" dirty="0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DCEC23E-9D5E-413C-BB8A-39477AFFDDB0}"/>
              </a:ext>
            </a:extLst>
          </p:cNvPr>
          <p:cNvSpPr txBox="1"/>
          <p:nvPr/>
        </p:nvSpPr>
        <p:spPr>
          <a:xfrm>
            <a:off x="7693245" y="559095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@veronikaostrihonova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C661FB61-E230-4231-93B9-6B587788CBA1}"/>
              </a:ext>
            </a:extLst>
          </p:cNvPr>
          <p:cNvSpPr txBox="1"/>
          <p:nvPr/>
        </p:nvSpPr>
        <p:spPr>
          <a:xfrm>
            <a:off x="4201073" y="559095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@simonsnopek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AB4BB5B3-6F30-4149-AA9F-2F4CBF4003D5}"/>
              </a:ext>
            </a:extLst>
          </p:cNvPr>
          <p:cNvSpPr txBox="1"/>
          <p:nvPr/>
        </p:nvSpPr>
        <p:spPr>
          <a:xfrm>
            <a:off x="708902" y="5590950"/>
            <a:ext cx="2875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@simonakozerawski</a:t>
            </a:r>
          </a:p>
        </p:txBody>
      </p:sp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791F99C6-3DC1-4826-8CB4-4F90FEAA74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27587"/>
          <a:stretch/>
        </p:blipFill>
        <p:spPr>
          <a:xfrm>
            <a:off x="7693245" y="1275080"/>
            <a:ext cx="3086100" cy="4315870"/>
          </a:xfrm>
          <a:prstGeom prst="rect">
            <a:avLst/>
          </a:prstGeom>
        </p:spPr>
      </p:pic>
      <p:pic>
        <p:nvPicPr>
          <p:cNvPr id="12" name="Obrázok 11" descr="Obrázok, na ktorom je text&#10;&#10;Automaticky generovaný popis">
            <a:extLst>
              <a:ext uri="{FF2B5EF4-FFF2-40B4-BE49-F238E27FC236}">
                <a16:creationId xmlns:a16="http://schemas.microsoft.com/office/drawing/2014/main" id="{F72F354C-7503-43FA-A631-4B2B83195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0" b="28593"/>
          <a:stretch/>
        </p:blipFill>
        <p:spPr>
          <a:xfrm>
            <a:off x="4175171" y="1275080"/>
            <a:ext cx="3137905" cy="4307840"/>
          </a:xfrm>
          <a:prstGeom prst="rect">
            <a:avLst/>
          </a:prstGeom>
        </p:spPr>
      </p:pic>
      <p:pic>
        <p:nvPicPr>
          <p:cNvPr id="14" name="Obrázok 13" descr="Obrázok, na ktorom je text&#10;&#10;Automaticky generovaný popis">
            <a:extLst>
              <a:ext uri="{FF2B5EF4-FFF2-40B4-BE49-F238E27FC236}">
                <a16:creationId xmlns:a16="http://schemas.microsoft.com/office/drawing/2014/main" id="{45A68DCD-F1B9-412A-BDE9-3AAE997A3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1" b="27704"/>
          <a:stretch/>
        </p:blipFill>
        <p:spPr>
          <a:xfrm>
            <a:off x="708902" y="1275080"/>
            <a:ext cx="3086100" cy="430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26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príspevkov</a:t>
            </a:r>
            <a:endParaRPr lang="sk-SK" sz="2400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89FE052E-3A64-4A0B-A7F3-E485C42C8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2" t="15473" r="8870" b="27873"/>
          <a:stretch/>
        </p:blipFill>
        <p:spPr>
          <a:xfrm>
            <a:off x="499729" y="1010094"/>
            <a:ext cx="5596271" cy="2367269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8CDEC5DF-25FC-461D-8C1A-466C40729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1" t="14386" r="13261" b="10729"/>
          <a:stretch/>
        </p:blipFill>
        <p:spPr>
          <a:xfrm>
            <a:off x="499729" y="3480638"/>
            <a:ext cx="5520446" cy="3164711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6089CFC1-09C1-4568-AC04-BAD1C89CCF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90" t="13396" r="9250" b="10963"/>
          <a:stretch/>
        </p:blipFill>
        <p:spPr>
          <a:xfrm>
            <a:off x="6171827" y="1010094"/>
            <a:ext cx="4503261" cy="2802972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14E2E01-12A6-4295-824E-7A8F75B49B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30" t="13333" r="13662" b="18760"/>
          <a:stretch/>
        </p:blipFill>
        <p:spPr>
          <a:xfrm>
            <a:off x="6171827" y="3842377"/>
            <a:ext cx="5349966" cy="280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46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3EE4845-CC33-4B77-AEA5-4B8BCABBA6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5267" y="390338"/>
            <a:ext cx="9015413" cy="557704"/>
          </a:xfrm>
        </p:spPr>
        <p:txBody>
          <a:bodyPr>
            <a:norm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Ukážky interakcií</a:t>
            </a:r>
            <a:endParaRPr lang="sk-SK" sz="2400" dirty="0"/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A1CB0F29-5E9D-40BA-948C-708238D2E7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946" t="30338" r="16490" b="39648"/>
          <a:stretch/>
        </p:blipFill>
        <p:spPr>
          <a:xfrm>
            <a:off x="322428" y="1626778"/>
            <a:ext cx="4266101" cy="208376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D010AE7B-9BBA-4779-966B-BDB4ECF64E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t="33630" b="54370"/>
          <a:stretch/>
        </p:blipFill>
        <p:spPr>
          <a:xfrm>
            <a:off x="5211498" y="3878705"/>
            <a:ext cx="3299112" cy="1060381"/>
          </a:xfrm>
          <a:prstGeom prst="rect">
            <a:avLst/>
          </a:prstGeom>
        </p:spPr>
      </p:pic>
      <p:pic>
        <p:nvPicPr>
          <p:cNvPr id="6" name="Obrázok 5" descr="Obrázok, na ktorom je text&#10;&#10;Automaticky generovaný popis">
            <a:extLst>
              <a:ext uri="{FF2B5EF4-FFF2-40B4-BE49-F238E27FC236}">
                <a16:creationId xmlns:a16="http://schemas.microsoft.com/office/drawing/2014/main" id="{A6D8FC04-27B7-409D-BBBE-247D6AA085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34" b="19202"/>
          <a:stretch/>
        </p:blipFill>
        <p:spPr>
          <a:xfrm>
            <a:off x="8664663" y="1783225"/>
            <a:ext cx="3315085" cy="136423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CD0A8C9-F4A0-45B4-B4FE-4341E9EB05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1" b="22815"/>
          <a:stretch/>
        </p:blipFill>
        <p:spPr>
          <a:xfrm>
            <a:off x="8452359" y="3147458"/>
            <a:ext cx="3383921" cy="304135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7424BA9-3E27-47E2-8EF9-57C84B97E8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584" t="32024" r="11942" b="41885"/>
          <a:stretch/>
        </p:blipFill>
        <p:spPr>
          <a:xfrm>
            <a:off x="161698" y="3918690"/>
            <a:ext cx="4761176" cy="2083764"/>
          </a:xfrm>
          <a:prstGeom prst="rect">
            <a:avLst/>
          </a:prstGeom>
        </p:spPr>
      </p:pic>
      <p:pic>
        <p:nvPicPr>
          <p:cNvPr id="4" name="Obrázok 3" descr="Obrázok, na ktorom je text&#10;&#10;Automaticky generovaný popis">
            <a:extLst>
              <a:ext uri="{FF2B5EF4-FFF2-40B4-BE49-F238E27FC236}">
                <a16:creationId xmlns:a16="http://schemas.microsoft.com/office/drawing/2014/main" id="{C6C30FA1-0504-4789-917D-5D0F6BEF59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8" r="14576" b="47864"/>
          <a:stretch/>
        </p:blipFill>
        <p:spPr>
          <a:xfrm>
            <a:off x="4597795" y="1235092"/>
            <a:ext cx="3923400" cy="2562667"/>
          </a:xfrm>
          <a:prstGeom prst="rect">
            <a:avLst/>
          </a:prstGeom>
        </p:spPr>
      </p:pic>
      <p:pic>
        <p:nvPicPr>
          <p:cNvPr id="12" name="Obrázok 11" descr="Obrázok, na ktorom je text&#10;&#10;Automaticky generovaný popis">
            <a:extLst>
              <a:ext uri="{FF2B5EF4-FFF2-40B4-BE49-F238E27FC236}">
                <a16:creationId xmlns:a16="http://schemas.microsoft.com/office/drawing/2014/main" id="{A1E3A4CF-1BB3-46EC-8EB3-3FD765E7711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t="33250" r="8969" b="56762"/>
          <a:stretch/>
        </p:blipFill>
        <p:spPr>
          <a:xfrm>
            <a:off x="5066643" y="5180948"/>
            <a:ext cx="3472320" cy="84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667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3969A"/>
      </a:accent1>
      <a:accent2>
        <a:srgbClr val="B0A891"/>
      </a:accent2>
      <a:accent3>
        <a:srgbClr val="FCBB00"/>
      </a:accent3>
      <a:accent4>
        <a:srgbClr val="FF3B00"/>
      </a:accent4>
      <a:accent5>
        <a:srgbClr val="254893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690</Words>
  <Application>Microsoft Office PowerPoint</Application>
  <PresentationFormat>Širokouhlá</PresentationFormat>
  <Paragraphs>225</Paragraphs>
  <Slides>16</Slides>
  <Notes>0</Notes>
  <HiddenSlides>0</HiddenSlides>
  <MMClips>6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Motív Office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Michaela Katonová Vargová</dc:creator>
  <cp:lastModifiedBy>Gabriela Patkolová</cp:lastModifiedBy>
  <cp:revision>15</cp:revision>
  <dcterms:created xsi:type="dcterms:W3CDTF">2022-02-03T10:17:55Z</dcterms:created>
  <dcterms:modified xsi:type="dcterms:W3CDTF">2022-02-07T16:56:09Z</dcterms:modified>
</cp:coreProperties>
</file>