
<file path=[Content_Types].xml><?xml version="1.0" encoding="utf-8"?>
<Types xmlns="http://schemas.openxmlformats.org/package/2006/content-types">
  <Default Extension="emf" ContentType="image/x-emf"/>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8"/>
  </p:notesMasterIdLst>
  <p:sldIdLst>
    <p:sldId id="261" r:id="rId5"/>
    <p:sldId id="363" r:id="rId6"/>
    <p:sldId id="354" r:id="rId7"/>
    <p:sldId id="309" r:id="rId8"/>
    <p:sldId id="355" r:id="rId9"/>
    <p:sldId id="367" r:id="rId10"/>
    <p:sldId id="284" r:id="rId11"/>
    <p:sldId id="368" r:id="rId12"/>
    <p:sldId id="305" r:id="rId13"/>
    <p:sldId id="366" r:id="rId14"/>
    <p:sldId id="364" r:id="rId15"/>
    <p:sldId id="365" r:id="rId16"/>
    <p:sldId id="369"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Noto IKEA Latin" panose="020B0604020202020204" charset="0"/>
      <p:regular r:id="rId23"/>
      <p:bold r:id="rId24"/>
      <p:italic r:id="rId25"/>
      <p:boldItalic r:id="rId26"/>
    </p:embeddedFont>
    <p:embeddedFont>
      <p:font typeface="Noto IKEA Latin Regular" panose="020B0604020202020204" charset="0"/>
      <p:regular r:id="rId27"/>
      <p:bold r:id="rId28"/>
      <p:italic r:id="rId29"/>
      <p:boldItalic r:id="rId30"/>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8"/>
    <a:srgbClr val="E4E5E3"/>
    <a:srgbClr val="FFD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p:restoredTop sz="96357" autoAdjust="0"/>
  </p:normalViewPr>
  <p:slideViewPr>
    <p:cSldViewPr snapToGrid="0" snapToObjects="1">
      <p:cViewPr varScale="1">
        <p:scale>
          <a:sx n="108" d="100"/>
          <a:sy n="108" d="100"/>
        </p:scale>
        <p:origin x="108" y="14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oto IKEA Latin Regular" panose="020B050204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oto IKEA Latin Regular" panose="020B0502040504020204" pitchFamily="34" charset="0"/>
              </a:defRPr>
            </a:lvl1pPr>
          </a:lstStyle>
          <a:p>
            <a:fld id="{CFDDF2E6-2633-1940-BF50-5FCAE8706BAD}" type="datetimeFigureOut">
              <a:rPr lang="en-US" smtClean="0"/>
              <a:pPr/>
              <a:t>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oto IKEA Latin Regular" panose="020B050204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oto IKEA Latin Regular" panose="020B0502040504020204" pitchFamily="34" charset="0"/>
              </a:defRPr>
            </a:lvl1pPr>
          </a:lstStyle>
          <a:p>
            <a:fld id="{B7FC4F5B-6136-F348-BEAF-A8E0CC8F44AA}" type="slidenum">
              <a:rPr lang="en-US" smtClean="0"/>
              <a:pPr/>
              <a:t>‹#›</a:t>
            </a:fld>
            <a:endParaRPr lang="en-US"/>
          </a:p>
        </p:txBody>
      </p:sp>
    </p:spTree>
    <p:extLst>
      <p:ext uri="{BB962C8B-B14F-4D97-AF65-F5344CB8AC3E}">
        <p14:creationId xmlns:p14="http://schemas.microsoft.com/office/powerpoint/2010/main" val="3348680886"/>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Noto IKEA Latin Regular" panose="020B0502040504020204" pitchFamily="34" charset="0"/>
        <a:ea typeface="+mn-ea"/>
        <a:cs typeface="+mn-cs"/>
      </a:defRPr>
    </a:lvl1pPr>
    <a:lvl2pPr marL="457189" algn="l" defTabSz="914377" rtl="0" eaLnBrk="1" latinLnBrk="0" hangingPunct="1">
      <a:defRPr sz="1200" b="0" i="0" kern="1200">
        <a:solidFill>
          <a:schemeClr val="tx1"/>
        </a:solidFill>
        <a:latin typeface="Noto IKEA Latin Regular" panose="020B0502040504020204" pitchFamily="34" charset="0"/>
        <a:ea typeface="+mn-ea"/>
        <a:cs typeface="+mn-cs"/>
      </a:defRPr>
    </a:lvl2pPr>
    <a:lvl3pPr marL="914377" algn="l" defTabSz="914377" rtl="0" eaLnBrk="1" latinLnBrk="0" hangingPunct="1">
      <a:defRPr sz="1200" b="0" i="0" kern="1200">
        <a:solidFill>
          <a:schemeClr val="tx1"/>
        </a:solidFill>
        <a:latin typeface="Noto IKEA Latin Regular" panose="020B0502040504020204" pitchFamily="34" charset="0"/>
        <a:ea typeface="+mn-ea"/>
        <a:cs typeface="+mn-cs"/>
      </a:defRPr>
    </a:lvl3pPr>
    <a:lvl4pPr marL="1371566" algn="l" defTabSz="914377" rtl="0" eaLnBrk="1" latinLnBrk="0" hangingPunct="1">
      <a:defRPr sz="1200" b="0" i="0" kern="1200">
        <a:solidFill>
          <a:schemeClr val="tx1"/>
        </a:solidFill>
        <a:latin typeface="Noto IKEA Latin Regular" panose="020B0502040504020204" pitchFamily="34" charset="0"/>
        <a:ea typeface="+mn-ea"/>
        <a:cs typeface="+mn-cs"/>
      </a:defRPr>
    </a:lvl4pPr>
    <a:lvl5pPr marL="1828754" algn="l" defTabSz="914377" rtl="0" eaLnBrk="1" latinLnBrk="0" hangingPunct="1">
      <a:defRPr sz="1200" b="0" i="0" kern="1200">
        <a:solidFill>
          <a:schemeClr val="tx1"/>
        </a:solidFill>
        <a:latin typeface="Noto IKEA Latin Regular" panose="020B0502040504020204" pitchFamily="34"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7FC4F5B-6136-F348-BEAF-A8E0CC8F44AA}" type="slidenum">
              <a:rPr lang="en-US" smtClean="0"/>
              <a:pPr/>
              <a:t>1</a:t>
            </a:fld>
            <a:endParaRPr lang="en-US"/>
          </a:p>
        </p:txBody>
      </p:sp>
    </p:spTree>
    <p:extLst>
      <p:ext uri="{BB962C8B-B14F-4D97-AF65-F5344CB8AC3E}">
        <p14:creationId xmlns:p14="http://schemas.microsoft.com/office/powerpoint/2010/main" val="81377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5"/>
          </p:nvPr>
        </p:nvSpPr>
        <p:spPr/>
        <p:txBody>
          <a:bodyPr/>
          <a:lstStyle/>
          <a:p>
            <a:fld id="{B7FC4F5B-6136-F348-BEAF-A8E0CC8F44AA}" type="slidenum">
              <a:rPr lang="en-US" smtClean="0"/>
              <a:pPr/>
              <a:t>9</a:t>
            </a:fld>
            <a:endParaRPr lang="en-US"/>
          </a:p>
        </p:txBody>
      </p:sp>
    </p:spTree>
    <p:extLst>
      <p:ext uri="{BB962C8B-B14F-4D97-AF65-F5344CB8AC3E}">
        <p14:creationId xmlns:p14="http://schemas.microsoft.com/office/powerpoint/2010/main" val="3692824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5"/>
          </p:nvPr>
        </p:nvSpPr>
        <p:spPr/>
        <p:txBody>
          <a:bodyPr/>
          <a:lstStyle/>
          <a:p>
            <a:fld id="{B7FC4F5B-6136-F348-BEAF-A8E0CC8F44AA}" type="slidenum">
              <a:rPr lang="en-US" smtClean="0"/>
              <a:pPr/>
              <a:t>11</a:t>
            </a:fld>
            <a:endParaRPr lang="en-US"/>
          </a:p>
        </p:txBody>
      </p:sp>
    </p:spTree>
    <p:extLst>
      <p:ext uri="{BB962C8B-B14F-4D97-AF65-F5344CB8AC3E}">
        <p14:creationId xmlns:p14="http://schemas.microsoft.com/office/powerpoint/2010/main" val="250155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 partial colour background, texture or imag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87BBF9D-BEB5-5444-89E4-010A3501B6E5}"/>
              </a:ext>
            </a:extLst>
          </p:cNvPr>
          <p:cNvSpPr>
            <a:spLocks noGrp="1"/>
          </p:cNvSpPr>
          <p:nvPr>
            <p:ph type="pic" sz="quarter" idx="14" hasCustomPrompt="1"/>
          </p:nvPr>
        </p:nvSpPr>
        <p:spPr>
          <a:xfrm>
            <a:off x="0" y="-1"/>
            <a:ext cx="12192000" cy="52292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to add a picture</a:t>
            </a:r>
          </a:p>
        </p:txBody>
      </p:sp>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9788"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24" name="Picture Placeholder 23">
            <a:extLst>
              <a:ext uri="{FF2B5EF4-FFF2-40B4-BE49-F238E27FC236}">
                <a16:creationId xmlns:a16="http://schemas.microsoft.com/office/drawing/2014/main" id="{79368BF8-6A5B-604C-8EC5-EB001A2EDFF1}"/>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noProof="0"/>
              <a:t> </a:t>
            </a:r>
          </a:p>
        </p:txBody>
      </p:sp>
      <p:pic>
        <p:nvPicPr>
          <p:cNvPr id="25" name="Picture 24">
            <a:extLst>
              <a:ext uri="{FF2B5EF4-FFF2-40B4-BE49-F238E27FC236}">
                <a16:creationId xmlns:a16="http://schemas.microsoft.com/office/drawing/2014/main" id="{3D86CA59-9EE1-214A-8576-AE1B009CBC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Tree>
    <p:extLst>
      <p:ext uri="{BB962C8B-B14F-4D97-AF65-F5344CB8AC3E}">
        <p14:creationId xmlns:p14="http://schemas.microsoft.com/office/powerpoint/2010/main" val="1252070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on the righ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D48D48A-6A5E-1641-B321-0C5DA93B51AF}"/>
              </a:ext>
            </a:extLst>
          </p:cNvPr>
          <p:cNvSpPr>
            <a:spLocks noGrp="1"/>
          </p:cNvSpPr>
          <p:nvPr>
            <p:ph type="pic" sz="quarter" idx="15" hasCustomPrompt="1"/>
          </p:nvPr>
        </p:nvSpPr>
        <p:spPr>
          <a:xfrm>
            <a:off x="6096000" y="0"/>
            <a:ext cx="6096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9" name="TextBox 8">
            <a:extLst>
              <a:ext uri="{FF2B5EF4-FFF2-40B4-BE49-F238E27FC236}">
                <a16:creationId xmlns:a16="http://schemas.microsoft.com/office/drawing/2014/main" id="{A4A5B6B5-68D0-A54D-A622-9737BD24529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28621A64-7B8E-B242-859E-D8C6D673E4E6}"/>
              </a:ext>
            </a:extLst>
          </p:cNvPr>
          <p:cNvSpPr>
            <a:spLocks noGrp="1"/>
          </p:cNvSpPr>
          <p:nvPr>
            <p:ph type="title" hasCustomPrompt="1"/>
          </p:nvPr>
        </p:nvSpPr>
        <p:spPr>
          <a:xfrm>
            <a:off x="837218" y="838800"/>
            <a:ext cx="4825753"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14" name="Picture Placeholder 23">
            <a:extLst>
              <a:ext uri="{FF2B5EF4-FFF2-40B4-BE49-F238E27FC236}">
                <a16:creationId xmlns:a16="http://schemas.microsoft.com/office/drawing/2014/main" id="{DFAC9A31-E03E-6545-8C95-D17DF53B0168}"/>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noProof="0"/>
              <a:t> </a:t>
            </a:r>
          </a:p>
        </p:txBody>
      </p:sp>
      <p:sp>
        <p:nvSpPr>
          <p:cNvPr id="4" name="Text Placeholder 3">
            <a:extLst>
              <a:ext uri="{FF2B5EF4-FFF2-40B4-BE49-F238E27FC236}">
                <a16:creationId xmlns:a16="http://schemas.microsoft.com/office/drawing/2014/main" id="{52E9B177-8DA0-0441-A221-80226E11295B}"/>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8" name="Footer Placeholder 1">
            <a:extLst>
              <a:ext uri="{FF2B5EF4-FFF2-40B4-BE49-F238E27FC236}">
                <a16:creationId xmlns:a16="http://schemas.microsoft.com/office/drawing/2014/main" id="{9268F47C-6A1E-6446-9FB4-2D298F562747}"/>
              </a:ext>
            </a:extLst>
          </p:cNvPr>
          <p:cNvSpPr>
            <a:spLocks noGrp="1"/>
          </p:cNvSpPr>
          <p:nvPr>
            <p:ph type="ftr" sz="quarter" idx="19"/>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226922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on the lef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5D527F14-48A9-BB4D-8ABB-D25C9E004E4D}"/>
              </a:ext>
            </a:extLst>
          </p:cNvPr>
          <p:cNvSpPr>
            <a:spLocks noGrp="1"/>
          </p:cNvSpPr>
          <p:nvPr>
            <p:ph type="pic" sz="quarter" idx="15" hasCustomPrompt="1"/>
          </p:nvPr>
        </p:nvSpPr>
        <p:spPr>
          <a:xfrm>
            <a:off x="0" y="0"/>
            <a:ext cx="6062176"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10" name="TextBox 9">
            <a:extLst>
              <a:ext uri="{FF2B5EF4-FFF2-40B4-BE49-F238E27FC236}">
                <a16:creationId xmlns:a16="http://schemas.microsoft.com/office/drawing/2014/main" id="{B55AD044-F9B2-7B4A-8F1A-C29B1D7B056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126F91B4-0CEF-044B-8873-D93BD278142D}"/>
              </a:ext>
            </a:extLst>
          </p:cNvPr>
          <p:cNvSpPr>
            <a:spLocks noGrp="1"/>
          </p:cNvSpPr>
          <p:nvPr>
            <p:ph type="title" hasCustomPrompt="1"/>
          </p:nvPr>
        </p:nvSpPr>
        <p:spPr>
          <a:xfrm>
            <a:off x="6677081" y="838800"/>
            <a:ext cx="4824771"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2" name="Footer Placeholder 1">
            <a:extLst>
              <a:ext uri="{FF2B5EF4-FFF2-40B4-BE49-F238E27FC236}">
                <a16:creationId xmlns:a16="http://schemas.microsoft.com/office/drawing/2014/main" id="{6E64B2A8-161F-744F-9F85-AE3488CC641A}"/>
              </a:ext>
            </a:extLst>
          </p:cNvPr>
          <p:cNvSpPr>
            <a:spLocks noGrp="1"/>
          </p:cNvSpPr>
          <p:nvPr>
            <p:ph type="ftr" sz="quarter" idx="16"/>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B49D2ED4-85B6-784A-A881-461D6437618F}"/>
              </a:ext>
            </a:extLst>
          </p:cNvPr>
          <p:cNvSpPr>
            <a:spLocks noGrp="1"/>
          </p:cNvSpPr>
          <p:nvPr>
            <p:ph type="body" sz="quarter" idx="18" hasCustomPrompt="1"/>
          </p:nvPr>
        </p:nvSpPr>
        <p:spPr>
          <a:xfrm>
            <a:off x="6649803"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Tree>
    <p:extLst>
      <p:ext uri="{BB962C8B-B14F-4D97-AF65-F5344CB8AC3E}">
        <p14:creationId xmlns:p14="http://schemas.microsoft.com/office/powerpoint/2010/main" val="1958573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n one colum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67F5F-7995-864E-A3B0-B870396AC45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1">
            <a:extLst>
              <a:ext uri="{FF2B5EF4-FFF2-40B4-BE49-F238E27FC236}">
                <a16:creationId xmlns:a16="http://schemas.microsoft.com/office/drawing/2014/main" id="{553F6C7D-ECC0-674B-A1ED-F01C3FA495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6" name="Text Placeholder 3">
            <a:extLst>
              <a:ext uri="{FF2B5EF4-FFF2-40B4-BE49-F238E27FC236}">
                <a16:creationId xmlns:a16="http://schemas.microsoft.com/office/drawing/2014/main" id="{3397E6F6-DFC7-C54D-9E7E-CD51822BE714}"/>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7" name="Footer Placeholder 1">
            <a:extLst>
              <a:ext uri="{FF2B5EF4-FFF2-40B4-BE49-F238E27FC236}">
                <a16:creationId xmlns:a16="http://schemas.microsoft.com/office/drawing/2014/main" id="{500049F7-B9FA-B848-9517-EB2FF545957D}"/>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515722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n two column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F938B-E5BF-B14A-BD1E-B4386178043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3" name="Title 1">
            <a:extLst>
              <a:ext uri="{FF2B5EF4-FFF2-40B4-BE49-F238E27FC236}">
                <a16:creationId xmlns:a16="http://schemas.microsoft.com/office/drawing/2014/main" id="{BE51D75E-6321-C94D-9947-17B36A281ED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7" name="Text Placeholder 3">
            <a:extLst>
              <a:ext uri="{FF2B5EF4-FFF2-40B4-BE49-F238E27FC236}">
                <a16:creationId xmlns:a16="http://schemas.microsoft.com/office/drawing/2014/main" id="{C14A6056-7DBD-554E-8300-9E7C2B02BF19}"/>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9" name="Text Placeholder 3">
            <a:extLst>
              <a:ext uri="{FF2B5EF4-FFF2-40B4-BE49-F238E27FC236}">
                <a16:creationId xmlns:a16="http://schemas.microsoft.com/office/drawing/2014/main" id="{747137C9-AD53-D149-A97E-41A82FBA0CF6}"/>
              </a:ext>
            </a:extLst>
          </p:cNvPr>
          <p:cNvSpPr>
            <a:spLocks noGrp="1"/>
          </p:cNvSpPr>
          <p:nvPr>
            <p:ph type="body" sz="quarter" idx="19" hasCustomPrompt="1"/>
          </p:nvPr>
        </p:nvSpPr>
        <p:spPr>
          <a:xfrm>
            <a:off x="6509767"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1" name="Footer Placeholder 1">
            <a:extLst>
              <a:ext uri="{FF2B5EF4-FFF2-40B4-BE49-F238E27FC236}">
                <a16:creationId xmlns:a16="http://schemas.microsoft.com/office/drawing/2014/main" id="{71E47299-58D5-5141-A53D-1CABCA69C084}"/>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4215739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points in three column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10EEEC-F9CA-E042-BDE6-F770471505B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8" name="Title 1">
            <a:extLst>
              <a:ext uri="{FF2B5EF4-FFF2-40B4-BE49-F238E27FC236}">
                <a16:creationId xmlns:a16="http://schemas.microsoft.com/office/drawing/2014/main" id="{00941136-4B4C-4145-A979-62087D971861}"/>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8" name="Text Placeholder 3">
            <a:extLst>
              <a:ext uri="{FF2B5EF4-FFF2-40B4-BE49-F238E27FC236}">
                <a16:creationId xmlns:a16="http://schemas.microsoft.com/office/drawing/2014/main" id="{CB00048D-5466-AD48-828A-D48CFE43B8E5}"/>
              </a:ext>
            </a:extLst>
          </p:cNvPr>
          <p:cNvSpPr>
            <a:spLocks noGrp="1"/>
          </p:cNvSpPr>
          <p:nvPr>
            <p:ph type="body" sz="quarter" idx="18" hasCustomPrompt="1"/>
          </p:nvPr>
        </p:nvSpPr>
        <p:spPr>
          <a:xfrm>
            <a:off x="837219"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0" name="Text Placeholder 3">
            <a:extLst>
              <a:ext uri="{FF2B5EF4-FFF2-40B4-BE49-F238E27FC236}">
                <a16:creationId xmlns:a16="http://schemas.microsoft.com/office/drawing/2014/main" id="{316CE0BD-CEC3-544F-8484-175C25F90EEC}"/>
              </a:ext>
            </a:extLst>
          </p:cNvPr>
          <p:cNvSpPr>
            <a:spLocks noGrp="1"/>
          </p:cNvSpPr>
          <p:nvPr>
            <p:ph type="body" sz="quarter" idx="19" hasCustomPrompt="1"/>
          </p:nvPr>
        </p:nvSpPr>
        <p:spPr>
          <a:xfrm>
            <a:off x="8160290"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1" name="Text Placeholder 3">
            <a:extLst>
              <a:ext uri="{FF2B5EF4-FFF2-40B4-BE49-F238E27FC236}">
                <a16:creationId xmlns:a16="http://schemas.microsoft.com/office/drawing/2014/main" id="{52CADF44-9CA4-8D41-B1AA-2D27B1FDB07E}"/>
              </a:ext>
            </a:extLst>
          </p:cNvPr>
          <p:cNvSpPr>
            <a:spLocks noGrp="1"/>
          </p:cNvSpPr>
          <p:nvPr>
            <p:ph type="body" sz="quarter" idx="20" hasCustomPrompt="1"/>
          </p:nvPr>
        </p:nvSpPr>
        <p:spPr>
          <a:xfrm>
            <a:off x="4498754"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3" name="Footer Placeholder 1">
            <a:extLst>
              <a:ext uri="{FF2B5EF4-FFF2-40B4-BE49-F238E27FC236}">
                <a16:creationId xmlns:a16="http://schemas.microsoft.com/office/drawing/2014/main" id="{FF16714B-FB53-1F43-BB2E-33016E450AE8}"/>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160386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11BDF8C-83D3-724E-8888-78F99356B623}"/>
              </a:ext>
            </a:extLst>
          </p:cNvPr>
          <p:cNvSpPr>
            <a:spLocks noGrp="1"/>
          </p:cNvSpPr>
          <p:nvPr>
            <p:ph type="pic" sz="quarter" idx="15"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8" name="TextBox 7">
            <a:extLst>
              <a:ext uri="{FF2B5EF4-FFF2-40B4-BE49-F238E27FC236}">
                <a16:creationId xmlns:a16="http://schemas.microsoft.com/office/drawing/2014/main" id="{73BADB48-5F7B-4C4D-BDD5-124AFC5BC91E}"/>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9537780-6950-D34C-A608-84CFA8C94142}"/>
              </a:ext>
            </a:extLst>
          </p:cNvPr>
          <p:cNvSpPr>
            <a:spLocks noGrp="1"/>
          </p:cNvSpPr>
          <p:nvPr>
            <p:ph type="ftr" sz="quarter" idx="16"/>
          </p:nvPr>
        </p:nvSpPr>
        <p:spPr>
          <a:xfrm>
            <a:off x="838200" y="6381327"/>
            <a:ext cx="5257800" cy="293119"/>
          </a:xfrm>
          <a:prstGeom prst="rect">
            <a:avLst/>
          </a:prstGeom>
        </p:spPr>
        <p:txBody>
          <a:bodyPr/>
          <a:lstStyle/>
          <a:p>
            <a:endParaRPr lang="en-GB"/>
          </a:p>
        </p:txBody>
      </p:sp>
      <p:sp>
        <p:nvSpPr>
          <p:cNvPr id="11" name="Picture Placeholder 23">
            <a:extLst>
              <a:ext uri="{FF2B5EF4-FFF2-40B4-BE49-F238E27FC236}">
                <a16:creationId xmlns:a16="http://schemas.microsoft.com/office/drawing/2014/main" id="{968D2172-4D3A-B246-BE5A-88DCF1A2FC69}"/>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a:t> </a:t>
            </a:r>
          </a:p>
        </p:txBody>
      </p:sp>
    </p:spTree>
    <p:extLst>
      <p:ext uri="{BB962C8B-B14F-4D97-AF65-F5344CB8AC3E}">
        <p14:creationId xmlns:p14="http://schemas.microsoft.com/office/powerpoint/2010/main" val="128178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70934038-8254-5843-BA59-EAFE94F02D83}"/>
              </a:ext>
            </a:extLst>
          </p:cNvPr>
          <p:cNvSpPr>
            <a:spLocks noGrp="1"/>
          </p:cNvSpPr>
          <p:nvPr>
            <p:ph type="pic" sz="quarter" idx="16" hasCustomPrompt="1"/>
          </p:nvPr>
        </p:nvSpPr>
        <p:spPr>
          <a:xfrm>
            <a:off x="863469" y="836614"/>
            <a:ext cx="9217379" cy="518477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10256762" y="2636811"/>
            <a:ext cx="1743895" cy="3456485"/>
          </a:xfrm>
        </p:spPr>
        <p:txBody>
          <a:bodyPr anchor="b">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caption here, keep it regular 14 </a:t>
            </a:r>
            <a:r>
              <a:rPr lang="en-US" err="1"/>
              <a:t>pt</a:t>
            </a:r>
            <a:endParaRPr lang="en-US"/>
          </a:p>
        </p:txBody>
      </p:sp>
      <p:sp>
        <p:nvSpPr>
          <p:cNvPr id="7" name="TextBox 6">
            <a:extLst>
              <a:ext uri="{FF2B5EF4-FFF2-40B4-BE49-F238E27FC236}">
                <a16:creationId xmlns:a16="http://schemas.microsoft.com/office/drawing/2014/main" id="{FCB2A3DF-E3B9-BA47-83B8-848B3E89D43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CD478C9A-6828-5647-8ED6-97370233DB2B}"/>
              </a:ext>
            </a:extLst>
          </p:cNvPr>
          <p:cNvSpPr>
            <a:spLocks noGrp="1"/>
          </p:cNvSpPr>
          <p:nvPr>
            <p:ph type="ftr" sz="quarter" idx="17"/>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1146412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on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1600D40-C419-DE4F-928F-E01FB6D4191F}"/>
              </a:ext>
            </a:extLst>
          </p:cNvPr>
          <p:cNvSpPr>
            <a:spLocks noGrp="1"/>
          </p:cNvSpPr>
          <p:nvPr>
            <p:ph type="pic" sz="quarter" idx="14" hasCustomPrompt="1"/>
          </p:nvPr>
        </p:nvSpPr>
        <p:spPr>
          <a:xfrm>
            <a:off x="0" y="-3757"/>
            <a:ext cx="12192000" cy="6858000"/>
          </a:xfrm>
          <a:solidFill>
            <a:srgbClr val="E4E5E3"/>
          </a:solidFill>
        </p:spPr>
        <p:txBody>
          <a:bodyPr>
            <a:normAutofit/>
          </a:bodyPr>
          <a:lstStyle>
            <a:lvl1pPr>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6816081" y="1592796"/>
            <a:ext cx="4601551" cy="3672409"/>
          </a:xfrm>
          <a:solidFill>
            <a:schemeClr val="bg1"/>
          </a:solidFill>
        </p:spPr>
        <p:txBody>
          <a:bodyPr lIns="360000" tIns="46800" rIns="360000" bIns="46800" anchor="ctr">
            <a:noAutofit/>
          </a:bodyPr>
          <a:lstStyle>
            <a:lvl1pPr marL="0" indent="0">
              <a:lnSpc>
                <a:spcPct val="100000"/>
              </a:lnSpc>
              <a:spcBef>
                <a:spcPts val="0"/>
              </a:spcBef>
              <a:buNone/>
              <a:defRPr sz="2400" b="0" i="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quote here. Put the quote here. Put the quote here. Put the quote here. Put the quote here.”</a:t>
            </a:r>
          </a:p>
        </p:txBody>
      </p:sp>
      <p:sp>
        <p:nvSpPr>
          <p:cNvPr id="8" name="TextBox 7">
            <a:extLst>
              <a:ext uri="{FF2B5EF4-FFF2-40B4-BE49-F238E27FC236}">
                <a16:creationId xmlns:a16="http://schemas.microsoft.com/office/drawing/2014/main" id="{B1729F30-758D-FD49-AF2B-C4EAF539A39C}"/>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3" name="Footer Placeholder 2">
            <a:extLst>
              <a:ext uri="{FF2B5EF4-FFF2-40B4-BE49-F238E27FC236}">
                <a16:creationId xmlns:a16="http://schemas.microsoft.com/office/drawing/2014/main" id="{8D3BD20C-6863-AA4F-9F02-78C396B20D12}"/>
              </a:ext>
            </a:extLst>
          </p:cNvPr>
          <p:cNvSpPr>
            <a:spLocks noGrp="1"/>
          </p:cNvSpPr>
          <p:nvPr>
            <p:ph type="ftr" sz="quarter" idx="15"/>
          </p:nvPr>
        </p:nvSpPr>
        <p:spPr>
          <a:xfrm>
            <a:off x="838200" y="6381327"/>
            <a:ext cx="5257800" cy="293119"/>
          </a:xfrm>
          <a:prstGeom prst="rect">
            <a:avLst/>
          </a:prstGeom>
        </p:spPr>
        <p:txBody>
          <a:bodyPr/>
          <a:lstStyle/>
          <a:p>
            <a:endParaRPr lang="en-GB"/>
          </a:p>
        </p:txBody>
      </p:sp>
      <p:sp>
        <p:nvSpPr>
          <p:cNvPr id="10" name="Picture Placeholder 23">
            <a:extLst>
              <a:ext uri="{FF2B5EF4-FFF2-40B4-BE49-F238E27FC236}">
                <a16:creationId xmlns:a16="http://schemas.microsoft.com/office/drawing/2014/main" id="{DCFC77E7-CEC0-1E45-AB25-1BF88AAF1350}"/>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a:t> </a:t>
            </a:r>
          </a:p>
        </p:txBody>
      </p:sp>
    </p:spTree>
    <p:extLst>
      <p:ext uri="{BB962C8B-B14F-4D97-AF65-F5344CB8AC3E}">
        <p14:creationId xmlns:p14="http://schemas.microsoft.com/office/powerpoint/2010/main" val="746714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locks with description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192AE6-FA63-7F45-9A5C-BE1D6300CED7}"/>
              </a:ext>
            </a:extLst>
          </p:cNvPr>
          <p:cNvSpPr>
            <a:spLocks noGrp="1"/>
          </p:cNvSpPr>
          <p:nvPr>
            <p:ph type="body" sz="quarter" idx="11" hasCustomPrompt="1"/>
          </p:nvPr>
        </p:nvSpPr>
        <p:spPr>
          <a:xfrm>
            <a:off x="856105"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856105"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4524984"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4524984"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1" name="Text Placeholder 5">
            <a:extLst>
              <a:ext uri="{FF2B5EF4-FFF2-40B4-BE49-F238E27FC236}">
                <a16:creationId xmlns:a16="http://schemas.microsoft.com/office/drawing/2014/main" id="{A4742B0C-C25C-194C-9FE2-34262FB01095}"/>
              </a:ext>
            </a:extLst>
          </p:cNvPr>
          <p:cNvSpPr>
            <a:spLocks noGrp="1"/>
          </p:cNvSpPr>
          <p:nvPr>
            <p:ph type="body" sz="quarter" idx="16" hasCustomPrompt="1"/>
          </p:nvPr>
        </p:nvSpPr>
        <p:spPr>
          <a:xfrm>
            <a:off x="8245881" y="2871439"/>
            <a:ext cx="3095625" cy="431552"/>
          </a:xfrm>
          <a:solidFill>
            <a:srgbClr val="E4E5E3"/>
          </a:solidFill>
        </p:spPr>
        <p:txBody>
          <a:bodyPr>
            <a:noAutofit/>
          </a:bodyPr>
          <a:lstStyle>
            <a:lvl1pPr>
              <a:lnSpc>
                <a:spcPct val="100000"/>
              </a:lnSpc>
              <a:defRPr/>
            </a:lvl1pPr>
          </a:lstStyle>
          <a:p>
            <a:pPr lvl="0"/>
            <a:r>
              <a:rPr lang="en-US"/>
              <a:t>Put the title here</a:t>
            </a:r>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8245881"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4" name="TextBox 13">
            <a:extLst>
              <a:ext uri="{FF2B5EF4-FFF2-40B4-BE49-F238E27FC236}">
                <a16:creationId xmlns:a16="http://schemas.microsoft.com/office/drawing/2014/main" id="{59A9C86E-1C1C-4849-9898-CE794DA804F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AC11DA65-BB4F-5E44-93BC-902C228635DB}"/>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55D37FF6-CE62-1746-9BE3-14CF444B56EF}"/>
              </a:ext>
            </a:extLst>
          </p:cNvPr>
          <p:cNvSpPr>
            <a:spLocks noGrp="1"/>
          </p:cNvSpPr>
          <p:nvPr>
            <p:ph type="ftr" sz="quarter" idx="1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89139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vels with description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6600057" y="2847861"/>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6600057" y="3916433"/>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6600057" y="4985005"/>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2337604" y="2847861"/>
            <a:ext cx="3316763" cy="698795"/>
          </a:xfrm>
          <a:solidFill>
            <a:srgbClr val="E4E5E3"/>
          </a:solidFill>
        </p:spPr>
        <p:txBody>
          <a:bodyPr anchor="ctr">
            <a:noAutofit/>
          </a:bodyPr>
          <a:lstStyle>
            <a:lvl1pPr>
              <a:defRPr/>
            </a:lvl1pPr>
          </a:lstStyle>
          <a:p>
            <a:pPr lvl="0"/>
            <a:r>
              <a:rPr lang="en-US"/>
              <a:t>Put the title here</a:t>
            </a:r>
          </a:p>
        </p:txBody>
      </p:sp>
      <p:sp>
        <p:nvSpPr>
          <p:cNvPr id="15" name="Text Placeholder 5">
            <a:extLst>
              <a:ext uri="{FF2B5EF4-FFF2-40B4-BE49-F238E27FC236}">
                <a16:creationId xmlns:a16="http://schemas.microsoft.com/office/drawing/2014/main" id="{B0FD171A-0961-AF47-AF11-4B67E2B02EBC}"/>
              </a:ext>
            </a:extLst>
          </p:cNvPr>
          <p:cNvSpPr>
            <a:spLocks noGrp="1"/>
          </p:cNvSpPr>
          <p:nvPr>
            <p:ph type="body" sz="quarter" idx="18" hasCustomPrompt="1"/>
          </p:nvPr>
        </p:nvSpPr>
        <p:spPr>
          <a:xfrm>
            <a:off x="2337604" y="3916433"/>
            <a:ext cx="3316763" cy="698795"/>
          </a:xfrm>
          <a:solidFill>
            <a:srgbClr val="E4E5E3"/>
          </a:solidFill>
        </p:spPr>
        <p:txBody>
          <a:bodyPr anchor="ctr">
            <a:noAutofit/>
          </a:bodyPr>
          <a:lstStyle>
            <a:lvl1pPr>
              <a:defRPr/>
            </a:lvl1pPr>
          </a:lstStyle>
          <a:p>
            <a:pPr lvl="0"/>
            <a:r>
              <a:rPr lang="en-US"/>
              <a:t>Put the title here</a:t>
            </a:r>
          </a:p>
        </p:txBody>
      </p:sp>
      <p:sp>
        <p:nvSpPr>
          <p:cNvPr id="16" name="Text Placeholder 5">
            <a:extLst>
              <a:ext uri="{FF2B5EF4-FFF2-40B4-BE49-F238E27FC236}">
                <a16:creationId xmlns:a16="http://schemas.microsoft.com/office/drawing/2014/main" id="{08483BCA-AF2F-134B-A357-367A5706C697}"/>
              </a:ext>
            </a:extLst>
          </p:cNvPr>
          <p:cNvSpPr>
            <a:spLocks noGrp="1"/>
          </p:cNvSpPr>
          <p:nvPr>
            <p:ph type="body" sz="quarter" idx="19" hasCustomPrompt="1"/>
          </p:nvPr>
        </p:nvSpPr>
        <p:spPr>
          <a:xfrm>
            <a:off x="2337604" y="4985005"/>
            <a:ext cx="3316763" cy="698795"/>
          </a:xfrm>
          <a:solidFill>
            <a:srgbClr val="E4E5E3"/>
          </a:solidFill>
        </p:spPr>
        <p:txBody>
          <a:bodyPr anchor="ctr">
            <a:noAutofit/>
          </a:bodyPr>
          <a:lstStyle>
            <a:lvl1pPr>
              <a:defRPr/>
            </a:lvl1pPr>
          </a:lstStyle>
          <a:p>
            <a:pPr lvl="0"/>
            <a:r>
              <a:rPr lang="en-US"/>
              <a:t>Put the title here</a:t>
            </a:r>
          </a:p>
        </p:txBody>
      </p:sp>
      <p:sp>
        <p:nvSpPr>
          <p:cNvPr id="13" name="TextBox 12">
            <a:extLst>
              <a:ext uri="{FF2B5EF4-FFF2-40B4-BE49-F238E27FC236}">
                <a16:creationId xmlns:a16="http://schemas.microsoft.com/office/drawing/2014/main" id="{E4964DA0-4452-6540-89A2-748239CA728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C2251F9F-54CD-8945-9716-7D15439B992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83894-EB72-F046-AFC0-B3038632DB2D}"/>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02576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 white background">
    <p:bg>
      <p:bgPr>
        <a:solidFill>
          <a:schemeClr val="bg1"/>
        </a:solidFill>
        <a:effectLst/>
      </p:bgPr>
    </p:bg>
    <p:spTree>
      <p:nvGrpSpPr>
        <p:cNvPr id="1" name=""/>
        <p:cNvGrpSpPr/>
        <p:nvPr/>
      </p:nvGrpSpPr>
      <p:grpSpPr>
        <a:xfrm>
          <a:off x="0" y="0"/>
          <a:ext cx="0" cy="0"/>
          <a:chOff x="0" y="0"/>
          <a:chExt cx="0" cy="0"/>
        </a:xfrm>
      </p:grpSpPr>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8800"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8" name="Picture 7">
            <a:extLst>
              <a:ext uri="{FF2B5EF4-FFF2-40B4-BE49-F238E27FC236}">
                <a16:creationId xmlns:a16="http://schemas.microsoft.com/office/drawing/2014/main" id="{00043C29-8CB1-F741-9FED-8A6F3E485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Tree>
    <p:extLst>
      <p:ext uri="{BB962C8B-B14F-4D97-AF65-F5344CB8AC3E}">
        <p14:creationId xmlns:p14="http://schemas.microsoft.com/office/powerpoint/2010/main" val="4170066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fore–after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1631949" y="2022765"/>
            <a:ext cx="3600451" cy="2303463"/>
          </a:xfrm>
          <a:solidFill>
            <a:srgbClr val="E4E5E3"/>
          </a:solidFill>
        </p:spPr>
        <p:txBody>
          <a:bodyPr>
            <a:normAutofit/>
          </a:bodyPr>
          <a:lstStyle>
            <a:lvl1pPr marL="0" indent="0">
              <a:buNone/>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6992620" y="2022765"/>
            <a:ext cx="3600451"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pic>
        <p:nvPicPr>
          <p:cNvPr id="2" name="Picture 1">
            <a:extLst>
              <a:ext uri="{FF2B5EF4-FFF2-40B4-BE49-F238E27FC236}">
                <a16:creationId xmlns:a16="http://schemas.microsoft.com/office/drawing/2014/main" id="{86D6265E-70AC-3048-8EA1-7C44308317B8}"/>
              </a:ext>
            </a:extLst>
          </p:cNvPr>
          <p:cNvPicPr>
            <a:picLocks noChangeAspect="1"/>
          </p:cNvPicPr>
          <p:nvPr userDrawn="1"/>
        </p:nvPicPr>
        <p:blipFill>
          <a:blip r:embed="rId2"/>
          <a:stretch>
            <a:fillRect/>
          </a:stretch>
        </p:blipFill>
        <p:spPr>
          <a:xfrm>
            <a:off x="5710547" y="2876669"/>
            <a:ext cx="770907" cy="628899"/>
          </a:xfrm>
          <a:prstGeom prst="rect">
            <a:avLst/>
          </a:prstGeom>
        </p:spPr>
      </p:pic>
      <p:sp>
        <p:nvSpPr>
          <p:cNvPr id="12" name="TextBox 11">
            <a:extLst>
              <a:ext uri="{FF2B5EF4-FFF2-40B4-BE49-F238E27FC236}">
                <a16:creationId xmlns:a16="http://schemas.microsoft.com/office/drawing/2014/main" id="{C2CF7D12-C123-CB4E-92BB-7BFFDA0A2C1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3" name="Title 1">
            <a:extLst>
              <a:ext uri="{FF2B5EF4-FFF2-40B4-BE49-F238E27FC236}">
                <a16:creationId xmlns:a16="http://schemas.microsoft.com/office/drawing/2014/main" id="{3915BC80-B2FE-8249-98A7-3859708C64C5}"/>
              </a:ext>
            </a:extLst>
          </p:cNvPr>
          <p:cNvSpPr>
            <a:spLocks noGrp="1"/>
          </p:cNvSpPr>
          <p:nvPr>
            <p:ph type="title" hasCustomPrompt="1"/>
          </p:nvPr>
        </p:nvSpPr>
        <p:spPr>
          <a:xfrm>
            <a:off x="838201" y="838800"/>
            <a:ext cx="10517188" cy="1186151"/>
          </a:xfrm>
          <a:prstGeom prst="rect">
            <a:avLst/>
          </a:prstGeom>
        </p:spPr>
        <p:txBody>
          <a:bodyPr/>
          <a:lstStyle>
            <a:lvl1pPr>
              <a:lnSpc>
                <a:spcPct val="100000"/>
              </a:lnSpc>
              <a:defRPr sz="3600"/>
            </a:lvl1pPr>
          </a:lstStyle>
          <a:p>
            <a:r>
              <a:rPr lang="en-US"/>
              <a:t>Put the slide headline here</a:t>
            </a:r>
          </a:p>
        </p:txBody>
      </p:sp>
      <p:sp>
        <p:nvSpPr>
          <p:cNvPr id="4" name="Footer Placeholder 3">
            <a:extLst>
              <a:ext uri="{FF2B5EF4-FFF2-40B4-BE49-F238E27FC236}">
                <a16:creationId xmlns:a16="http://schemas.microsoft.com/office/drawing/2014/main" id="{FA997E8B-6A72-3349-82A2-CA12BBB442EA}"/>
              </a:ext>
            </a:extLst>
          </p:cNvPr>
          <p:cNvSpPr>
            <a:spLocks noGrp="1"/>
          </p:cNvSpPr>
          <p:nvPr>
            <p:ph type="ftr" sz="quarter" idx="21"/>
          </p:nvPr>
        </p:nvSpPr>
        <p:spPr>
          <a:xfrm>
            <a:off x="838200" y="6381327"/>
            <a:ext cx="5257800" cy="293119"/>
          </a:xfrm>
          <a:prstGeom prst="rect">
            <a:avLst/>
          </a:prstGeom>
        </p:spPr>
        <p:txBody>
          <a:bodyPr/>
          <a:lstStyle/>
          <a:p>
            <a:endParaRPr lang="en-GB"/>
          </a:p>
        </p:txBody>
      </p:sp>
      <p:sp>
        <p:nvSpPr>
          <p:cNvPr id="16" name="Text Placeholder 5">
            <a:extLst>
              <a:ext uri="{FF2B5EF4-FFF2-40B4-BE49-F238E27FC236}">
                <a16:creationId xmlns:a16="http://schemas.microsoft.com/office/drawing/2014/main" id="{8B805C66-9B81-6F4A-8653-8751DC71F3C3}"/>
              </a:ext>
            </a:extLst>
          </p:cNvPr>
          <p:cNvSpPr>
            <a:spLocks noGrp="1"/>
          </p:cNvSpPr>
          <p:nvPr>
            <p:ph type="body" sz="quarter" idx="12" hasCustomPrompt="1"/>
          </p:nvPr>
        </p:nvSpPr>
        <p:spPr>
          <a:xfrm>
            <a:off x="1631949" y="4519472"/>
            <a:ext cx="3600451" cy="1429808"/>
          </a:xfrm>
        </p:spPr>
        <p:txBody>
          <a:bodyPr>
            <a:noAutofit/>
          </a:bodyPr>
          <a:lstStyle>
            <a:lvl1pPr>
              <a:spcBef>
                <a:spcPts val="0"/>
              </a:spcBef>
              <a:defRPr sz="1400"/>
            </a:lvl1pPr>
          </a:lstStyle>
          <a:p>
            <a:pPr lvl="0"/>
            <a:r>
              <a:rPr lang="en-US"/>
              <a:t>Put the body text or caption here</a:t>
            </a:r>
            <a:endParaRPr lang="en-GB"/>
          </a:p>
        </p:txBody>
      </p:sp>
      <p:sp>
        <p:nvSpPr>
          <p:cNvPr id="17" name="Text Placeholder 5">
            <a:extLst>
              <a:ext uri="{FF2B5EF4-FFF2-40B4-BE49-F238E27FC236}">
                <a16:creationId xmlns:a16="http://schemas.microsoft.com/office/drawing/2014/main" id="{FA6FB3B4-ED87-C644-AEAC-F1AF465F1548}"/>
              </a:ext>
            </a:extLst>
          </p:cNvPr>
          <p:cNvSpPr>
            <a:spLocks noGrp="1"/>
          </p:cNvSpPr>
          <p:nvPr>
            <p:ph type="body" sz="quarter" idx="22" hasCustomPrompt="1"/>
          </p:nvPr>
        </p:nvSpPr>
        <p:spPr>
          <a:xfrm>
            <a:off x="6997041" y="4519472"/>
            <a:ext cx="3600451"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436763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s with descri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855106"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4583834"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3" name="Picture Placeholder 2">
            <a:extLst>
              <a:ext uri="{FF2B5EF4-FFF2-40B4-BE49-F238E27FC236}">
                <a16:creationId xmlns:a16="http://schemas.microsoft.com/office/drawing/2014/main" id="{AADE64AA-EB12-9B42-B094-87CAEF84C4AB}"/>
              </a:ext>
            </a:extLst>
          </p:cNvPr>
          <p:cNvSpPr>
            <a:spLocks noGrp="1"/>
          </p:cNvSpPr>
          <p:nvPr>
            <p:ph type="pic" sz="quarter" idx="23" hasCustomPrompt="1"/>
          </p:nvPr>
        </p:nvSpPr>
        <p:spPr>
          <a:xfrm>
            <a:off x="8273181"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7" name="TextBox 16">
            <a:extLst>
              <a:ext uri="{FF2B5EF4-FFF2-40B4-BE49-F238E27FC236}">
                <a16:creationId xmlns:a16="http://schemas.microsoft.com/office/drawing/2014/main" id="{BD20C848-2304-4F46-9EDC-D7AC2CD7AAE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15330994-19DA-9E46-A2E3-C446A8DB80A5}"/>
              </a:ext>
            </a:extLst>
          </p:cNvPr>
          <p:cNvSpPr>
            <a:spLocks noGrp="1"/>
          </p:cNvSpPr>
          <p:nvPr>
            <p:ph type="title" hasCustomPrompt="1"/>
          </p:nvPr>
        </p:nvSpPr>
        <p:spPr>
          <a:xfrm>
            <a:off x="838201" y="838800"/>
            <a:ext cx="10517188" cy="1225489"/>
          </a:xfrm>
          <a:prstGeom prst="rect">
            <a:avLst/>
          </a:prstGeom>
        </p:spPr>
        <p:txBody>
          <a:bodyPr/>
          <a:lstStyle>
            <a:lvl1pPr>
              <a:lnSpc>
                <a:spcPct val="100000"/>
              </a:lnSpc>
              <a:defRPr sz="3600"/>
            </a:lvl1pPr>
          </a:lstStyle>
          <a:p>
            <a:r>
              <a:rPr lang="en-US"/>
              <a:t>Put the slide headline here</a:t>
            </a:r>
          </a:p>
        </p:txBody>
      </p:sp>
      <p:sp>
        <p:nvSpPr>
          <p:cNvPr id="2" name="Footer Placeholder 1">
            <a:extLst>
              <a:ext uri="{FF2B5EF4-FFF2-40B4-BE49-F238E27FC236}">
                <a16:creationId xmlns:a16="http://schemas.microsoft.com/office/drawing/2014/main" id="{CF89DA20-A770-304C-BB29-23501562357F}"/>
              </a:ext>
            </a:extLst>
          </p:cNvPr>
          <p:cNvSpPr>
            <a:spLocks noGrp="1"/>
          </p:cNvSpPr>
          <p:nvPr>
            <p:ph type="ftr" sz="quarter" idx="29"/>
          </p:nvPr>
        </p:nvSpPr>
        <p:spPr>
          <a:xfrm>
            <a:off x="838200" y="6381327"/>
            <a:ext cx="5257800" cy="293119"/>
          </a:xfrm>
          <a:prstGeom prst="rect">
            <a:avLst/>
          </a:prstGeom>
        </p:spPr>
        <p:txBody>
          <a:bodyPr/>
          <a:lstStyle/>
          <a:p>
            <a:endParaRPr lang="en-GB"/>
          </a:p>
        </p:txBody>
      </p:sp>
      <p:sp>
        <p:nvSpPr>
          <p:cNvPr id="15" name="Text Placeholder 5">
            <a:extLst>
              <a:ext uri="{FF2B5EF4-FFF2-40B4-BE49-F238E27FC236}">
                <a16:creationId xmlns:a16="http://schemas.microsoft.com/office/drawing/2014/main" id="{EA551AE1-5794-8645-B13C-A75DC3F29BBC}"/>
              </a:ext>
            </a:extLst>
          </p:cNvPr>
          <p:cNvSpPr>
            <a:spLocks noGrp="1"/>
          </p:cNvSpPr>
          <p:nvPr>
            <p:ph type="body" sz="quarter" idx="12" hasCustomPrompt="1"/>
          </p:nvPr>
        </p:nvSpPr>
        <p:spPr>
          <a:xfrm>
            <a:off x="855106"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16" name="Text Placeholder 5">
            <a:extLst>
              <a:ext uri="{FF2B5EF4-FFF2-40B4-BE49-F238E27FC236}">
                <a16:creationId xmlns:a16="http://schemas.microsoft.com/office/drawing/2014/main" id="{50C5C652-3240-6341-9095-4EF7D7DC26F2}"/>
              </a:ext>
            </a:extLst>
          </p:cNvPr>
          <p:cNvSpPr>
            <a:spLocks noGrp="1"/>
          </p:cNvSpPr>
          <p:nvPr>
            <p:ph type="body" sz="quarter" idx="30" hasCustomPrompt="1"/>
          </p:nvPr>
        </p:nvSpPr>
        <p:spPr>
          <a:xfrm>
            <a:off x="4567414"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25" name="Text Placeholder 5">
            <a:extLst>
              <a:ext uri="{FF2B5EF4-FFF2-40B4-BE49-F238E27FC236}">
                <a16:creationId xmlns:a16="http://schemas.microsoft.com/office/drawing/2014/main" id="{154F45D7-B176-5742-A305-63E532076396}"/>
              </a:ext>
            </a:extLst>
          </p:cNvPr>
          <p:cNvSpPr>
            <a:spLocks noGrp="1"/>
          </p:cNvSpPr>
          <p:nvPr>
            <p:ph type="body" sz="quarter" idx="31" hasCustomPrompt="1"/>
          </p:nvPr>
        </p:nvSpPr>
        <p:spPr>
          <a:xfrm>
            <a:off x="8298214" y="4519472"/>
            <a:ext cx="3057175"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033628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24A353B-E374-7740-BADE-D936639B642B}"/>
              </a:ext>
            </a:extLst>
          </p:cNvPr>
          <p:cNvSpPr>
            <a:spLocks noGrp="1"/>
          </p:cNvSpPr>
          <p:nvPr>
            <p:ph type="body" sz="half" idx="2" hasCustomPrompt="1"/>
          </p:nvPr>
        </p:nvSpPr>
        <p:spPr>
          <a:xfrm>
            <a:off x="402954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3" name="Picture Placeholder 2">
            <a:extLst>
              <a:ext uri="{FF2B5EF4-FFF2-40B4-BE49-F238E27FC236}">
                <a16:creationId xmlns:a16="http://schemas.microsoft.com/office/drawing/2014/main" id="{DEE2AB82-CBD5-1145-9E32-3577A8B871DC}"/>
              </a:ext>
            </a:extLst>
          </p:cNvPr>
          <p:cNvSpPr>
            <a:spLocks noGrp="1"/>
          </p:cNvSpPr>
          <p:nvPr>
            <p:ph type="pic" sz="quarter" idx="19" hasCustomPrompt="1"/>
          </p:nvPr>
        </p:nvSpPr>
        <p:spPr>
          <a:xfrm>
            <a:off x="83978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4" name="Text Placeholder 3">
            <a:extLst>
              <a:ext uri="{FF2B5EF4-FFF2-40B4-BE49-F238E27FC236}">
                <a16:creationId xmlns:a16="http://schemas.microsoft.com/office/drawing/2014/main" id="{0EC9DAF8-6896-F945-BC62-1FA59028EACA}"/>
              </a:ext>
            </a:extLst>
          </p:cNvPr>
          <p:cNvSpPr>
            <a:spLocks noGrp="1"/>
          </p:cNvSpPr>
          <p:nvPr>
            <p:ph type="body" sz="half" idx="20" hasCustomPrompt="1"/>
          </p:nvPr>
        </p:nvSpPr>
        <p:spPr>
          <a:xfrm>
            <a:off x="949308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5" name="Picture Placeholder 2">
            <a:extLst>
              <a:ext uri="{FF2B5EF4-FFF2-40B4-BE49-F238E27FC236}">
                <a16:creationId xmlns:a16="http://schemas.microsoft.com/office/drawing/2014/main" id="{DFDA796F-563B-BF4B-9884-8B1A4AA2E248}"/>
              </a:ext>
            </a:extLst>
          </p:cNvPr>
          <p:cNvSpPr>
            <a:spLocks noGrp="1"/>
          </p:cNvSpPr>
          <p:nvPr>
            <p:ph type="pic" sz="quarter" idx="21" hasCustomPrompt="1"/>
          </p:nvPr>
        </p:nvSpPr>
        <p:spPr>
          <a:xfrm>
            <a:off x="630332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6" name="Text Placeholder 3">
            <a:extLst>
              <a:ext uri="{FF2B5EF4-FFF2-40B4-BE49-F238E27FC236}">
                <a16:creationId xmlns:a16="http://schemas.microsoft.com/office/drawing/2014/main" id="{B2CDF5E0-6262-EF4B-90E2-B7C89A2D4134}"/>
              </a:ext>
            </a:extLst>
          </p:cNvPr>
          <p:cNvSpPr>
            <a:spLocks noGrp="1"/>
          </p:cNvSpPr>
          <p:nvPr>
            <p:ph type="body" sz="half" idx="22" hasCustomPrompt="1"/>
          </p:nvPr>
        </p:nvSpPr>
        <p:spPr>
          <a:xfrm>
            <a:off x="402954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7" name="Picture Placeholder 2">
            <a:extLst>
              <a:ext uri="{FF2B5EF4-FFF2-40B4-BE49-F238E27FC236}">
                <a16:creationId xmlns:a16="http://schemas.microsoft.com/office/drawing/2014/main" id="{7B0F94D7-E140-844D-9E21-505B0B19C200}"/>
              </a:ext>
            </a:extLst>
          </p:cNvPr>
          <p:cNvSpPr>
            <a:spLocks noGrp="1"/>
          </p:cNvSpPr>
          <p:nvPr>
            <p:ph type="pic" sz="quarter" idx="23" hasCustomPrompt="1"/>
          </p:nvPr>
        </p:nvSpPr>
        <p:spPr>
          <a:xfrm>
            <a:off x="83978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3">
            <a:extLst>
              <a:ext uri="{FF2B5EF4-FFF2-40B4-BE49-F238E27FC236}">
                <a16:creationId xmlns:a16="http://schemas.microsoft.com/office/drawing/2014/main" id="{7CD72929-2819-6941-BC3F-7845DE153E75}"/>
              </a:ext>
            </a:extLst>
          </p:cNvPr>
          <p:cNvSpPr>
            <a:spLocks noGrp="1"/>
          </p:cNvSpPr>
          <p:nvPr>
            <p:ph type="body" sz="half" idx="24" hasCustomPrompt="1"/>
          </p:nvPr>
        </p:nvSpPr>
        <p:spPr>
          <a:xfrm>
            <a:off x="949308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25" name="Picture Placeholder 2">
            <a:extLst>
              <a:ext uri="{FF2B5EF4-FFF2-40B4-BE49-F238E27FC236}">
                <a16:creationId xmlns:a16="http://schemas.microsoft.com/office/drawing/2014/main" id="{F2547076-AD08-1049-989A-EEE9D2FA7CED}"/>
              </a:ext>
            </a:extLst>
          </p:cNvPr>
          <p:cNvSpPr>
            <a:spLocks noGrp="1"/>
          </p:cNvSpPr>
          <p:nvPr>
            <p:ph type="pic" sz="quarter" idx="25" hasCustomPrompt="1"/>
          </p:nvPr>
        </p:nvSpPr>
        <p:spPr>
          <a:xfrm>
            <a:off x="630332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Box 11">
            <a:extLst>
              <a:ext uri="{FF2B5EF4-FFF2-40B4-BE49-F238E27FC236}">
                <a16:creationId xmlns:a16="http://schemas.microsoft.com/office/drawing/2014/main" id="{172B6A34-EDFC-704F-BA80-B84E948101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B4B94B8-C2C8-9849-8A0D-ED5572B53591}"/>
              </a:ext>
            </a:extLst>
          </p:cNvPr>
          <p:cNvSpPr>
            <a:spLocks noGrp="1"/>
          </p:cNvSpPr>
          <p:nvPr>
            <p:ph type="ftr" sz="quarter" idx="26"/>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497632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s without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A77A03C-07B1-E74B-85E7-036A776F1A9B}"/>
              </a:ext>
            </a:extLst>
          </p:cNvPr>
          <p:cNvSpPr>
            <a:spLocks noGrp="1"/>
          </p:cNvSpPr>
          <p:nvPr>
            <p:ph type="pic" sz="quarter" idx="14" hasCustomPrompt="1"/>
          </p:nvPr>
        </p:nvSpPr>
        <p:spPr>
          <a:xfrm>
            <a:off x="848248"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0" name="Picture Placeholder 2">
            <a:extLst>
              <a:ext uri="{FF2B5EF4-FFF2-40B4-BE49-F238E27FC236}">
                <a16:creationId xmlns:a16="http://schemas.microsoft.com/office/drawing/2014/main" id="{A688ED8B-A803-244B-9E8D-4403139D9F5F}"/>
              </a:ext>
            </a:extLst>
          </p:cNvPr>
          <p:cNvSpPr>
            <a:spLocks noGrp="1"/>
          </p:cNvSpPr>
          <p:nvPr>
            <p:ph type="pic" sz="quarter" idx="15" hasCustomPrompt="1"/>
          </p:nvPr>
        </p:nvSpPr>
        <p:spPr>
          <a:xfrm>
            <a:off x="442570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1" name="Picture Placeholder 2">
            <a:extLst>
              <a:ext uri="{FF2B5EF4-FFF2-40B4-BE49-F238E27FC236}">
                <a16:creationId xmlns:a16="http://schemas.microsoft.com/office/drawing/2014/main" id="{54515BAC-3137-8142-834B-BE5E2C8D89DE}"/>
              </a:ext>
            </a:extLst>
          </p:cNvPr>
          <p:cNvSpPr>
            <a:spLocks noGrp="1"/>
          </p:cNvSpPr>
          <p:nvPr>
            <p:ph type="pic" sz="quarter" idx="16" hasCustomPrompt="1"/>
          </p:nvPr>
        </p:nvSpPr>
        <p:spPr>
          <a:xfrm>
            <a:off x="802615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Picture Placeholder 2">
            <a:extLst>
              <a:ext uri="{FF2B5EF4-FFF2-40B4-BE49-F238E27FC236}">
                <a16:creationId xmlns:a16="http://schemas.microsoft.com/office/drawing/2014/main" id="{D9E4BD15-2BD8-5C48-93A2-659291D3A806}"/>
              </a:ext>
            </a:extLst>
          </p:cNvPr>
          <p:cNvSpPr>
            <a:spLocks noGrp="1"/>
          </p:cNvSpPr>
          <p:nvPr>
            <p:ph type="pic" sz="quarter" idx="17" hasCustomPrompt="1"/>
          </p:nvPr>
        </p:nvSpPr>
        <p:spPr>
          <a:xfrm>
            <a:off x="84824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3" name="Picture Placeholder 2">
            <a:extLst>
              <a:ext uri="{FF2B5EF4-FFF2-40B4-BE49-F238E27FC236}">
                <a16:creationId xmlns:a16="http://schemas.microsoft.com/office/drawing/2014/main" id="{8743207E-00CB-EF4B-B623-25859AF44871}"/>
              </a:ext>
            </a:extLst>
          </p:cNvPr>
          <p:cNvSpPr>
            <a:spLocks noGrp="1"/>
          </p:cNvSpPr>
          <p:nvPr>
            <p:ph type="pic" sz="quarter" idx="18" hasCustomPrompt="1"/>
          </p:nvPr>
        </p:nvSpPr>
        <p:spPr>
          <a:xfrm>
            <a:off x="4425702"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5" name="Picture Placeholder 2">
            <a:extLst>
              <a:ext uri="{FF2B5EF4-FFF2-40B4-BE49-F238E27FC236}">
                <a16:creationId xmlns:a16="http://schemas.microsoft.com/office/drawing/2014/main" id="{A2DCD539-83F0-274F-9BA6-621C529F0F17}"/>
              </a:ext>
            </a:extLst>
          </p:cNvPr>
          <p:cNvSpPr>
            <a:spLocks noGrp="1"/>
          </p:cNvSpPr>
          <p:nvPr>
            <p:ph type="pic" sz="quarter" idx="19" hasCustomPrompt="1"/>
          </p:nvPr>
        </p:nvSpPr>
        <p:spPr>
          <a:xfrm>
            <a:off x="804068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Subtitle 2">
            <a:extLst>
              <a:ext uri="{FF2B5EF4-FFF2-40B4-BE49-F238E27FC236}">
                <a16:creationId xmlns:a16="http://schemas.microsoft.com/office/drawing/2014/main" id="{1C8F6E2C-59FC-6044-A67F-457F308BA7E0}"/>
              </a:ext>
            </a:extLst>
          </p:cNvPr>
          <p:cNvSpPr>
            <a:spLocks noGrp="1"/>
          </p:cNvSpPr>
          <p:nvPr>
            <p:ph type="subTitle" idx="1" hasCustomPrompt="1"/>
          </p:nvPr>
        </p:nvSpPr>
        <p:spPr>
          <a:xfrm>
            <a:off x="838800" y="838800"/>
            <a:ext cx="10518499" cy="580708"/>
          </a:xfrm>
        </p:spPr>
        <p:txBody>
          <a:bodyPr>
            <a:noAutofit/>
          </a:bodyPr>
          <a:lstStyle>
            <a:lvl1pPr marL="0" indent="0" algn="l">
              <a:lnSpc>
                <a:spcPct val="100000"/>
              </a:lnSpc>
              <a:buNone/>
              <a:defRPr sz="3600" b="1">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Put the slide headline here</a:t>
            </a:r>
          </a:p>
        </p:txBody>
      </p:sp>
      <p:sp>
        <p:nvSpPr>
          <p:cNvPr id="11" name="TextBox 10">
            <a:extLst>
              <a:ext uri="{FF2B5EF4-FFF2-40B4-BE49-F238E27FC236}">
                <a16:creationId xmlns:a16="http://schemas.microsoft.com/office/drawing/2014/main" id="{9ED0FC94-3A69-804E-8CCA-5F2BABD746C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2" name="Footer Placeholder 1">
            <a:extLst>
              <a:ext uri="{FF2B5EF4-FFF2-40B4-BE49-F238E27FC236}">
                <a16:creationId xmlns:a16="http://schemas.microsoft.com/office/drawing/2014/main" id="{47414FD6-7CA7-5B41-89DB-9AE9788B5180}"/>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929673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m–to 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82E2EA-1137-0846-98DC-3E6332C29A67}"/>
              </a:ext>
            </a:extLst>
          </p:cNvPr>
          <p:cNvSpPr>
            <a:spLocks noGrp="1"/>
          </p:cNvSpPr>
          <p:nvPr>
            <p:ph type="body" sz="quarter" idx="10" hasCustomPrompt="1"/>
          </p:nvPr>
        </p:nvSpPr>
        <p:spPr>
          <a:xfrm>
            <a:off x="1343473"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5" name="Text Placeholder 5">
            <a:extLst>
              <a:ext uri="{FF2B5EF4-FFF2-40B4-BE49-F238E27FC236}">
                <a16:creationId xmlns:a16="http://schemas.microsoft.com/office/drawing/2014/main" id="{BB2544E0-599A-0E4D-B7C9-0338205DD470}"/>
              </a:ext>
            </a:extLst>
          </p:cNvPr>
          <p:cNvSpPr>
            <a:spLocks noGrp="1"/>
          </p:cNvSpPr>
          <p:nvPr>
            <p:ph type="body" sz="quarter" idx="20" hasCustomPrompt="1"/>
          </p:nvPr>
        </p:nvSpPr>
        <p:spPr>
          <a:xfrm>
            <a:off x="6951521"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6" name="Text Placeholder 5">
            <a:extLst>
              <a:ext uri="{FF2B5EF4-FFF2-40B4-BE49-F238E27FC236}">
                <a16:creationId xmlns:a16="http://schemas.microsoft.com/office/drawing/2014/main" id="{7CD185CC-288C-914E-B039-9E34B6521AAE}"/>
              </a:ext>
            </a:extLst>
          </p:cNvPr>
          <p:cNvSpPr>
            <a:spLocks noGrp="1"/>
          </p:cNvSpPr>
          <p:nvPr>
            <p:ph type="body" sz="quarter" idx="21" hasCustomPrompt="1"/>
          </p:nvPr>
        </p:nvSpPr>
        <p:spPr>
          <a:xfrm>
            <a:off x="1343473"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7" name="Text Placeholder 5">
            <a:extLst>
              <a:ext uri="{FF2B5EF4-FFF2-40B4-BE49-F238E27FC236}">
                <a16:creationId xmlns:a16="http://schemas.microsoft.com/office/drawing/2014/main" id="{734DFA83-0489-374D-984E-D148AF15FB19}"/>
              </a:ext>
            </a:extLst>
          </p:cNvPr>
          <p:cNvSpPr>
            <a:spLocks noGrp="1"/>
          </p:cNvSpPr>
          <p:nvPr>
            <p:ph type="body" sz="quarter" idx="22" hasCustomPrompt="1"/>
          </p:nvPr>
        </p:nvSpPr>
        <p:spPr>
          <a:xfrm>
            <a:off x="6951521"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8" name="Text Placeholder 5">
            <a:extLst>
              <a:ext uri="{FF2B5EF4-FFF2-40B4-BE49-F238E27FC236}">
                <a16:creationId xmlns:a16="http://schemas.microsoft.com/office/drawing/2014/main" id="{40A584AF-EFDF-6C45-8450-E6896AA5447E}"/>
              </a:ext>
            </a:extLst>
          </p:cNvPr>
          <p:cNvSpPr>
            <a:spLocks noGrp="1"/>
          </p:cNvSpPr>
          <p:nvPr>
            <p:ph type="body" sz="quarter" idx="23" hasCustomPrompt="1"/>
          </p:nvPr>
        </p:nvSpPr>
        <p:spPr>
          <a:xfrm>
            <a:off x="1343473"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9" name="Text Placeholder 5">
            <a:extLst>
              <a:ext uri="{FF2B5EF4-FFF2-40B4-BE49-F238E27FC236}">
                <a16:creationId xmlns:a16="http://schemas.microsoft.com/office/drawing/2014/main" id="{B8ADD201-5C22-9240-930B-C39DCFAEA838}"/>
              </a:ext>
            </a:extLst>
          </p:cNvPr>
          <p:cNvSpPr>
            <a:spLocks noGrp="1"/>
          </p:cNvSpPr>
          <p:nvPr>
            <p:ph type="body" sz="quarter" idx="24" hasCustomPrompt="1"/>
          </p:nvPr>
        </p:nvSpPr>
        <p:spPr>
          <a:xfrm>
            <a:off x="6951521"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0" name="Text Placeholder 5">
            <a:extLst>
              <a:ext uri="{FF2B5EF4-FFF2-40B4-BE49-F238E27FC236}">
                <a16:creationId xmlns:a16="http://schemas.microsoft.com/office/drawing/2014/main" id="{21AA854F-49C8-0740-875D-2A28B04B66F6}"/>
              </a:ext>
            </a:extLst>
          </p:cNvPr>
          <p:cNvSpPr>
            <a:spLocks noGrp="1"/>
          </p:cNvSpPr>
          <p:nvPr>
            <p:ph type="body" sz="quarter" idx="25" hasCustomPrompt="1"/>
          </p:nvPr>
        </p:nvSpPr>
        <p:spPr>
          <a:xfrm>
            <a:off x="1343473"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1" name="Text Placeholder 5">
            <a:extLst>
              <a:ext uri="{FF2B5EF4-FFF2-40B4-BE49-F238E27FC236}">
                <a16:creationId xmlns:a16="http://schemas.microsoft.com/office/drawing/2014/main" id="{8FE94F80-1B2D-0E45-8D2E-B57A96EFF5BA}"/>
              </a:ext>
            </a:extLst>
          </p:cNvPr>
          <p:cNvSpPr>
            <a:spLocks noGrp="1"/>
          </p:cNvSpPr>
          <p:nvPr>
            <p:ph type="body" sz="quarter" idx="26" hasCustomPrompt="1"/>
          </p:nvPr>
        </p:nvSpPr>
        <p:spPr>
          <a:xfrm>
            <a:off x="6951521"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pic>
        <p:nvPicPr>
          <p:cNvPr id="13" name="Picture 12">
            <a:extLst>
              <a:ext uri="{FF2B5EF4-FFF2-40B4-BE49-F238E27FC236}">
                <a16:creationId xmlns:a16="http://schemas.microsoft.com/office/drawing/2014/main" id="{B8B9ABC5-46EF-5B4B-96D5-1DD4DD510302}"/>
              </a:ext>
            </a:extLst>
          </p:cNvPr>
          <p:cNvPicPr>
            <a:picLocks noChangeAspect="1"/>
          </p:cNvPicPr>
          <p:nvPr userDrawn="1"/>
        </p:nvPicPr>
        <p:blipFill>
          <a:blip r:embed="rId2"/>
          <a:stretch>
            <a:fillRect/>
          </a:stretch>
        </p:blipFill>
        <p:spPr>
          <a:xfrm>
            <a:off x="5705937" y="4149080"/>
            <a:ext cx="770907" cy="628899"/>
          </a:xfrm>
          <a:prstGeom prst="rect">
            <a:avLst/>
          </a:prstGeom>
        </p:spPr>
      </p:pic>
      <p:sp>
        <p:nvSpPr>
          <p:cNvPr id="14" name="TextBox 13">
            <a:extLst>
              <a:ext uri="{FF2B5EF4-FFF2-40B4-BE49-F238E27FC236}">
                <a16:creationId xmlns:a16="http://schemas.microsoft.com/office/drawing/2014/main" id="{4AF87BBA-2FDF-9F49-A01F-CB039DD4D5C2}"/>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2" name="Title 1">
            <a:extLst>
              <a:ext uri="{FF2B5EF4-FFF2-40B4-BE49-F238E27FC236}">
                <a16:creationId xmlns:a16="http://schemas.microsoft.com/office/drawing/2014/main" id="{27C49505-1F72-114A-830A-001EEE0DEC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3" name="Footer Placeholder 1">
            <a:extLst>
              <a:ext uri="{FF2B5EF4-FFF2-40B4-BE49-F238E27FC236}">
                <a16:creationId xmlns:a16="http://schemas.microsoft.com/office/drawing/2014/main" id="{E1C2E697-BEBD-9742-A496-9922D663A345}"/>
              </a:ext>
            </a:extLst>
          </p:cNvPr>
          <p:cNvSpPr>
            <a:spLocks noGrp="1"/>
          </p:cNvSpPr>
          <p:nvPr>
            <p:ph type="ftr" sz="quarter" idx="15"/>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151341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ock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F4D095-75F9-A649-B638-1297084AD7A4}"/>
              </a:ext>
            </a:extLst>
          </p:cNvPr>
          <p:cNvSpPr>
            <a:spLocks noGrp="1"/>
          </p:cNvSpPr>
          <p:nvPr>
            <p:ph type="pic" sz="quarter" idx="20" hasCustomPrompt="1"/>
          </p:nvPr>
        </p:nvSpPr>
        <p:spPr>
          <a:xfrm>
            <a:off x="848250"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 Placeholder 11">
            <a:extLst>
              <a:ext uri="{FF2B5EF4-FFF2-40B4-BE49-F238E27FC236}">
                <a16:creationId xmlns:a16="http://schemas.microsoft.com/office/drawing/2014/main" id="{D25650C0-0F85-764E-9732-F99E668D11A2}"/>
              </a:ext>
            </a:extLst>
          </p:cNvPr>
          <p:cNvSpPr>
            <a:spLocks noGrp="1"/>
          </p:cNvSpPr>
          <p:nvPr>
            <p:ph type="body" sz="quarter" idx="21" hasCustomPrompt="1"/>
          </p:nvPr>
        </p:nvSpPr>
        <p:spPr>
          <a:xfrm>
            <a:off x="848250"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1" name="Picture Placeholder 7">
            <a:extLst>
              <a:ext uri="{FF2B5EF4-FFF2-40B4-BE49-F238E27FC236}">
                <a16:creationId xmlns:a16="http://schemas.microsoft.com/office/drawing/2014/main" id="{541447E4-2AA6-7F48-B55B-B62747E0ABD2}"/>
              </a:ext>
            </a:extLst>
          </p:cNvPr>
          <p:cNvSpPr>
            <a:spLocks noGrp="1"/>
          </p:cNvSpPr>
          <p:nvPr>
            <p:ph type="pic" sz="quarter" idx="22" hasCustomPrompt="1"/>
          </p:nvPr>
        </p:nvSpPr>
        <p:spPr>
          <a:xfrm>
            <a:off x="3708426"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Text Placeholder 11">
            <a:extLst>
              <a:ext uri="{FF2B5EF4-FFF2-40B4-BE49-F238E27FC236}">
                <a16:creationId xmlns:a16="http://schemas.microsoft.com/office/drawing/2014/main" id="{2AD28FF4-13F4-2C40-9AF9-E173148BF12A}"/>
              </a:ext>
            </a:extLst>
          </p:cNvPr>
          <p:cNvSpPr>
            <a:spLocks noGrp="1"/>
          </p:cNvSpPr>
          <p:nvPr>
            <p:ph type="body" sz="quarter" idx="23" hasCustomPrompt="1"/>
          </p:nvPr>
        </p:nvSpPr>
        <p:spPr>
          <a:xfrm>
            <a:off x="3708426"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3" name="Picture Placeholder 7">
            <a:extLst>
              <a:ext uri="{FF2B5EF4-FFF2-40B4-BE49-F238E27FC236}">
                <a16:creationId xmlns:a16="http://schemas.microsoft.com/office/drawing/2014/main" id="{76549726-CD0C-C144-A1EB-76A281BC952E}"/>
              </a:ext>
            </a:extLst>
          </p:cNvPr>
          <p:cNvSpPr>
            <a:spLocks noGrp="1"/>
          </p:cNvSpPr>
          <p:nvPr>
            <p:ph type="pic" sz="quarter" idx="24" hasCustomPrompt="1"/>
          </p:nvPr>
        </p:nvSpPr>
        <p:spPr>
          <a:xfrm>
            <a:off x="6791832"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11">
            <a:extLst>
              <a:ext uri="{FF2B5EF4-FFF2-40B4-BE49-F238E27FC236}">
                <a16:creationId xmlns:a16="http://schemas.microsoft.com/office/drawing/2014/main" id="{5B3AA100-6E6E-D34B-943C-1D75F59C39B5}"/>
              </a:ext>
            </a:extLst>
          </p:cNvPr>
          <p:cNvSpPr>
            <a:spLocks noGrp="1"/>
          </p:cNvSpPr>
          <p:nvPr>
            <p:ph type="body" sz="quarter" idx="25" hasCustomPrompt="1"/>
          </p:nvPr>
        </p:nvSpPr>
        <p:spPr>
          <a:xfrm>
            <a:off x="6791832"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5" name="Picture Placeholder 7">
            <a:extLst>
              <a:ext uri="{FF2B5EF4-FFF2-40B4-BE49-F238E27FC236}">
                <a16:creationId xmlns:a16="http://schemas.microsoft.com/office/drawing/2014/main" id="{DCB14019-6F34-AB4B-B98E-4393A31FE4D7}"/>
              </a:ext>
            </a:extLst>
          </p:cNvPr>
          <p:cNvSpPr>
            <a:spLocks noGrp="1"/>
          </p:cNvSpPr>
          <p:nvPr>
            <p:ph type="pic" sz="quarter" idx="26" hasCustomPrompt="1"/>
          </p:nvPr>
        </p:nvSpPr>
        <p:spPr>
          <a:xfrm>
            <a:off x="9652008"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Text Placeholder 11">
            <a:extLst>
              <a:ext uri="{FF2B5EF4-FFF2-40B4-BE49-F238E27FC236}">
                <a16:creationId xmlns:a16="http://schemas.microsoft.com/office/drawing/2014/main" id="{1C762A72-2425-1F42-B142-A5C927AEEBB1}"/>
              </a:ext>
            </a:extLst>
          </p:cNvPr>
          <p:cNvSpPr>
            <a:spLocks noGrp="1"/>
          </p:cNvSpPr>
          <p:nvPr>
            <p:ph type="body" sz="quarter" idx="27" hasCustomPrompt="1"/>
          </p:nvPr>
        </p:nvSpPr>
        <p:spPr>
          <a:xfrm>
            <a:off x="9652008"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14" name="TextBox 13">
            <a:extLst>
              <a:ext uri="{FF2B5EF4-FFF2-40B4-BE49-F238E27FC236}">
                <a16:creationId xmlns:a16="http://schemas.microsoft.com/office/drawing/2014/main" id="{768FDA2B-0D4F-C945-B695-BFD3DBB708D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8CE2F602-6CDF-0545-8DB7-6A5B5F93FE3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C659F-6930-604A-B029-50229258314D}"/>
              </a:ext>
            </a:extLst>
          </p:cNvPr>
          <p:cNvSpPr>
            <a:spLocks noGrp="1"/>
          </p:cNvSpPr>
          <p:nvPr>
            <p:ph type="ftr" sz="quarter" idx="2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60742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CE3CA0-F0EA-6747-898B-8A3A65AC1BD3}"/>
              </a:ext>
            </a:extLst>
          </p:cNvPr>
          <p:cNvSpPr>
            <a:spLocks noGrp="1"/>
          </p:cNvSpPr>
          <p:nvPr>
            <p:ph type="ftr" sz="quarter" idx="1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23163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0F7D97-7943-F74E-8640-D30812E6AB99}"/>
              </a:ext>
            </a:extLst>
          </p:cNvPr>
          <p:cNvSpPr>
            <a:spLocks noGrp="1"/>
          </p:cNvSpPr>
          <p:nvPr>
            <p:ph type="title" hasCustomPrompt="1"/>
          </p:nvPr>
        </p:nvSpPr>
        <p:spPr>
          <a:xfrm>
            <a:off x="838200" y="838800"/>
            <a:ext cx="5257800" cy="1152227"/>
          </a:xfrm>
          <a:prstGeom prst="rect">
            <a:avLst/>
          </a:prstGeom>
        </p:spPr>
        <p:txBody>
          <a:bodyPr/>
          <a:lstStyle>
            <a:lvl1pPr>
              <a:lnSpc>
                <a:spcPct val="100000"/>
              </a:lnSpc>
              <a:defRPr sz="3600"/>
            </a:lvl1pPr>
          </a:lstStyle>
          <a:p>
            <a:r>
              <a:rPr lang="en-GB" noProof="0"/>
              <a:t>Agenda or contents</a:t>
            </a:r>
          </a:p>
        </p:txBody>
      </p:sp>
      <p:sp>
        <p:nvSpPr>
          <p:cNvPr id="10" name="Text Placeholder 9">
            <a:extLst>
              <a:ext uri="{FF2B5EF4-FFF2-40B4-BE49-F238E27FC236}">
                <a16:creationId xmlns:a16="http://schemas.microsoft.com/office/drawing/2014/main" id="{E234D5AF-452C-2E41-B572-1BD2DC3468B0}"/>
              </a:ext>
            </a:extLst>
          </p:cNvPr>
          <p:cNvSpPr>
            <a:spLocks noGrp="1"/>
          </p:cNvSpPr>
          <p:nvPr>
            <p:ph type="body" sz="quarter" idx="11" hasCustomPrompt="1"/>
          </p:nvPr>
        </p:nvSpPr>
        <p:spPr>
          <a:xfrm>
            <a:off x="838200" y="2204865"/>
            <a:ext cx="5257800" cy="3816523"/>
          </a:xfrm>
        </p:spPr>
        <p:txBody>
          <a:bodyPr lIns="90000" rIns="90000">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lvl1pPr>
            <a:lvl2pPr marL="457189" marR="0" indent="0" algn="l" defTabSz="914377" rtl="0" eaLnBrk="1" fontAlgn="auto" latinLnBrk="0" hangingPunct="1">
              <a:lnSpc>
                <a:spcPct val="100000"/>
              </a:lnSpc>
              <a:spcBef>
                <a:spcPts val="500"/>
              </a:spcBef>
              <a:spcAft>
                <a:spcPts val="0"/>
              </a:spcAft>
              <a:buClrTx/>
              <a:buSzTx/>
              <a:buFont typeface="Arial" panose="020B0604020202020204" pitchFamily="34" charset="0"/>
              <a:buNone/>
              <a:tabLst/>
              <a:defRPr sz="1800"/>
            </a:lvl2pPr>
          </a:lstStyle>
          <a:p>
            <a:pPr lvl="0"/>
            <a:r>
              <a:rPr lang="en-GB" noProof="0"/>
              <a:t>Put the agenda topic here, </a:t>
            </a:r>
            <a:br>
              <a:rPr lang="en-GB" noProof="0"/>
            </a:br>
            <a:r>
              <a:rPr lang="en-GB" noProof="0"/>
              <a:t>keep it regular 24 pt</a:t>
            </a:r>
          </a:p>
        </p:txBody>
      </p:sp>
      <p:sp>
        <p:nvSpPr>
          <p:cNvPr id="11" name="TextBox 10">
            <a:extLst>
              <a:ext uri="{FF2B5EF4-FFF2-40B4-BE49-F238E27FC236}">
                <a16:creationId xmlns:a16="http://schemas.microsoft.com/office/drawing/2014/main" id="{97F7DB04-77BF-2E44-B6B3-908B7D2114B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4" name="Footer Placeholder 3">
            <a:extLst>
              <a:ext uri="{FF2B5EF4-FFF2-40B4-BE49-F238E27FC236}">
                <a16:creationId xmlns:a16="http://schemas.microsoft.com/office/drawing/2014/main" id="{230E9C2F-08A9-3749-8604-85EB4B9FE365}"/>
              </a:ext>
            </a:extLst>
          </p:cNvPr>
          <p:cNvSpPr>
            <a:spLocks noGrp="1"/>
          </p:cNvSpPr>
          <p:nvPr>
            <p:ph type="ftr" sz="quarter" idx="12"/>
          </p:nvPr>
        </p:nvSpPr>
        <p:spPr>
          <a:xfrm>
            <a:off x="838200" y="6381328"/>
            <a:ext cx="5257800" cy="293118"/>
          </a:xfrm>
          <a:prstGeom prst="rect">
            <a:avLst/>
          </a:prstGeom>
        </p:spPr>
        <p:txBody>
          <a:bodyPr/>
          <a:lstStyle/>
          <a:p>
            <a:endParaRPr lang="en-GB" noProof="0"/>
          </a:p>
        </p:txBody>
      </p:sp>
    </p:spTree>
    <p:extLst>
      <p:ext uri="{BB962C8B-B14F-4D97-AF65-F5344CB8AC3E}">
        <p14:creationId xmlns:p14="http://schemas.microsoft.com/office/powerpoint/2010/main" val="269644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tex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15EB387-5C28-7B4F-A0C5-45C9CB988492}"/>
              </a:ext>
            </a:extLst>
          </p:cNvPr>
          <p:cNvSpPr>
            <a:spLocks noGrp="1"/>
          </p:cNvSpPr>
          <p:nvPr>
            <p:ph type="body" sz="half" idx="2" hasCustomPrompt="1"/>
          </p:nvPr>
        </p:nvSpPr>
        <p:spPr>
          <a:xfrm>
            <a:off x="6528049" y="980729"/>
            <a:ext cx="4464495" cy="5040660"/>
          </a:xfrm>
        </p:spPr>
        <p:txBody>
          <a:bodyPr>
            <a:noAutofit/>
          </a:bodyPr>
          <a:lstStyle>
            <a:lvl1pPr marL="0" marR="0" indent="0" algn="l" defTabSz="7200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noProof="0"/>
              <a:t>Put the body text here, keep it regular 14 pt. Put the body text here, keep it regular 14 pt. Put the body text here, keep it regular 14 pt. Put the body text here, keep it regular 14 pt.</a:t>
            </a:r>
          </a:p>
        </p:txBody>
      </p:sp>
      <p:sp>
        <p:nvSpPr>
          <p:cNvPr id="5" name="TextBox 4">
            <a:extLst>
              <a:ext uri="{FF2B5EF4-FFF2-40B4-BE49-F238E27FC236}">
                <a16:creationId xmlns:a16="http://schemas.microsoft.com/office/drawing/2014/main" id="{C43799C1-AC21-E543-BEA9-3917801594CD}"/>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8" name="Title 1">
            <a:extLst>
              <a:ext uri="{FF2B5EF4-FFF2-40B4-BE49-F238E27FC236}">
                <a16:creationId xmlns:a16="http://schemas.microsoft.com/office/drawing/2014/main" id="{E292D429-7910-E04B-A9EA-23F0ADA2C261}"/>
              </a:ext>
            </a:extLst>
          </p:cNvPr>
          <p:cNvSpPr>
            <a:spLocks noGrp="1"/>
          </p:cNvSpPr>
          <p:nvPr>
            <p:ph type="title" hasCustomPrompt="1"/>
          </p:nvPr>
        </p:nvSpPr>
        <p:spPr>
          <a:xfrm>
            <a:off x="838200" y="836614"/>
            <a:ext cx="5257800" cy="5184775"/>
          </a:xfrm>
          <a:prstGeom prst="rect">
            <a:avLst/>
          </a:prstGeom>
        </p:spPr>
        <p:txBody>
          <a:bodyPr/>
          <a:lstStyle>
            <a:lvl1pPr>
              <a:lnSpc>
                <a:spcPct val="100000"/>
              </a:lnSpc>
              <a:defRPr sz="3600"/>
            </a:lvl1pPr>
          </a:lstStyle>
          <a:p>
            <a:r>
              <a:rPr lang="en-GB" noProof="0"/>
              <a:t>Put the headline here, keep it bold 36 pt</a:t>
            </a:r>
          </a:p>
        </p:txBody>
      </p:sp>
      <p:sp>
        <p:nvSpPr>
          <p:cNvPr id="2" name="Footer Placeholder 1">
            <a:extLst>
              <a:ext uri="{FF2B5EF4-FFF2-40B4-BE49-F238E27FC236}">
                <a16:creationId xmlns:a16="http://schemas.microsoft.com/office/drawing/2014/main" id="{0D93D0BC-99E9-0945-A937-4D324F73864A}"/>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33379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name on colour background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CEB23BBA-345D-F745-B284-713BE897A027}"/>
              </a:ext>
            </a:extLst>
          </p:cNvPr>
          <p:cNvSpPr>
            <a:spLocks noGrp="1"/>
          </p:cNvSpPr>
          <p:nvPr>
            <p:ph type="pic" sz="quarter" idx="14" hasCustomPrompt="1"/>
          </p:nvPr>
        </p:nvSpPr>
        <p:spPr>
          <a:xfrm>
            <a:off x="0" y="-27384"/>
            <a:ext cx="12192000" cy="6885384"/>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0" name="TextBox 9">
            <a:extLst>
              <a:ext uri="{FF2B5EF4-FFF2-40B4-BE49-F238E27FC236}">
                <a16:creationId xmlns:a16="http://schemas.microsoft.com/office/drawing/2014/main" id="{7FB25574-EA1E-8647-9572-8972274746BB}"/>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Subtitle 2">
            <a:extLst>
              <a:ext uri="{FF2B5EF4-FFF2-40B4-BE49-F238E27FC236}">
                <a16:creationId xmlns:a16="http://schemas.microsoft.com/office/drawing/2014/main" id="{9F99187E-75C3-704C-B702-5FF1467E154C}"/>
              </a:ext>
            </a:extLst>
          </p:cNvPr>
          <p:cNvSpPr>
            <a:spLocks noGrp="1"/>
          </p:cNvSpPr>
          <p:nvPr>
            <p:ph type="subTitle" idx="1" hasCustomPrompt="1"/>
          </p:nvPr>
        </p:nvSpPr>
        <p:spPr>
          <a:xfrm>
            <a:off x="850138" y="1952836"/>
            <a:ext cx="7766143" cy="2952328"/>
          </a:xfrm>
        </p:spPr>
        <p:txBody>
          <a:bodyPr anchor="ctr" anchorCtr="0">
            <a:noAutofit/>
          </a:bodyPr>
          <a:lstStyle>
            <a:lvl1pPr marL="0" indent="0" algn="l">
              <a:lnSpc>
                <a:spcPct val="100000"/>
              </a:lnSpc>
              <a:buNone/>
              <a:defRPr sz="6000" b="1">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pt</a:t>
            </a:r>
          </a:p>
        </p:txBody>
      </p:sp>
      <p:sp>
        <p:nvSpPr>
          <p:cNvPr id="3" name="Footer Placeholder 2">
            <a:extLst>
              <a:ext uri="{FF2B5EF4-FFF2-40B4-BE49-F238E27FC236}">
                <a16:creationId xmlns:a16="http://schemas.microsoft.com/office/drawing/2014/main" id="{27FAFF6B-078B-C64F-9CD3-498DC3DC93C6}"/>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12" name="Picture Placeholder 23">
            <a:extLst>
              <a:ext uri="{FF2B5EF4-FFF2-40B4-BE49-F238E27FC236}">
                <a16:creationId xmlns:a16="http://schemas.microsoft.com/office/drawing/2014/main" id="{AB585693-EF84-A948-9006-2FC2F3BE71F7}"/>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noProof="0"/>
              <a:t> </a:t>
            </a:r>
          </a:p>
        </p:txBody>
      </p:sp>
    </p:spTree>
    <p:extLst>
      <p:ext uri="{BB962C8B-B14F-4D97-AF65-F5344CB8AC3E}">
        <p14:creationId xmlns:p14="http://schemas.microsoft.com/office/powerpoint/2010/main" val="24975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name with number on colour background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5D87CF5-198A-D24A-8C46-75F45766C3CF}"/>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5" name="Text Placeholder 4">
            <a:extLst>
              <a:ext uri="{FF2B5EF4-FFF2-40B4-BE49-F238E27FC236}">
                <a16:creationId xmlns:a16="http://schemas.microsoft.com/office/drawing/2014/main" id="{D692063E-373D-9A4C-B3F2-4CED294F18A0}"/>
              </a:ext>
            </a:extLst>
          </p:cNvPr>
          <p:cNvSpPr>
            <a:spLocks noGrp="1"/>
          </p:cNvSpPr>
          <p:nvPr>
            <p:ph type="body" sz="quarter" idx="11" hasCustomPrompt="1"/>
          </p:nvPr>
        </p:nvSpPr>
        <p:spPr>
          <a:xfrm>
            <a:off x="240566" y="1952836"/>
            <a:ext cx="4038600" cy="2952328"/>
          </a:xfrm>
        </p:spPr>
        <p:txBody>
          <a:bodyPr anchor="ctr" anchorCtr="0">
            <a:noAutofit/>
          </a:bodyPr>
          <a:lstStyle>
            <a:lvl1pPr marL="0" indent="0" algn="ctr">
              <a:buNone/>
              <a:defRPr sz="24999" b="1">
                <a:ln>
                  <a:noFill/>
                </a:ln>
                <a:solidFill>
                  <a:schemeClr val="tx1"/>
                </a:solidFill>
              </a:defRPr>
            </a:lvl1pPr>
          </a:lstStyle>
          <a:p>
            <a:pPr lvl="0"/>
            <a:r>
              <a:rPr lang="en-GB" noProof="0"/>
              <a:t>#</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4392350" y="1952836"/>
            <a:ext cx="7200800" cy="2952328"/>
          </a:xfrm>
        </p:spPr>
        <p:txBody>
          <a:bodyPr anchor="ctr" anchorCtr="0">
            <a:noAutofit/>
          </a:bodyPr>
          <a:lstStyle>
            <a:lvl1pPr marL="0" indent="0" algn="l">
              <a:lnSpc>
                <a:spcPct val="100000"/>
              </a:lnSpc>
              <a:buNone/>
              <a:defRPr sz="6000" b="1">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pt</a:t>
            </a:r>
          </a:p>
        </p:txBody>
      </p:sp>
      <p:sp>
        <p:nvSpPr>
          <p:cNvPr id="10" name="TextBox 9">
            <a:extLst>
              <a:ext uri="{FF2B5EF4-FFF2-40B4-BE49-F238E27FC236}">
                <a16:creationId xmlns:a16="http://schemas.microsoft.com/office/drawing/2014/main" id="{FE45F13E-6F8C-BD43-9317-B7D1E51557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2" name="Footer Placeholder 1">
            <a:extLst>
              <a:ext uri="{FF2B5EF4-FFF2-40B4-BE49-F238E27FC236}">
                <a16:creationId xmlns:a16="http://schemas.microsoft.com/office/drawing/2014/main" id="{876CF0F0-F83A-094D-B7DE-7F6CCAEE674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13" name="Picture Placeholder 23">
            <a:extLst>
              <a:ext uri="{FF2B5EF4-FFF2-40B4-BE49-F238E27FC236}">
                <a16:creationId xmlns:a16="http://schemas.microsoft.com/office/drawing/2014/main" id="{8A8704B5-C715-424A-8422-1E8C67AB60C0}"/>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noProof="0"/>
              <a:t> </a:t>
            </a:r>
          </a:p>
        </p:txBody>
      </p:sp>
    </p:spTree>
    <p:extLst>
      <p:ext uri="{BB962C8B-B14F-4D97-AF65-F5344CB8AC3E}">
        <p14:creationId xmlns:p14="http://schemas.microsoft.com/office/powerpoint/2010/main" val="165163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name with number on texture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C2E2C76C-B512-4744-83A7-60E61AA545D5}"/>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5" name="Picture Placeholder 4">
            <a:extLst>
              <a:ext uri="{FF2B5EF4-FFF2-40B4-BE49-F238E27FC236}">
                <a16:creationId xmlns:a16="http://schemas.microsoft.com/office/drawing/2014/main" id="{FB1122C6-C8D2-B547-ADCC-E7F92107FD3B}"/>
              </a:ext>
            </a:extLst>
          </p:cNvPr>
          <p:cNvSpPr>
            <a:spLocks noGrp="1"/>
          </p:cNvSpPr>
          <p:nvPr>
            <p:ph type="pic" sz="quarter" idx="18" hasCustomPrompt="1"/>
          </p:nvPr>
        </p:nvSpPr>
        <p:spPr>
          <a:xfrm>
            <a:off x="838994" y="1824831"/>
            <a:ext cx="10514013" cy="3208338"/>
          </a:xfrm>
          <a:solidFill>
            <a:schemeClr val="bg1"/>
          </a:solidFill>
        </p:spPr>
        <p:txBody>
          <a:bodyPr/>
          <a:lstStyle/>
          <a:p>
            <a:r>
              <a:rPr lang="en-GB" noProof="0"/>
              <a:t> </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3359696" y="2534917"/>
            <a:ext cx="7704856" cy="1802259"/>
          </a:xfrm>
        </p:spPr>
        <p:txBody>
          <a:bodyPr anchor="ctr">
            <a:noAutofit/>
          </a:bodyPr>
          <a:lstStyle>
            <a:lvl1pPr marL="0" indent="0" algn="l">
              <a:lnSpc>
                <a:spcPct val="100000"/>
              </a:lnSpc>
              <a:buNone/>
              <a:defRPr sz="6000" b="1">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a:t>
            </a:r>
          </a:p>
        </p:txBody>
      </p:sp>
      <p:sp>
        <p:nvSpPr>
          <p:cNvPr id="11" name="Text Placeholder 4">
            <a:extLst>
              <a:ext uri="{FF2B5EF4-FFF2-40B4-BE49-F238E27FC236}">
                <a16:creationId xmlns:a16="http://schemas.microsoft.com/office/drawing/2014/main" id="{E6CA9D82-2C12-3A47-9717-927FD5070851}"/>
              </a:ext>
            </a:extLst>
          </p:cNvPr>
          <p:cNvSpPr>
            <a:spLocks noGrp="1"/>
          </p:cNvSpPr>
          <p:nvPr>
            <p:ph type="body" sz="quarter" idx="11" hasCustomPrompt="1"/>
          </p:nvPr>
        </p:nvSpPr>
        <p:spPr>
          <a:xfrm>
            <a:off x="850138" y="2534917"/>
            <a:ext cx="2437550" cy="1802259"/>
          </a:xfrm>
        </p:spPr>
        <p:txBody>
          <a:bodyPr anchor="ctr">
            <a:noAutofit/>
          </a:bodyPr>
          <a:lstStyle>
            <a:lvl1pPr marL="0" indent="0" algn="ctr">
              <a:lnSpc>
                <a:spcPct val="100000"/>
              </a:lnSpc>
              <a:buNone/>
              <a:defRPr sz="15000" b="1">
                <a:ln>
                  <a:noFill/>
                </a:ln>
                <a:solidFill>
                  <a:schemeClr val="tx1"/>
                </a:solidFill>
              </a:defRPr>
            </a:lvl1pPr>
          </a:lstStyle>
          <a:p>
            <a:pPr lvl="0"/>
            <a:r>
              <a:rPr lang="en-GB" noProof="0"/>
              <a:t>#</a:t>
            </a:r>
          </a:p>
        </p:txBody>
      </p:sp>
      <p:sp>
        <p:nvSpPr>
          <p:cNvPr id="12" name="TextBox 11">
            <a:extLst>
              <a:ext uri="{FF2B5EF4-FFF2-40B4-BE49-F238E27FC236}">
                <a16:creationId xmlns:a16="http://schemas.microsoft.com/office/drawing/2014/main" id="{4AB5007E-0939-D74C-BD84-68B93EE6A68F}"/>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3" name="Footer Placeholder 2">
            <a:extLst>
              <a:ext uri="{FF2B5EF4-FFF2-40B4-BE49-F238E27FC236}">
                <a16:creationId xmlns:a16="http://schemas.microsoft.com/office/drawing/2014/main" id="{54B6BFA2-123E-BC45-8C9A-C7B68BAB5E7A}"/>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14" name="Picture Placeholder 23">
            <a:extLst>
              <a:ext uri="{FF2B5EF4-FFF2-40B4-BE49-F238E27FC236}">
                <a16:creationId xmlns:a16="http://schemas.microsoft.com/office/drawing/2014/main" id="{8BD3EEE3-A19A-2E41-AA6F-6614E499E440}"/>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noProof="0"/>
              <a:t> </a:t>
            </a:r>
          </a:p>
        </p:txBody>
      </p:sp>
    </p:spTree>
    <p:extLst>
      <p:ext uri="{BB962C8B-B14F-4D97-AF65-F5344CB8AC3E}">
        <p14:creationId xmlns:p14="http://schemas.microsoft.com/office/powerpoint/2010/main" val="277288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statement on white backgroun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D74D22-9607-E84A-BE07-52C600664BE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6" name="Title Placeholder 6">
            <a:extLst>
              <a:ext uri="{FF2B5EF4-FFF2-40B4-BE49-F238E27FC236}">
                <a16:creationId xmlns:a16="http://schemas.microsoft.com/office/drawing/2014/main" id="{42635088-B65D-C841-9E13-05D7E3443BD4}"/>
              </a:ext>
            </a:extLst>
          </p:cNvPr>
          <p:cNvSpPr>
            <a:spLocks noGrp="1"/>
          </p:cNvSpPr>
          <p:nvPr>
            <p:ph type="title" hasCustomPrompt="1"/>
          </p:nvPr>
        </p:nvSpPr>
        <p:spPr>
          <a:xfrm>
            <a:off x="838800" y="846000"/>
            <a:ext cx="10515600" cy="5165499"/>
          </a:xfrm>
          <a:prstGeom prst="rect">
            <a:avLst/>
          </a:prstGeom>
        </p:spPr>
        <p:txBody>
          <a:bodyPr vert="horz" lIns="91440" tIns="45720" rIns="91440" bIns="45720" rtlCol="0" anchor="ctr">
            <a:noAutofit/>
          </a:bodyPr>
          <a:lstStyle/>
          <a:p>
            <a:r>
              <a:rPr lang="en-GB" noProof="0"/>
              <a:t>Put a statement here,</a:t>
            </a:r>
            <a:br>
              <a:rPr lang="en-GB" noProof="0"/>
            </a:br>
            <a:r>
              <a:rPr lang="en-GB" noProof="0"/>
              <a:t>keep it bold 36 pt</a:t>
            </a:r>
          </a:p>
        </p:txBody>
      </p:sp>
      <p:sp>
        <p:nvSpPr>
          <p:cNvPr id="2" name="Footer Placeholder 1">
            <a:extLst>
              <a:ext uri="{FF2B5EF4-FFF2-40B4-BE49-F238E27FC236}">
                <a16:creationId xmlns:a16="http://schemas.microsoft.com/office/drawing/2014/main" id="{23EA3E62-0BBF-0B4D-99F6-A5BBE9391CD1}"/>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19508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statement on colour background, texture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B5B688F-CD11-F649-AE9F-1EA4B9BFBD36}"/>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9" name="TextBox 8">
            <a:extLst>
              <a:ext uri="{FF2B5EF4-FFF2-40B4-BE49-F238E27FC236}">
                <a16:creationId xmlns:a16="http://schemas.microsoft.com/office/drawing/2014/main" id="{CF92C3D1-FF42-1F4E-A8CA-01156BB3B40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Placeholder 6">
            <a:extLst>
              <a:ext uri="{FF2B5EF4-FFF2-40B4-BE49-F238E27FC236}">
                <a16:creationId xmlns:a16="http://schemas.microsoft.com/office/drawing/2014/main" id="{048B0FEC-E6E9-1B42-9F79-233E0858B4AD}"/>
              </a:ext>
            </a:extLst>
          </p:cNvPr>
          <p:cNvSpPr>
            <a:spLocks noGrp="1"/>
          </p:cNvSpPr>
          <p:nvPr>
            <p:ph type="title" hasCustomPrompt="1"/>
          </p:nvPr>
        </p:nvSpPr>
        <p:spPr>
          <a:xfrm>
            <a:off x="839788" y="846251"/>
            <a:ext cx="10515600" cy="5165499"/>
          </a:xfrm>
          <a:prstGeom prst="rect">
            <a:avLst/>
          </a:prstGeom>
        </p:spPr>
        <p:txBody>
          <a:bodyPr vert="horz" lIns="91440" tIns="45720" rIns="91440" bIns="45720" rtlCol="0" anchor="ctr">
            <a:noAutofit/>
          </a:bodyPr>
          <a:lstStyle>
            <a:lvl1pPr>
              <a:defRPr/>
            </a:lvl1pPr>
          </a:lstStyle>
          <a:p>
            <a:r>
              <a:rPr lang="en-GB" noProof="0"/>
              <a:t>Put a statement here,</a:t>
            </a:r>
            <a:br>
              <a:rPr lang="en-GB" noProof="0"/>
            </a:br>
            <a:r>
              <a:rPr lang="en-GB" noProof="0"/>
              <a:t>keep it bold 36 pt</a:t>
            </a:r>
          </a:p>
        </p:txBody>
      </p:sp>
      <p:sp>
        <p:nvSpPr>
          <p:cNvPr id="2" name="Footer Placeholder 1">
            <a:extLst>
              <a:ext uri="{FF2B5EF4-FFF2-40B4-BE49-F238E27FC236}">
                <a16:creationId xmlns:a16="http://schemas.microsoft.com/office/drawing/2014/main" id="{CF4CDDA2-0DB6-EC42-BC2B-9EC70BD2CC1F}"/>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12" name="Picture Placeholder 23">
            <a:extLst>
              <a:ext uri="{FF2B5EF4-FFF2-40B4-BE49-F238E27FC236}">
                <a16:creationId xmlns:a16="http://schemas.microsoft.com/office/drawing/2014/main" id="{BF5FF0C7-C7FE-6442-A444-55EA274F859B}"/>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noProof="0"/>
              <a:t> </a:t>
            </a:r>
          </a:p>
        </p:txBody>
      </p:sp>
    </p:spTree>
    <p:extLst>
      <p:ext uri="{BB962C8B-B14F-4D97-AF65-F5344CB8AC3E}">
        <p14:creationId xmlns:p14="http://schemas.microsoft.com/office/powerpoint/2010/main" val="594426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E5B2-D7B7-0743-B449-C3B8D5EF3BBC}"/>
              </a:ext>
            </a:extLst>
          </p:cNvPr>
          <p:cNvSpPr>
            <a:spLocks noGrp="1"/>
          </p:cNvSpPr>
          <p:nvPr>
            <p:ph type="body" idx="1"/>
          </p:nvPr>
        </p:nvSpPr>
        <p:spPr>
          <a:xfrm>
            <a:off x="838200" y="3068960"/>
            <a:ext cx="10515600" cy="2942789"/>
          </a:xfrm>
          <a:prstGeom prst="rect">
            <a:avLst/>
          </a:prstGeom>
        </p:spPr>
        <p:txBody>
          <a:bodyPr vert="horz" lIns="91440" tIns="45720" rIns="91440" bIns="45720" rtlCol="0" anchor="t">
            <a:noAutofit/>
          </a:bodyPr>
          <a:lstStyle/>
          <a:p>
            <a:pPr lvl="0"/>
            <a:r>
              <a:rPr lang="en-GB" noProof="0"/>
              <a:t>Put the body text here</a:t>
            </a:r>
          </a:p>
          <a:p>
            <a:pPr lvl="1"/>
            <a:r>
              <a:rPr lang="en-GB" noProof="0"/>
              <a:t>Bullet list</a:t>
            </a:r>
          </a:p>
        </p:txBody>
      </p:sp>
      <p:sp>
        <p:nvSpPr>
          <p:cNvPr id="7" name="Title Placeholder 6">
            <a:extLst>
              <a:ext uri="{FF2B5EF4-FFF2-40B4-BE49-F238E27FC236}">
                <a16:creationId xmlns:a16="http://schemas.microsoft.com/office/drawing/2014/main" id="{98BFA95D-7754-EC48-8FDA-5BF403130B73}"/>
              </a:ext>
            </a:extLst>
          </p:cNvPr>
          <p:cNvSpPr>
            <a:spLocks noGrp="1"/>
          </p:cNvSpPr>
          <p:nvPr>
            <p:ph type="title"/>
          </p:nvPr>
        </p:nvSpPr>
        <p:spPr>
          <a:xfrm>
            <a:off x="838201" y="846252"/>
            <a:ext cx="10517188" cy="2006685"/>
          </a:xfrm>
          <a:prstGeom prst="rect">
            <a:avLst/>
          </a:prstGeom>
        </p:spPr>
        <p:txBody>
          <a:bodyPr vert="horz" lIns="91440" tIns="45720" rIns="91440" bIns="45720" rtlCol="0" anchor="t">
            <a:noAutofit/>
          </a:bodyPr>
          <a:lstStyle/>
          <a:p>
            <a:r>
              <a:rPr lang="en-GB" noProof="0"/>
              <a:t>Put the headline</a:t>
            </a:r>
            <a:br>
              <a:rPr lang="en-GB" noProof="0"/>
            </a:br>
            <a:r>
              <a:rPr lang="en-GB" noProof="0"/>
              <a:t>here</a:t>
            </a:r>
          </a:p>
        </p:txBody>
      </p:sp>
      <p:sp>
        <p:nvSpPr>
          <p:cNvPr id="4" name="Footer Placeholder 3">
            <a:extLst>
              <a:ext uri="{FF2B5EF4-FFF2-40B4-BE49-F238E27FC236}">
                <a16:creationId xmlns:a16="http://schemas.microsoft.com/office/drawing/2014/main" id="{D81F1B77-438A-7747-8BF3-5B7613BF29D4}"/>
              </a:ext>
            </a:extLst>
          </p:cNvPr>
          <p:cNvSpPr>
            <a:spLocks noGrp="1"/>
          </p:cNvSpPr>
          <p:nvPr>
            <p:ph type="ftr" sz="quarter" idx="3"/>
          </p:nvPr>
        </p:nvSpPr>
        <p:spPr>
          <a:xfrm>
            <a:off x="838200" y="6453336"/>
            <a:ext cx="4114800" cy="268140"/>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noProof="0"/>
          </a:p>
        </p:txBody>
      </p:sp>
      <p:sp>
        <p:nvSpPr>
          <p:cNvPr id="6" name="Picture Placeholder 23">
            <a:extLst>
              <a:ext uri="{FF2B5EF4-FFF2-40B4-BE49-F238E27FC236}">
                <a16:creationId xmlns:a16="http://schemas.microsoft.com/office/drawing/2014/main" id="{11E109F6-5866-2F46-9E36-9E7E66A5E799}"/>
              </a:ext>
            </a:extLst>
          </p:cNvPr>
          <p:cNvSpPr txBox="1">
            <a:spLocks/>
          </p:cNvSpPr>
          <p:nvPr userDrawn="1"/>
        </p:nvSpPr>
        <p:spPr>
          <a:xfrm>
            <a:off x="11712575" y="836952"/>
            <a:ext cx="360000" cy="2160000"/>
          </a:xfrm>
          <a:prstGeom prst="rect">
            <a:avLst/>
          </a:prstGeom>
          <a:blipFill>
            <a:blip r:embed="rId28"/>
            <a:stretch>
              <a:fillRect/>
            </a:stretch>
          </a:blipFill>
        </p:spPr>
        <p:txBody>
          <a:bodyPr/>
          <a:lstStyle>
            <a:lvl1pPr marL="0" indent="0" algn="l" defTabSz="914377" rtl="0" eaLnBrk="1" latinLnBrk="0" hangingPunct="1">
              <a:lnSpc>
                <a:spcPct val="100000"/>
              </a:lnSpc>
              <a:spcBef>
                <a:spcPts val="1000"/>
              </a:spcBef>
              <a:buFont typeface="Arial" panose="020B0604020202020204" pitchFamily="34" charset="0"/>
              <a:buNone/>
              <a:defRPr sz="2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Tree>
    <p:extLst>
      <p:ext uri="{BB962C8B-B14F-4D97-AF65-F5344CB8AC3E}">
        <p14:creationId xmlns:p14="http://schemas.microsoft.com/office/powerpoint/2010/main" val="445214946"/>
      </p:ext>
    </p:extLst>
  </p:cSld>
  <p:clrMap bg1="lt1" tx1="dk1" bg2="lt2" tx2="dk2" accent1="accent1" accent2="accent2" accent3="accent3" accent4="accent4" accent5="accent5" accent6="accent6" hlink="hlink" folHlink="folHlink"/>
  <p:sldLayoutIdLst>
    <p:sldLayoutId id="2147483662" r:id="rId1"/>
    <p:sldLayoutId id="2147483700" r:id="rId2"/>
    <p:sldLayoutId id="2147483651" r:id="rId3"/>
    <p:sldLayoutId id="2147483663" r:id="rId4"/>
    <p:sldLayoutId id="2147483664" r:id="rId5"/>
    <p:sldLayoutId id="2147483667" r:id="rId6"/>
    <p:sldLayoutId id="2147483693" r:id="rId7"/>
    <p:sldLayoutId id="2147483652" r:id="rId8"/>
    <p:sldLayoutId id="2147483668" r:id="rId9"/>
    <p:sldLayoutId id="2147483653" r:id="rId10"/>
    <p:sldLayoutId id="2147483669" r:id="rId11"/>
    <p:sldLayoutId id="2147483654" r:id="rId12"/>
    <p:sldLayoutId id="2147483670" r:id="rId13"/>
    <p:sldLayoutId id="2147483671" r:id="rId14"/>
    <p:sldLayoutId id="2147483655" r:id="rId15"/>
    <p:sldLayoutId id="2147483656" r:id="rId16"/>
    <p:sldLayoutId id="2147483672" r:id="rId17"/>
    <p:sldLayoutId id="2147483694" r:id="rId18"/>
    <p:sldLayoutId id="2147483695" r:id="rId19"/>
    <p:sldLayoutId id="2147483684" r:id="rId20"/>
    <p:sldLayoutId id="2147483698" r:id="rId21"/>
    <p:sldLayoutId id="2147483678" r:id="rId22"/>
    <p:sldLayoutId id="2147483679" r:id="rId23"/>
    <p:sldLayoutId id="2147483697" r:id="rId24"/>
    <p:sldLayoutId id="2147483687" r:id="rId25"/>
    <p:sldLayoutId id="2147483699" r:id="rId26"/>
  </p:sldLayoutIdLst>
  <p:hf sldNum="0" hdr="0" dt="0"/>
  <p:txStyles>
    <p:titleStyle>
      <a:lvl1pPr algn="l" defTabSz="914377" rtl="0" eaLnBrk="1" latinLnBrk="0" hangingPunct="1">
        <a:lnSpc>
          <a:spcPct val="100000"/>
        </a:lnSpc>
        <a:spcBef>
          <a:spcPct val="0"/>
        </a:spcBef>
        <a:buNone/>
        <a:defRPr sz="6000" b="1" kern="1200">
          <a:solidFill>
            <a:schemeClr val="tx1"/>
          </a:solidFill>
          <a:latin typeface="Noto IKEA Latin" panose="020B0502040504020204" pitchFamily="34" charset="0"/>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2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527" userDrawn="1">
          <p15:clr>
            <a:srgbClr val="F26B43"/>
          </p15:clr>
        </p15:guide>
        <p15:guide id="4" pos="529" userDrawn="1">
          <p15:clr>
            <a:srgbClr val="F26B43"/>
          </p15:clr>
        </p15:guide>
        <p15:guide id="5" pos="7151" userDrawn="1">
          <p15:clr>
            <a:srgbClr val="F26B43"/>
          </p15:clr>
        </p15:guide>
        <p15:guide id="6" orient="horz" pos="3793" userDrawn="1">
          <p15:clr>
            <a:srgbClr val="F26B43"/>
          </p15:clr>
        </p15:guide>
        <p15:guide id="7" orient="horz" pos="1797" userDrawn="1">
          <p15:clr>
            <a:srgbClr val="F26B43"/>
          </p15:clr>
        </p15:guide>
        <p15:guide id="8" orient="horz" pos="16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462A45C-60AC-4019-B79D-8727BBB6B368}"/>
              </a:ext>
            </a:extLst>
          </p:cNvPr>
          <p:cNvPicPr>
            <a:picLocks noChangeAspect="1"/>
          </p:cNvPicPr>
          <p:nvPr/>
        </p:nvPicPr>
        <p:blipFill>
          <a:blip r:embed="rId3"/>
          <a:srcRect t="17897" b="17897"/>
          <a:stretch/>
        </p:blipFill>
        <p:spPr>
          <a:xfrm>
            <a:off x="-24680" y="-704"/>
            <a:ext cx="12216680" cy="5229225"/>
          </a:xfrm>
          <a:prstGeom prst="rect">
            <a:avLst/>
          </a:prstGeom>
          <a:noFill/>
        </p:spPr>
      </p:pic>
      <p:sp>
        <p:nvSpPr>
          <p:cNvPr id="11" name="Title 2">
            <a:extLst>
              <a:ext uri="{FF2B5EF4-FFF2-40B4-BE49-F238E27FC236}">
                <a16:creationId xmlns:a16="http://schemas.microsoft.com/office/drawing/2014/main" id="{73B7DA56-89FE-4890-80DE-D7FA7871D49C}"/>
              </a:ext>
            </a:extLst>
          </p:cNvPr>
          <p:cNvSpPr>
            <a:spLocks noGrp="1"/>
          </p:cNvSpPr>
          <p:nvPr>
            <p:ph type="title"/>
          </p:nvPr>
        </p:nvSpPr>
        <p:spPr>
          <a:xfrm>
            <a:off x="251452" y="5306898"/>
            <a:ext cx="10515600" cy="864775"/>
          </a:xfrm>
        </p:spPr>
        <p:txBody>
          <a:bodyPr/>
          <a:lstStyle/>
          <a:p>
            <a:r>
              <a:rPr lang="cs-CZ" sz="4400" dirty="0"/>
              <a:t>Za férový domov</a:t>
            </a:r>
            <a:endParaRPr lang="en-US" sz="4400" dirty="0"/>
          </a:p>
        </p:txBody>
      </p:sp>
      <p:sp>
        <p:nvSpPr>
          <p:cNvPr id="13" name="Text Placeholder 3">
            <a:extLst>
              <a:ext uri="{FF2B5EF4-FFF2-40B4-BE49-F238E27FC236}">
                <a16:creationId xmlns:a16="http://schemas.microsoft.com/office/drawing/2014/main" id="{8EA7E4E9-9A35-4666-8587-C5723A0E4602}"/>
              </a:ext>
            </a:extLst>
          </p:cNvPr>
          <p:cNvSpPr>
            <a:spLocks noGrp="1"/>
          </p:cNvSpPr>
          <p:nvPr>
            <p:ph type="body" sz="quarter" idx="13"/>
          </p:nvPr>
        </p:nvSpPr>
        <p:spPr>
          <a:xfrm>
            <a:off x="251452" y="5988793"/>
            <a:ext cx="5329239" cy="648393"/>
          </a:xfrm>
        </p:spPr>
        <p:txBody>
          <a:bodyPr/>
          <a:lstStyle/>
          <a:p>
            <a:r>
              <a:rPr lang="sk-SK" dirty="0"/>
              <a:t>Agentúra: </a:t>
            </a:r>
            <a:r>
              <a:rPr lang="sk-SK" dirty="0" err="1"/>
              <a:t>Seesame</a:t>
            </a:r>
            <a:r>
              <a:rPr lang="sk-SK" dirty="0"/>
              <a:t> </a:t>
            </a:r>
            <a:br>
              <a:rPr lang="sk-SK" dirty="0"/>
            </a:br>
            <a:r>
              <a:rPr lang="sk-SK" dirty="0"/>
              <a:t>Klient: IKEA</a:t>
            </a:r>
          </a:p>
        </p:txBody>
      </p:sp>
      <p:pic>
        <p:nvPicPr>
          <p:cNvPr id="1026" name="Picture 2" descr="Obrázok">
            <a:extLst>
              <a:ext uri="{FF2B5EF4-FFF2-40B4-BE49-F238E27FC236}">
                <a16:creationId xmlns:a16="http://schemas.microsoft.com/office/drawing/2014/main" id="{61C49629-DF9D-4A0B-A262-E30BD8B8B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8022" y="5955291"/>
            <a:ext cx="2697858" cy="43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802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5A40631C-ACB4-4C73-BF14-8B961550D43D}"/>
              </a:ext>
            </a:extLst>
          </p:cNvPr>
          <p:cNvPicPr>
            <a:picLocks noChangeAspect="1"/>
          </p:cNvPicPr>
          <p:nvPr/>
        </p:nvPicPr>
        <p:blipFill>
          <a:blip r:embed="rId2"/>
          <a:stretch>
            <a:fillRect/>
          </a:stretch>
        </p:blipFill>
        <p:spPr>
          <a:xfrm>
            <a:off x="10760074" y="200296"/>
            <a:ext cx="1341010" cy="6422571"/>
          </a:xfrm>
          <a:prstGeom prst="rect">
            <a:avLst/>
          </a:prstGeom>
        </p:spPr>
      </p:pic>
      <p:pic>
        <p:nvPicPr>
          <p:cNvPr id="8" name="Obrázok 7">
            <a:extLst>
              <a:ext uri="{FF2B5EF4-FFF2-40B4-BE49-F238E27FC236}">
                <a16:creationId xmlns:a16="http://schemas.microsoft.com/office/drawing/2014/main" id="{D3B89DA4-6527-4E5B-9311-16E3EE181E33}"/>
              </a:ext>
            </a:extLst>
          </p:cNvPr>
          <p:cNvPicPr>
            <a:picLocks noChangeAspect="1"/>
          </p:cNvPicPr>
          <p:nvPr/>
        </p:nvPicPr>
        <p:blipFill>
          <a:blip r:embed="rId3"/>
          <a:stretch>
            <a:fillRect/>
          </a:stretch>
        </p:blipFill>
        <p:spPr>
          <a:xfrm>
            <a:off x="3050966" y="40920"/>
            <a:ext cx="3323898" cy="6582001"/>
          </a:xfrm>
          <a:prstGeom prst="rect">
            <a:avLst/>
          </a:prstGeom>
        </p:spPr>
      </p:pic>
      <p:pic>
        <p:nvPicPr>
          <p:cNvPr id="12" name="Obrázok 11" descr="Obrázok, na ktorom je text&#10;&#10;Automaticky generovaný popis">
            <a:extLst>
              <a:ext uri="{FF2B5EF4-FFF2-40B4-BE49-F238E27FC236}">
                <a16:creationId xmlns:a16="http://schemas.microsoft.com/office/drawing/2014/main" id="{48CF21A0-D6F6-4C70-A449-D2D50B07A99A}"/>
              </a:ext>
            </a:extLst>
          </p:cNvPr>
          <p:cNvPicPr>
            <a:picLocks noChangeAspect="1"/>
          </p:cNvPicPr>
          <p:nvPr/>
        </p:nvPicPr>
        <p:blipFill>
          <a:blip r:embed="rId4"/>
          <a:stretch>
            <a:fillRect/>
          </a:stretch>
        </p:blipFill>
        <p:spPr>
          <a:xfrm>
            <a:off x="6268865" y="113211"/>
            <a:ext cx="4329042" cy="2887471"/>
          </a:xfrm>
          <a:prstGeom prst="rect">
            <a:avLst/>
          </a:prstGeom>
        </p:spPr>
      </p:pic>
      <p:pic>
        <p:nvPicPr>
          <p:cNvPr id="19" name="Obrázok 18">
            <a:extLst>
              <a:ext uri="{FF2B5EF4-FFF2-40B4-BE49-F238E27FC236}">
                <a16:creationId xmlns:a16="http://schemas.microsoft.com/office/drawing/2014/main" id="{991EA891-4D66-4D72-893C-AC791B70746C}"/>
              </a:ext>
            </a:extLst>
          </p:cNvPr>
          <p:cNvPicPr>
            <a:picLocks noChangeAspect="1"/>
          </p:cNvPicPr>
          <p:nvPr/>
        </p:nvPicPr>
        <p:blipFill>
          <a:blip r:embed="rId5"/>
          <a:stretch>
            <a:fillRect/>
          </a:stretch>
        </p:blipFill>
        <p:spPr>
          <a:xfrm>
            <a:off x="6467267" y="3491295"/>
            <a:ext cx="2335939" cy="2889076"/>
          </a:xfrm>
          <a:prstGeom prst="rect">
            <a:avLst/>
          </a:prstGeom>
        </p:spPr>
      </p:pic>
      <p:pic>
        <p:nvPicPr>
          <p:cNvPr id="22" name="Obrázok 21">
            <a:extLst>
              <a:ext uri="{FF2B5EF4-FFF2-40B4-BE49-F238E27FC236}">
                <a16:creationId xmlns:a16="http://schemas.microsoft.com/office/drawing/2014/main" id="{F4164B75-79F7-4CEC-AFDA-DDFAD0FB9D25}"/>
              </a:ext>
            </a:extLst>
          </p:cNvPr>
          <p:cNvPicPr>
            <a:picLocks noChangeAspect="1"/>
          </p:cNvPicPr>
          <p:nvPr/>
        </p:nvPicPr>
        <p:blipFill>
          <a:blip r:embed="rId6"/>
          <a:stretch>
            <a:fillRect/>
          </a:stretch>
        </p:blipFill>
        <p:spPr>
          <a:xfrm>
            <a:off x="8965373" y="3289697"/>
            <a:ext cx="1632534" cy="3455092"/>
          </a:xfrm>
          <a:prstGeom prst="rect">
            <a:avLst/>
          </a:prstGeom>
        </p:spPr>
      </p:pic>
      <p:pic>
        <p:nvPicPr>
          <p:cNvPr id="27" name="Obrázok 26">
            <a:extLst>
              <a:ext uri="{FF2B5EF4-FFF2-40B4-BE49-F238E27FC236}">
                <a16:creationId xmlns:a16="http://schemas.microsoft.com/office/drawing/2014/main" id="{CB6A44C6-162E-4D2E-B3BC-C54E65E2FC8C}"/>
              </a:ext>
            </a:extLst>
          </p:cNvPr>
          <p:cNvPicPr>
            <a:picLocks noChangeAspect="1"/>
          </p:cNvPicPr>
          <p:nvPr/>
        </p:nvPicPr>
        <p:blipFill rotWithShape="1">
          <a:blip r:embed="rId7"/>
          <a:srcRect b="27838"/>
          <a:stretch/>
        </p:blipFill>
        <p:spPr>
          <a:xfrm>
            <a:off x="384895" y="200296"/>
            <a:ext cx="2940585" cy="3131625"/>
          </a:xfrm>
          <a:prstGeom prst="rect">
            <a:avLst/>
          </a:prstGeom>
        </p:spPr>
      </p:pic>
      <p:pic>
        <p:nvPicPr>
          <p:cNvPr id="28" name="Obrázok 27">
            <a:extLst>
              <a:ext uri="{FF2B5EF4-FFF2-40B4-BE49-F238E27FC236}">
                <a16:creationId xmlns:a16="http://schemas.microsoft.com/office/drawing/2014/main" id="{807F7CC1-1E3E-4183-8C3B-F0D6AB0A17F8}"/>
              </a:ext>
            </a:extLst>
          </p:cNvPr>
          <p:cNvPicPr>
            <a:picLocks noChangeAspect="1"/>
          </p:cNvPicPr>
          <p:nvPr/>
        </p:nvPicPr>
        <p:blipFill rotWithShape="1">
          <a:blip r:embed="rId8"/>
          <a:srcRect b="8661"/>
          <a:stretch/>
        </p:blipFill>
        <p:spPr>
          <a:xfrm>
            <a:off x="737667" y="3463047"/>
            <a:ext cx="2313299" cy="3181019"/>
          </a:xfrm>
          <a:prstGeom prst="rect">
            <a:avLst/>
          </a:prstGeom>
        </p:spPr>
      </p:pic>
    </p:spTree>
    <p:extLst>
      <p:ext uri="{BB962C8B-B14F-4D97-AF65-F5344CB8AC3E}">
        <p14:creationId xmlns:p14="http://schemas.microsoft.com/office/powerpoint/2010/main" val="1643093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Zástupný symbol obrázku 14">
            <a:extLst>
              <a:ext uri="{FF2B5EF4-FFF2-40B4-BE49-F238E27FC236}">
                <a16:creationId xmlns:a16="http://schemas.microsoft.com/office/drawing/2014/main" id="{2395F202-C6C3-CC41-9702-524943C07CC9}"/>
              </a:ext>
            </a:extLst>
          </p:cNvPr>
          <p:cNvPicPr>
            <a:picLocks noGrp="1" noChangeAspect="1"/>
          </p:cNvPicPr>
          <p:nvPr>
            <p:ph type="pic" sz="quarter" idx="14"/>
          </p:nvPr>
        </p:nvPicPr>
        <p:blipFill>
          <a:blip r:embed="rId3"/>
          <a:srcRect t="7812" b="7812"/>
          <a:stretch/>
        </p:blipFill>
        <p:spPr>
          <a:xfrm>
            <a:off x="20" y="0"/>
            <a:ext cx="12191980" cy="6857990"/>
          </a:xfrm>
          <a:noFill/>
        </p:spPr>
      </p:pic>
      <p:sp>
        <p:nvSpPr>
          <p:cNvPr id="24" name="Picture Placeholder 6">
            <a:extLst>
              <a:ext uri="{FF2B5EF4-FFF2-40B4-BE49-F238E27FC236}">
                <a16:creationId xmlns:a16="http://schemas.microsoft.com/office/drawing/2014/main" id="{B8EAD778-291B-4590-B32E-C09F0BA61DF0}"/>
              </a:ext>
            </a:extLst>
          </p:cNvPr>
          <p:cNvSpPr>
            <a:spLocks noGrp="1"/>
          </p:cNvSpPr>
          <p:nvPr>
            <p:ph type="pic" sz="quarter" idx="17"/>
          </p:nvPr>
        </p:nvSpPr>
        <p:spPr>
          <a:xfrm>
            <a:off x="11712575" y="836952"/>
            <a:ext cx="360000" cy="2160000"/>
          </a:xfrm>
        </p:spPr>
      </p:sp>
      <p:sp>
        <p:nvSpPr>
          <p:cNvPr id="7" name="Title 2">
            <a:extLst>
              <a:ext uri="{FF2B5EF4-FFF2-40B4-BE49-F238E27FC236}">
                <a16:creationId xmlns:a16="http://schemas.microsoft.com/office/drawing/2014/main" id="{BA7F04E8-331E-4549-B9CC-D61FD133F42D}"/>
              </a:ext>
            </a:extLst>
          </p:cNvPr>
          <p:cNvSpPr txBox="1">
            <a:spLocks/>
          </p:cNvSpPr>
          <p:nvPr/>
        </p:nvSpPr>
        <p:spPr>
          <a:xfrm>
            <a:off x="299100" y="257781"/>
            <a:ext cx="3168000" cy="756000"/>
          </a:xfrm>
          <a:prstGeom prst="rect">
            <a:avLst/>
          </a:prstGeom>
          <a:solidFill>
            <a:schemeClr val="bg1">
              <a:alpha val="52000"/>
            </a:schemeClr>
          </a:solidFill>
        </p:spPr>
        <p:txBody>
          <a:bodyPr vert="horz" lIns="91440" tIns="45720" rIns="91440" bIns="45720" rtlCol="0" anchor="ctr">
            <a:noAutofit/>
          </a:bodyPr>
          <a:lstStyle>
            <a:lvl1pPr algn="l" defTabSz="914377" rtl="0" eaLnBrk="1" latinLnBrk="0" hangingPunct="1">
              <a:lnSpc>
                <a:spcPct val="100000"/>
              </a:lnSpc>
              <a:spcBef>
                <a:spcPct val="0"/>
              </a:spcBef>
              <a:buNone/>
              <a:defRPr sz="3600" b="1" kern="1200">
                <a:solidFill>
                  <a:schemeClr val="tx1"/>
                </a:solidFill>
                <a:latin typeface="Noto IKEA Latin" panose="020B0502040504020204" pitchFamily="34" charset="0"/>
                <a:ea typeface="+mj-ea"/>
                <a:cs typeface="+mj-cs"/>
              </a:defRPr>
            </a:lvl1pPr>
          </a:lstStyle>
          <a:p>
            <a:pPr algn="ctr"/>
            <a:r>
              <a:rPr lang="cs-CZ" sz="2000" dirty="0" err="1">
                <a:solidFill>
                  <a:schemeClr val="tx1">
                    <a:lumMod val="65000"/>
                    <a:lumOff val="35000"/>
                  </a:schemeClr>
                </a:solidFill>
              </a:rPr>
              <a:t>Influenceri</a:t>
            </a:r>
            <a:endParaRPr lang="cs-CZ" sz="2000" dirty="0">
              <a:solidFill>
                <a:schemeClr val="tx1">
                  <a:lumMod val="65000"/>
                  <a:lumOff val="35000"/>
                </a:schemeClr>
              </a:solidFill>
            </a:endParaRPr>
          </a:p>
        </p:txBody>
      </p:sp>
    </p:spTree>
    <p:extLst>
      <p:ext uri="{BB962C8B-B14F-4D97-AF65-F5344CB8AC3E}">
        <p14:creationId xmlns:p14="http://schemas.microsoft.com/office/powerpoint/2010/main" val="151203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descr="Obrázok, na ktorom je text, vnútri, osoba, oranžové&#10;&#10;Automaticky generovaný popis">
            <a:extLst>
              <a:ext uri="{FF2B5EF4-FFF2-40B4-BE49-F238E27FC236}">
                <a16:creationId xmlns:a16="http://schemas.microsoft.com/office/drawing/2014/main" id="{0990D503-6F89-43A4-8AB9-C46A0B9957E5}"/>
              </a:ext>
            </a:extLst>
          </p:cNvPr>
          <p:cNvPicPr>
            <a:picLocks noChangeAspect="1"/>
          </p:cNvPicPr>
          <p:nvPr/>
        </p:nvPicPr>
        <p:blipFill rotWithShape="1">
          <a:blip r:embed="rId2"/>
          <a:srcRect t="5461" b="12762"/>
          <a:stretch/>
        </p:blipFill>
        <p:spPr>
          <a:xfrm>
            <a:off x="184251" y="191589"/>
            <a:ext cx="1828260" cy="3237412"/>
          </a:xfrm>
          <a:prstGeom prst="rect">
            <a:avLst/>
          </a:prstGeom>
        </p:spPr>
      </p:pic>
      <p:pic>
        <p:nvPicPr>
          <p:cNvPr id="11" name="Obrázok 10">
            <a:extLst>
              <a:ext uri="{FF2B5EF4-FFF2-40B4-BE49-F238E27FC236}">
                <a16:creationId xmlns:a16="http://schemas.microsoft.com/office/drawing/2014/main" id="{269A8A0B-8211-4658-9ACE-C06E3AFBB078}"/>
              </a:ext>
            </a:extLst>
          </p:cNvPr>
          <p:cNvPicPr>
            <a:picLocks noChangeAspect="1"/>
          </p:cNvPicPr>
          <p:nvPr/>
        </p:nvPicPr>
        <p:blipFill>
          <a:blip r:embed="rId3"/>
          <a:stretch>
            <a:fillRect/>
          </a:stretch>
        </p:blipFill>
        <p:spPr>
          <a:xfrm>
            <a:off x="2112570" y="184594"/>
            <a:ext cx="1815542" cy="3244406"/>
          </a:xfrm>
          <a:prstGeom prst="rect">
            <a:avLst/>
          </a:prstGeom>
        </p:spPr>
      </p:pic>
      <p:pic>
        <p:nvPicPr>
          <p:cNvPr id="15" name="Obrázok 14">
            <a:extLst>
              <a:ext uri="{FF2B5EF4-FFF2-40B4-BE49-F238E27FC236}">
                <a16:creationId xmlns:a16="http://schemas.microsoft.com/office/drawing/2014/main" id="{793796A4-4DA9-4E76-90A3-933576E9CBE8}"/>
              </a:ext>
            </a:extLst>
          </p:cNvPr>
          <p:cNvPicPr>
            <a:picLocks noChangeAspect="1"/>
          </p:cNvPicPr>
          <p:nvPr/>
        </p:nvPicPr>
        <p:blipFill>
          <a:blip r:embed="rId4"/>
          <a:stretch>
            <a:fillRect/>
          </a:stretch>
        </p:blipFill>
        <p:spPr>
          <a:xfrm>
            <a:off x="4028171" y="198582"/>
            <a:ext cx="1837848" cy="3237412"/>
          </a:xfrm>
          <a:prstGeom prst="rect">
            <a:avLst/>
          </a:prstGeom>
        </p:spPr>
      </p:pic>
      <p:pic>
        <p:nvPicPr>
          <p:cNvPr id="19" name="Obrázok 18">
            <a:extLst>
              <a:ext uri="{FF2B5EF4-FFF2-40B4-BE49-F238E27FC236}">
                <a16:creationId xmlns:a16="http://schemas.microsoft.com/office/drawing/2014/main" id="{976C092E-0F34-4B57-900C-63142976BF00}"/>
              </a:ext>
            </a:extLst>
          </p:cNvPr>
          <p:cNvPicPr>
            <a:picLocks noChangeAspect="1"/>
          </p:cNvPicPr>
          <p:nvPr/>
        </p:nvPicPr>
        <p:blipFill>
          <a:blip r:embed="rId5"/>
          <a:stretch>
            <a:fillRect/>
          </a:stretch>
        </p:blipFill>
        <p:spPr>
          <a:xfrm>
            <a:off x="5988186" y="198582"/>
            <a:ext cx="1827055" cy="3244406"/>
          </a:xfrm>
          <a:prstGeom prst="rect">
            <a:avLst/>
          </a:prstGeom>
        </p:spPr>
      </p:pic>
      <p:pic>
        <p:nvPicPr>
          <p:cNvPr id="21" name="Obrázok 20">
            <a:extLst>
              <a:ext uri="{FF2B5EF4-FFF2-40B4-BE49-F238E27FC236}">
                <a16:creationId xmlns:a16="http://schemas.microsoft.com/office/drawing/2014/main" id="{82B5D9F3-B0C0-4E0C-8A70-733847E71C21}"/>
              </a:ext>
            </a:extLst>
          </p:cNvPr>
          <p:cNvPicPr>
            <a:picLocks noChangeAspect="1"/>
          </p:cNvPicPr>
          <p:nvPr/>
        </p:nvPicPr>
        <p:blipFill>
          <a:blip r:embed="rId6"/>
          <a:stretch>
            <a:fillRect/>
          </a:stretch>
        </p:blipFill>
        <p:spPr>
          <a:xfrm>
            <a:off x="7881678" y="198582"/>
            <a:ext cx="1827055" cy="3264981"/>
          </a:xfrm>
          <a:prstGeom prst="rect">
            <a:avLst/>
          </a:prstGeom>
        </p:spPr>
      </p:pic>
      <p:pic>
        <p:nvPicPr>
          <p:cNvPr id="25" name="Obrázok 24">
            <a:extLst>
              <a:ext uri="{FF2B5EF4-FFF2-40B4-BE49-F238E27FC236}">
                <a16:creationId xmlns:a16="http://schemas.microsoft.com/office/drawing/2014/main" id="{C1E541A9-0FE2-469E-BD04-369C1DCE6D9D}"/>
              </a:ext>
            </a:extLst>
          </p:cNvPr>
          <p:cNvPicPr>
            <a:picLocks noChangeAspect="1"/>
          </p:cNvPicPr>
          <p:nvPr/>
        </p:nvPicPr>
        <p:blipFill>
          <a:blip r:embed="rId7"/>
          <a:stretch>
            <a:fillRect/>
          </a:stretch>
        </p:blipFill>
        <p:spPr>
          <a:xfrm>
            <a:off x="9775171" y="198582"/>
            <a:ext cx="1803268" cy="3264981"/>
          </a:xfrm>
          <a:prstGeom prst="rect">
            <a:avLst/>
          </a:prstGeom>
        </p:spPr>
      </p:pic>
      <p:pic>
        <p:nvPicPr>
          <p:cNvPr id="27" name="Obrázok 26">
            <a:extLst>
              <a:ext uri="{FF2B5EF4-FFF2-40B4-BE49-F238E27FC236}">
                <a16:creationId xmlns:a16="http://schemas.microsoft.com/office/drawing/2014/main" id="{8AFBB214-562A-4980-85B5-EB67C4700F77}"/>
              </a:ext>
            </a:extLst>
          </p:cNvPr>
          <p:cNvPicPr>
            <a:picLocks noChangeAspect="1"/>
          </p:cNvPicPr>
          <p:nvPr/>
        </p:nvPicPr>
        <p:blipFill>
          <a:blip r:embed="rId8"/>
          <a:stretch>
            <a:fillRect/>
          </a:stretch>
        </p:blipFill>
        <p:spPr>
          <a:xfrm>
            <a:off x="9759461" y="3524792"/>
            <a:ext cx="1818978" cy="3237413"/>
          </a:xfrm>
          <a:prstGeom prst="rect">
            <a:avLst/>
          </a:prstGeom>
        </p:spPr>
      </p:pic>
      <p:pic>
        <p:nvPicPr>
          <p:cNvPr id="31" name="Obrázok 30">
            <a:extLst>
              <a:ext uri="{FF2B5EF4-FFF2-40B4-BE49-F238E27FC236}">
                <a16:creationId xmlns:a16="http://schemas.microsoft.com/office/drawing/2014/main" id="{99FBE339-E5F6-403F-B7A1-0B85963ABEA2}"/>
              </a:ext>
            </a:extLst>
          </p:cNvPr>
          <p:cNvPicPr>
            <a:picLocks noChangeAspect="1"/>
          </p:cNvPicPr>
          <p:nvPr/>
        </p:nvPicPr>
        <p:blipFill>
          <a:blip r:embed="rId9"/>
          <a:stretch>
            <a:fillRect/>
          </a:stretch>
        </p:blipFill>
        <p:spPr>
          <a:xfrm>
            <a:off x="193533" y="3483598"/>
            <a:ext cx="1818978" cy="3278606"/>
          </a:xfrm>
          <a:prstGeom prst="rect">
            <a:avLst/>
          </a:prstGeom>
        </p:spPr>
      </p:pic>
      <p:pic>
        <p:nvPicPr>
          <p:cNvPr id="33" name="Obrázok 32">
            <a:extLst>
              <a:ext uri="{FF2B5EF4-FFF2-40B4-BE49-F238E27FC236}">
                <a16:creationId xmlns:a16="http://schemas.microsoft.com/office/drawing/2014/main" id="{0AD3AC82-0167-40DE-BFB3-EF4E3C47A495}"/>
              </a:ext>
            </a:extLst>
          </p:cNvPr>
          <p:cNvPicPr>
            <a:picLocks noChangeAspect="1"/>
          </p:cNvPicPr>
          <p:nvPr/>
        </p:nvPicPr>
        <p:blipFill>
          <a:blip r:embed="rId10"/>
          <a:stretch>
            <a:fillRect/>
          </a:stretch>
        </p:blipFill>
        <p:spPr>
          <a:xfrm>
            <a:off x="2091279" y="3491258"/>
            <a:ext cx="1815542" cy="3270946"/>
          </a:xfrm>
          <a:prstGeom prst="rect">
            <a:avLst/>
          </a:prstGeom>
        </p:spPr>
      </p:pic>
      <p:pic>
        <p:nvPicPr>
          <p:cNvPr id="35" name="Obrázok 34">
            <a:extLst>
              <a:ext uri="{FF2B5EF4-FFF2-40B4-BE49-F238E27FC236}">
                <a16:creationId xmlns:a16="http://schemas.microsoft.com/office/drawing/2014/main" id="{E899D8FD-FA67-4EAF-9411-F648386713B5}"/>
              </a:ext>
            </a:extLst>
          </p:cNvPr>
          <p:cNvPicPr>
            <a:picLocks noChangeAspect="1"/>
          </p:cNvPicPr>
          <p:nvPr/>
        </p:nvPicPr>
        <p:blipFill>
          <a:blip r:embed="rId11"/>
          <a:stretch>
            <a:fillRect/>
          </a:stretch>
        </p:blipFill>
        <p:spPr>
          <a:xfrm>
            <a:off x="4028171" y="3524791"/>
            <a:ext cx="1837848" cy="3250439"/>
          </a:xfrm>
          <a:prstGeom prst="rect">
            <a:avLst/>
          </a:prstGeom>
        </p:spPr>
      </p:pic>
      <p:pic>
        <p:nvPicPr>
          <p:cNvPr id="37" name="Obrázok 36">
            <a:extLst>
              <a:ext uri="{FF2B5EF4-FFF2-40B4-BE49-F238E27FC236}">
                <a16:creationId xmlns:a16="http://schemas.microsoft.com/office/drawing/2014/main" id="{D0760AB4-4924-4690-B280-D0346D8B0B5F}"/>
              </a:ext>
            </a:extLst>
          </p:cNvPr>
          <p:cNvPicPr>
            <a:picLocks noChangeAspect="1"/>
          </p:cNvPicPr>
          <p:nvPr/>
        </p:nvPicPr>
        <p:blipFill>
          <a:blip r:embed="rId12"/>
          <a:stretch>
            <a:fillRect/>
          </a:stretch>
        </p:blipFill>
        <p:spPr>
          <a:xfrm>
            <a:off x="5987369" y="3524792"/>
            <a:ext cx="1812894" cy="3236516"/>
          </a:xfrm>
          <a:prstGeom prst="rect">
            <a:avLst/>
          </a:prstGeom>
        </p:spPr>
      </p:pic>
      <p:pic>
        <p:nvPicPr>
          <p:cNvPr id="39" name="Obrázok 38">
            <a:extLst>
              <a:ext uri="{FF2B5EF4-FFF2-40B4-BE49-F238E27FC236}">
                <a16:creationId xmlns:a16="http://schemas.microsoft.com/office/drawing/2014/main" id="{EDB300DA-5E8C-46C7-8A24-C0D9E709BC5A}"/>
              </a:ext>
            </a:extLst>
          </p:cNvPr>
          <p:cNvPicPr>
            <a:picLocks noChangeAspect="1"/>
          </p:cNvPicPr>
          <p:nvPr/>
        </p:nvPicPr>
        <p:blipFill>
          <a:blip r:embed="rId13"/>
          <a:stretch>
            <a:fillRect/>
          </a:stretch>
        </p:blipFill>
        <p:spPr>
          <a:xfrm>
            <a:off x="7881678" y="3524791"/>
            <a:ext cx="1812894" cy="3248559"/>
          </a:xfrm>
          <a:prstGeom prst="rect">
            <a:avLst/>
          </a:prstGeom>
        </p:spPr>
      </p:pic>
    </p:spTree>
    <p:extLst>
      <p:ext uri="{BB962C8B-B14F-4D97-AF65-F5344CB8AC3E}">
        <p14:creationId xmlns:p14="http://schemas.microsoft.com/office/powerpoint/2010/main" val="1884065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129E3A0C-4E06-41B5-B2A0-70BA3DCF8195}"/>
              </a:ext>
            </a:extLst>
          </p:cNvPr>
          <p:cNvPicPr>
            <a:picLocks noChangeAspect="1"/>
          </p:cNvPicPr>
          <p:nvPr/>
        </p:nvPicPr>
        <p:blipFill>
          <a:blip r:embed="rId2"/>
          <a:stretch>
            <a:fillRect/>
          </a:stretch>
        </p:blipFill>
        <p:spPr>
          <a:xfrm>
            <a:off x="717566" y="288755"/>
            <a:ext cx="4224338" cy="3033713"/>
          </a:xfrm>
          <a:prstGeom prst="rect">
            <a:avLst/>
          </a:prstGeom>
        </p:spPr>
      </p:pic>
      <p:pic>
        <p:nvPicPr>
          <p:cNvPr id="6" name="Obrázok 5">
            <a:extLst>
              <a:ext uri="{FF2B5EF4-FFF2-40B4-BE49-F238E27FC236}">
                <a16:creationId xmlns:a16="http://schemas.microsoft.com/office/drawing/2014/main" id="{E999A27A-BF75-46E6-BB67-1AA0C7C617EA}"/>
              </a:ext>
            </a:extLst>
          </p:cNvPr>
          <p:cNvPicPr>
            <a:picLocks noChangeAspect="1"/>
          </p:cNvPicPr>
          <p:nvPr/>
        </p:nvPicPr>
        <p:blipFill>
          <a:blip r:embed="rId3"/>
          <a:stretch>
            <a:fillRect/>
          </a:stretch>
        </p:blipFill>
        <p:spPr>
          <a:xfrm>
            <a:off x="5157417" y="288756"/>
            <a:ext cx="4838839" cy="3009464"/>
          </a:xfrm>
          <a:prstGeom prst="rect">
            <a:avLst/>
          </a:prstGeom>
        </p:spPr>
      </p:pic>
      <p:pic>
        <p:nvPicPr>
          <p:cNvPr id="8" name="Obrázok 7">
            <a:extLst>
              <a:ext uri="{FF2B5EF4-FFF2-40B4-BE49-F238E27FC236}">
                <a16:creationId xmlns:a16="http://schemas.microsoft.com/office/drawing/2014/main" id="{7678ED27-EDB3-48C0-9A1A-0E53A36041C5}"/>
              </a:ext>
            </a:extLst>
          </p:cNvPr>
          <p:cNvPicPr>
            <a:picLocks noChangeAspect="1"/>
          </p:cNvPicPr>
          <p:nvPr/>
        </p:nvPicPr>
        <p:blipFill>
          <a:blip r:embed="rId4"/>
          <a:stretch>
            <a:fillRect/>
          </a:stretch>
        </p:blipFill>
        <p:spPr>
          <a:xfrm>
            <a:off x="717566" y="3519923"/>
            <a:ext cx="4795837" cy="3100387"/>
          </a:xfrm>
          <a:prstGeom prst="rect">
            <a:avLst/>
          </a:prstGeom>
        </p:spPr>
      </p:pic>
      <p:pic>
        <p:nvPicPr>
          <p:cNvPr id="10" name="Obrázok 9">
            <a:extLst>
              <a:ext uri="{FF2B5EF4-FFF2-40B4-BE49-F238E27FC236}">
                <a16:creationId xmlns:a16="http://schemas.microsoft.com/office/drawing/2014/main" id="{B71F2C81-3001-4C85-BE12-70700277CE89}"/>
              </a:ext>
            </a:extLst>
          </p:cNvPr>
          <p:cNvPicPr>
            <a:picLocks noChangeAspect="1"/>
          </p:cNvPicPr>
          <p:nvPr/>
        </p:nvPicPr>
        <p:blipFill>
          <a:blip r:embed="rId5"/>
          <a:stretch>
            <a:fillRect/>
          </a:stretch>
        </p:blipFill>
        <p:spPr>
          <a:xfrm>
            <a:off x="5673894" y="3459277"/>
            <a:ext cx="4322361" cy="3191368"/>
          </a:xfrm>
          <a:prstGeom prst="rect">
            <a:avLst/>
          </a:prstGeom>
        </p:spPr>
      </p:pic>
      <p:pic>
        <p:nvPicPr>
          <p:cNvPr id="13" name="Obrázok 12" descr="Obrázok, na ktorom je text&#10;&#10;Automaticky generovaný popis">
            <a:extLst>
              <a:ext uri="{FF2B5EF4-FFF2-40B4-BE49-F238E27FC236}">
                <a16:creationId xmlns:a16="http://schemas.microsoft.com/office/drawing/2014/main" id="{EA8E9632-9A70-4FE1-A867-3E426748FA7D}"/>
              </a:ext>
            </a:extLst>
          </p:cNvPr>
          <p:cNvPicPr>
            <a:picLocks noChangeAspect="1"/>
          </p:cNvPicPr>
          <p:nvPr/>
        </p:nvPicPr>
        <p:blipFill>
          <a:blip r:embed="rId6"/>
          <a:stretch>
            <a:fillRect/>
          </a:stretch>
        </p:blipFill>
        <p:spPr>
          <a:xfrm>
            <a:off x="10211769" y="395287"/>
            <a:ext cx="1793807" cy="3883749"/>
          </a:xfrm>
          <a:prstGeom prst="rect">
            <a:avLst/>
          </a:prstGeom>
        </p:spPr>
      </p:pic>
    </p:spTree>
    <p:extLst>
      <p:ext uri="{BB962C8B-B14F-4D97-AF65-F5344CB8AC3E}">
        <p14:creationId xmlns:p14="http://schemas.microsoft.com/office/powerpoint/2010/main" val="2794128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ástupný symbol obrázku 9">
            <a:extLst>
              <a:ext uri="{FF2B5EF4-FFF2-40B4-BE49-F238E27FC236}">
                <a16:creationId xmlns:a16="http://schemas.microsoft.com/office/drawing/2014/main" id="{3C8B0377-B13F-BB40-AB85-440945ABA87A}"/>
              </a:ext>
            </a:extLst>
          </p:cNvPr>
          <p:cNvPicPr>
            <a:picLocks noGrp="1" noChangeAspect="1"/>
          </p:cNvPicPr>
          <p:nvPr>
            <p:ph type="pic" sz="quarter" idx="15"/>
          </p:nvPr>
        </p:nvPicPr>
        <p:blipFill>
          <a:blip r:embed="rId2"/>
          <a:srcRect t="10003" b="10003"/>
          <a:stretch/>
        </p:blipFill>
        <p:spPr>
          <a:xfrm>
            <a:off x="0" y="0"/>
            <a:ext cx="6062176" cy="6858000"/>
          </a:xfrm>
        </p:spPr>
      </p:pic>
      <p:sp>
        <p:nvSpPr>
          <p:cNvPr id="5" name="Nadpis 4">
            <a:extLst>
              <a:ext uri="{FF2B5EF4-FFF2-40B4-BE49-F238E27FC236}">
                <a16:creationId xmlns:a16="http://schemas.microsoft.com/office/drawing/2014/main" id="{817D74D2-06B3-3747-A7EC-11717DC98879}"/>
              </a:ext>
            </a:extLst>
          </p:cNvPr>
          <p:cNvSpPr>
            <a:spLocks noGrp="1"/>
          </p:cNvSpPr>
          <p:nvPr>
            <p:ph type="title"/>
          </p:nvPr>
        </p:nvSpPr>
        <p:spPr>
          <a:xfrm>
            <a:off x="6677081" y="838800"/>
            <a:ext cx="4824771" cy="676491"/>
          </a:xfrm>
        </p:spPr>
        <p:txBody>
          <a:bodyPr/>
          <a:lstStyle/>
          <a:p>
            <a:r>
              <a:rPr lang="sk-SK" dirty="0"/>
              <a:t>Zhrnutie</a:t>
            </a:r>
          </a:p>
        </p:txBody>
      </p:sp>
      <p:sp>
        <p:nvSpPr>
          <p:cNvPr id="8" name="Zástupný text 7">
            <a:extLst>
              <a:ext uri="{FF2B5EF4-FFF2-40B4-BE49-F238E27FC236}">
                <a16:creationId xmlns:a16="http://schemas.microsoft.com/office/drawing/2014/main" id="{6FB5CEC6-DD7A-9A46-96DE-328CC7E5D140}"/>
              </a:ext>
            </a:extLst>
          </p:cNvPr>
          <p:cNvSpPr>
            <a:spLocks noGrp="1"/>
          </p:cNvSpPr>
          <p:nvPr>
            <p:ph type="body" sz="quarter" idx="18"/>
          </p:nvPr>
        </p:nvSpPr>
        <p:spPr>
          <a:xfrm>
            <a:off x="6677080" y="1729922"/>
            <a:ext cx="4824772" cy="4827632"/>
          </a:xfrm>
        </p:spPr>
        <p:txBody>
          <a:bodyPr/>
          <a:lstStyle/>
          <a:p>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Pri príležitosti MDŽ sme otvorili tému rodovej rovnosti a spustili kampaň </a:t>
            </a:r>
            <a:r>
              <a:rPr lang="sk-SK"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zaferovydomov</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s ktorou sme poukázali na stereotypy v zmýšľaní ľudí a motivovali ich k spravodlivej deľbe práce doma. </a:t>
            </a:r>
          </a:p>
          <a:p>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Skutočná rovnosť sa totiž začína doma</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a:t>
            </a:r>
          </a:p>
          <a:p>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Keďže stereotypy v zmýšľaní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sa dedia po starších generáciách</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rozhodli sme sa prerušiť tento proces a zamerali sme sa na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edukáciu </a:t>
            </a:r>
            <a:r>
              <a:rPr lang="sk-SK" sz="1800" b="1"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mileniálov</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 a </a:t>
            </a:r>
            <a:r>
              <a:rPr lang="sk-SK" sz="1800" b="1"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gen</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 Z</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a:t>
            </a:r>
          </a:p>
          <a:p>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Kampaň sme podporili Instagram výzvou, v ktorej si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influenceri</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vymenili na týždeň úlohy. Nechýbalo množstvo vtipných situácií, interakcia s fanúšikmi či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gamifikácia</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ale aj slová rešpektu na konci výzvy.</a:t>
            </a:r>
            <a:endParaRPr lang="sk-SK" sz="1800" dirty="0">
              <a:effectLst/>
              <a:latin typeface="Calibri" panose="020F0502020204030204" pitchFamily="34" charset="0"/>
              <a:ea typeface="Calibri" panose="020F0502020204030204" pitchFamily="34" charset="0"/>
              <a:cs typeface="Arial" panose="020B0604020202020204" pitchFamily="34" charset="0"/>
            </a:endParaRPr>
          </a:p>
          <a:p>
            <a:endParaRPr lang="sk-SK" sz="16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860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obrázku 8">
            <a:extLst>
              <a:ext uri="{FF2B5EF4-FFF2-40B4-BE49-F238E27FC236}">
                <a16:creationId xmlns:a16="http://schemas.microsoft.com/office/drawing/2014/main" id="{8BF8675C-2B9F-4188-91BD-5689A03591CF}"/>
              </a:ext>
            </a:extLst>
          </p:cNvPr>
          <p:cNvPicPr>
            <a:picLocks noGrp="1" noChangeAspect="1"/>
          </p:cNvPicPr>
          <p:nvPr>
            <p:ph type="pic" sz="quarter" idx="15"/>
          </p:nvPr>
        </p:nvPicPr>
        <p:blipFill>
          <a:blip r:embed="rId2"/>
          <a:srcRect l="20962" r="20962"/>
          <a:stretch/>
        </p:blipFill>
        <p:spPr>
          <a:xfrm>
            <a:off x="6096000" y="0"/>
            <a:ext cx="6096000" cy="6858000"/>
          </a:xfrm>
        </p:spPr>
      </p:pic>
      <p:sp>
        <p:nvSpPr>
          <p:cNvPr id="3" name="Title 2">
            <a:extLst>
              <a:ext uri="{FF2B5EF4-FFF2-40B4-BE49-F238E27FC236}">
                <a16:creationId xmlns:a16="http://schemas.microsoft.com/office/drawing/2014/main" id="{FBBF957F-4192-A745-951B-196D1429BCB0}"/>
              </a:ext>
            </a:extLst>
          </p:cNvPr>
          <p:cNvSpPr>
            <a:spLocks noGrp="1"/>
          </p:cNvSpPr>
          <p:nvPr>
            <p:ph type="title"/>
          </p:nvPr>
        </p:nvSpPr>
        <p:spPr>
          <a:xfrm>
            <a:off x="641571" y="275751"/>
            <a:ext cx="4825753" cy="1728787"/>
          </a:xfrm>
        </p:spPr>
        <p:txBody>
          <a:bodyPr/>
          <a:lstStyle/>
          <a:p>
            <a:r>
              <a:rPr lang="sk-SK" dirty="0"/>
              <a:t>Výzva a cieľ </a:t>
            </a:r>
            <a:endParaRPr lang="en-GB" dirty="0"/>
          </a:p>
        </p:txBody>
      </p:sp>
      <p:sp>
        <p:nvSpPr>
          <p:cNvPr id="5" name="Text Placeholder 4">
            <a:extLst>
              <a:ext uri="{FF2B5EF4-FFF2-40B4-BE49-F238E27FC236}">
                <a16:creationId xmlns:a16="http://schemas.microsoft.com/office/drawing/2014/main" id="{A9AB6FCD-5FC2-3640-8E40-A3E5DE16C66C}"/>
              </a:ext>
            </a:extLst>
          </p:cNvPr>
          <p:cNvSpPr>
            <a:spLocks noGrp="1"/>
          </p:cNvSpPr>
          <p:nvPr>
            <p:ph type="body" sz="quarter" idx="18"/>
          </p:nvPr>
        </p:nvSpPr>
        <p:spPr>
          <a:xfrm>
            <a:off x="641572" y="1335466"/>
            <a:ext cx="4825752" cy="4464443"/>
          </a:xfrm>
        </p:spPr>
        <p:txBody>
          <a:bodyPr/>
          <a:lstStyle/>
          <a:p>
            <a:pPr>
              <a:lnSpc>
                <a:spcPct val="107000"/>
              </a:lnSpc>
              <a:spcAft>
                <a:spcPts val="800"/>
              </a:spcAft>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Prieskum realizovaný spoločnosťou IKEA prezradil,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že 83 % Slovákov považuje tému rodovej rovnosti za dôležitú</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no zároveň iba 48 % si myslí, že žijeme v rodovo vyváženej spoločnosti. </a:t>
            </a:r>
          </a:p>
          <a:p>
            <a:pPr>
              <a:lnSpc>
                <a:spcPct val="107000"/>
              </a:lnSpc>
              <a:spcAft>
                <a:spcPts val="800"/>
              </a:spcAft>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Spravidla je takmer nemožné zmeniť zaužívané pravidlá starších generácií, preto sme sa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v digitálnej kampani zamerali na mladšiu </a:t>
            </a:r>
            <a:r>
              <a:rPr lang="sk-SK" sz="1800" b="1"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cieľovku</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 ktorá je otvorenejšia k zmenám. </a:t>
            </a:r>
          </a:p>
          <a:p>
            <a:pPr>
              <a:lnSpc>
                <a:spcPct val="107000"/>
              </a:lnSpc>
              <a:spcAft>
                <a:spcPts val="800"/>
              </a:spcAft>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Spolu s IKEA sme si dali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za cieľ prehĺbiť znalosť problémov spojených s rodovou rovnosťou. </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Cieľom kampane bolo aj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posilnenie reputácie </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značky IKEA, ktorá sa dlhodobo snaží prispievať k férovejšiemu životu nielen v domácnostiach.</a:t>
            </a:r>
            <a:endParaRPr lang="sk-SK" sz="1800" dirty="0">
              <a:effectLst/>
              <a:latin typeface="Calibri" panose="020F0502020204030204" pitchFamily="34" charset="0"/>
              <a:ea typeface="Calibri" panose="020F0502020204030204" pitchFamily="34" charset="0"/>
              <a:cs typeface="Arial" panose="020B0604020202020204" pitchFamily="34" charset="0"/>
            </a:endParaRPr>
          </a:p>
          <a:p>
            <a:endParaRPr lang="en-GB" sz="1600" dirty="0"/>
          </a:p>
        </p:txBody>
      </p:sp>
    </p:spTree>
    <p:extLst>
      <p:ext uri="{BB962C8B-B14F-4D97-AF65-F5344CB8AC3E}">
        <p14:creationId xmlns:p14="http://schemas.microsoft.com/office/powerpoint/2010/main" val="238192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1">
            <a:extLst>
              <a:ext uri="{FF2B5EF4-FFF2-40B4-BE49-F238E27FC236}">
                <a16:creationId xmlns:a16="http://schemas.microsoft.com/office/drawing/2014/main" id="{1E417D12-BC28-1B4E-A6F8-8681470DB355}"/>
              </a:ext>
            </a:extLst>
          </p:cNvPr>
          <p:cNvSpPr>
            <a:spLocks noGrp="1"/>
          </p:cNvSpPr>
          <p:nvPr>
            <p:ph type="pic" sz="quarter" idx="15"/>
          </p:nvPr>
        </p:nvSpPr>
        <p:spPr/>
      </p:sp>
      <p:sp>
        <p:nvSpPr>
          <p:cNvPr id="3" name="Zástupný symbol pro zápatí 2">
            <a:extLst>
              <a:ext uri="{FF2B5EF4-FFF2-40B4-BE49-F238E27FC236}">
                <a16:creationId xmlns:a16="http://schemas.microsoft.com/office/drawing/2014/main" id="{4FFA793D-4378-D04B-BDB7-35928C2B2AB6}"/>
              </a:ext>
            </a:extLst>
          </p:cNvPr>
          <p:cNvSpPr>
            <a:spLocks noGrp="1"/>
          </p:cNvSpPr>
          <p:nvPr>
            <p:ph type="ftr" sz="quarter" idx="16"/>
          </p:nvPr>
        </p:nvSpPr>
        <p:spPr/>
        <p:txBody>
          <a:bodyPr/>
          <a:lstStyle/>
          <a:p>
            <a:endParaRPr lang="en-GB"/>
          </a:p>
        </p:txBody>
      </p:sp>
      <p:sp>
        <p:nvSpPr>
          <p:cNvPr id="4" name="Zástupný symbol obrázku 3">
            <a:extLst>
              <a:ext uri="{FF2B5EF4-FFF2-40B4-BE49-F238E27FC236}">
                <a16:creationId xmlns:a16="http://schemas.microsoft.com/office/drawing/2014/main" id="{F77E35F0-DDAD-5F41-BE51-D38E19EE685D}"/>
              </a:ext>
            </a:extLst>
          </p:cNvPr>
          <p:cNvSpPr>
            <a:spLocks noGrp="1"/>
          </p:cNvSpPr>
          <p:nvPr>
            <p:ph type="pic" sz="quarter" idx="17"/>
          </p:nvPr>
        </p:nvSpPr>
        <p:spPr/>
      </p:sp>
      <p:pic>
        <p:nvPicPr>
          <p:cNvPr id="6" name="IKEA Za ferovy domov_SK video">
            <a:hlinkClick r:id="" action="ppaction://media"/>
            <a:extLst>
              <a:ext uri="{FF2B5EF4-FFF2-40B4-BE49-F238E27FC236}">
                <a16:creationId xmlns:a16="http://schemas.microsoft.com/office/drawing/2014/main" id="{82544E09-B88C-4F06-BDEC-1D959E3BF5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576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3F7CB8-32D6-0E47-96E9-77CC0D7238AD}"/>
              </a:ext>
            </a:extLst>
          </p:cNvPr>
          <p:cNvSpPr>
            <a:spLocks noGrp="1"/>
          </p:cNvSpPr>
          <p:nvPr>
            <p:ph type="title"/>
          </p:nvPr>
        </p:nvSpPr>
        <p:spPr>
          <a:xfrm>
            <a:off x="6677080" y="394663"/>
            <a:ext cx="4824771" cy="702617"/>
          </a:xfrm>
        </p:spPr>
        <p:txBody>
          <a:bodyPr/>
          <a:lstStyle/>
          <a:p>
            <a:r>
              <a:rPr lang="sk-SK" dirty="0"/>
              <a:t>Stratégia a cieľ</a:t>
            </a:r>
            <a:br>
              <a:rPr lang="cs-CZ" dirty="0"/>
            </a:br>
            <a:endParaRPr lang="sk-SK" dirty="0"/>
          </a:p>
        </p:txBody>
      </p:sp>
      <p:sp>
        <p:nvSpPr>
          <p:cNvPr id="4" name="Footer Placeholder 3">
            <a:extLst>
              <a:ext uri="{FF2B5EF4-FFF2-40B4-BE49-F238E27FC236}">
                <a16:creationId xmlns:a16="http://schemas.microsoft.com/office/drawing/2014/main" id="{3A195F44-AA14-EC43-BFBB-FC69E883C035}"/>
              </a:ext>
            </a:extLst>
          </p:cNvPr>
          <p:cNvSpPr>
            <a:spLocks noGrp="1"/>
          </p:cNvSpPr>
          <p:nvPr>
            <p:ph type="ftr" sz="quarter" idx="16"/>
          </p:nvPr>
        </p:nvSpPr>
        <p:spPr>
          <a:xfrm>
            <a:off x="838200" y="6381327"/>
            <a:ext cx="5257800" cy="293119"/>
          </a:xfrm>
          <a:prstGeom prst="rect">
            <a:avLst/>
          </a:prstGeom>
        </p:spPr>
        <p:txBody>
          <a:bodyPr vert="horz" lIns="91440" tIns="45720" rIns="91440" bIns="45720" rtlCol="0" anchor="b" anchorCtr="0"/>
          <a:lstStyle>
            <a:defPPr>
              <a:defRPr lang="en-US"/>
            </a:defPPr>
            <a:lvl1pPr marL="0" algn="l" defTabSz="914377" rtl="0" eaLnBrk="1" latinLnBrk="0" hangingPunct="1">
              <a:defRPr sz="10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GB" noProof="0"/>
          </a:p>
        </p:txBody>
      </p:sp>
      <p:sp>
        <p:nvSpPr>
          <p:cNvPr id="5" name="Text Placeholder 4">
            <a:extLst>
              <a:ext uri="{FF2B5EF4-FFF2-40B4-BE49-F238E27FC236}">
                <a16:creationId xmlns:a16="http://schemas.microsoft.com/office/drawing/2014/main" id="{3A01C055-8F4E-B04C-ACF7-485D2CB343F8}"/>
              </a:ext>
            </a:extLst>
          </p:cNvPr>
          <p:cNvSpPr>
            <a:spLocks noGrp="1"/>
          </p:cNvSpPr>
          <p:nvPr>
            <p:ph type="body" sz="quarter" idx="18"/>
          </p:nvPr>
        </p:nvSpPr>
        <p:spPr>
          <a:xfrm>
            <a:off x="6607697" y="1097280"/>
            <a:ext cx="4963535" cy="5453139"/>
          </a:xfrm>
        </p:spPr>
        <p:txBody>
          <a:bodyPr/>
          <a:lstStyle/>
          <a:p>
            <a:pPr>
              <a:lnSpc>
                <a:spcPct val="107000"/>
              </a:lnSpc>
              <a:spcAft>
                <a:spcPts val="800"/>
              </a:spcAft>
            </a:pPr>
            <a:endParaRPr lang="sk-SK"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k-SK" sz="1800" dirty="0">
                <a:effectLst/>
                <a:latin typeface="Calibri" panose="020F0502020204030204" pitchFamily="34" charset="0"/>
                <a:ea typeface="Calibri" panose="020F0502020204030204" pitchFamily="34" charset="0"/>
                <a:cs typeface="Arial" panose="020B0604020202020204" pitchFamily="34" charset="0"/>
              </a:rPr>
              <a:t>Pri kampani </a:t>
            </a:r>
            <a:r>
              <a:rPr lang="sk-SK"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zaferovydomov </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sme komunikáciu prispôsobili dvom rôznym cieľovým skupinám.</a:t>
            </a:r>
          </a:p>
          <a:p>
            <a:pPr>
              <a:lnSpc>
                <a:spcPct val="107000"/>
              </a:lnSpc>
              <a:spcAft>
                <a:spcPts val="800"/>
              </a:spcAft>
            </a:pP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Starším generáciám </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sme priniesli informácie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prostredníctvom tradičných formátov</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ktoré informovali o výsledkoch prieskumu.  </a:t>
            </a:r>
          </a:p>
          <a:p>
            <a:pPr>
              <a:lnSpc>
                <a:spcPct val="107000"/>
              </a:lnSpc>
              <a:spcAft>
                <a:spcPts val="800"/>
              </a:spcAft>
            </a:pP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V prípade mladších ročníkov bola komunikačná stratégia zameraná na digitál a sociálne siete</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na ktorých trávia mladší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mileniáli</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a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gen</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Z veľa času, vyhľadávajú tam informácie aj zábavu. </a:t>
            </a:r>
          </a:p>
          <a:p>
            <a:pPr>
              <a:lnSpc>
                <a:spcPct val="107000"/>
              </a:lnSpc>
              <a:spcAft>
                <a:spcPts val="800"/>
              </a:spcAft>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Komunikácia bola podporená rôznymi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interaktívnymi prvkami. </a:t>
            </a:r>
            <a:endParaRPr lang="sk-SK"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sk-SK"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3" name="Zástupný symbol obrázku 12">
            <a:extLst>
              <a:ext uri="{FF2B5EF4-FFF2-40B4-BE49-F238E27FC236}">
                <a16:creationId xmlns:a16="http://schemas.microsoft.com/office/drawing/2014/main" id="{B1D46778-3C3F-D949-8B94-91E0B92F90AC}"/>
              </a:ext>
            </a:extLst>
          </p:cNvPr>
          <p:cNvPicPr>
            <a:picLocks noGrp="1" noChangeAspect="1"/>
          </p:cNvPicPr>
          <p:nvPr>
            <p:ph type="pic" sz="quarter" idx="15"/>
          </p:nvPr>
        </p:nvPicPr>
        <p:blipFill>
          <a:blip r:embed="rId2"/>
          <a:srcRect t="8647" b="8647"/>
          <a:stretch/>
        </p:blipFill>
        <p:spPr>
          <a:xfrm flipH="1">
            <a:off x="0" y="0"/>
            <a:ext cx="6062176" cy="6858000"/>
          </a:xfrm>
        </p:spPr>
      </p:pic>
    </p:spTree>
    <p:extLst>
      <p:ext uri="{BB962C8B-B14F-4D97-AF65-F5344CB8AC3E}">
        <p14:creationId xmlns:p14="http://schemas.microsoft.com/office/powerpoint/2010/main" val="549045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Zástupný symbol obrázku 10">
            <a:extLst>
              <a:ext uri="{FF2B5EF4-FFF2-40B4-BE49-F238E27FC236}">
                <a16:creationId xmlns:a16="http://schemas.microsoft.com/office/drawing/2014/main" id="{56C09BDF-F6E2-D646-A279-AF3CAA3F0D55}"/>
              </a:ext>
            </a:extLst>
          </p:cNvPr>
          <p:cNvPicPr>
            <a:picLocks noGrp="1" noChangeAspect="1"/>
          </p:cNvPicPr>
          <p:nvPr>
            <p:ph type="pic" sz="quarter" idx="15"/>
          </p:nvPr>
        </p:nvPicPr>
        <p:blipFill>
          <a:blip r:embed="rId2"/>
          <a:srcRect l="17611" r="17611"/>
          <a:stretch/>
        </p:blipFill>
        <p:spPr>
          <a:xfrm>
            <a:off x="6129824" y="0"/>
            <a:ext cx="6062176" cy="6858000"/>
          </a:xfrm>
        </p:spPr>
      </p:pic>
      <p:sp>
        <p:nvSpPr>
          <p:cNvPr id="10" name="Title 2">
            <a:extLst>
              <a:ext uri="{FF2B5EF4-FFF2-40B4-BE49-F238E27FC236}">
                <a16:creationId xmlns:a16="http://schemas.microsoft.com/office/drawing/2014/main" id="{8615DE93-0A28-497E-8DAA-80CC37B0FE94}"/>
              </a:ext>
            </a:extLst>
          </p:cNvPr>
          <p:cNvSpPr>
            <a:spLocks noGrp="1"/>
          </p:cNvSpPr>
          <p:nvPr>
            <p:ph type="title"/>
          </p:nvPr>
        </p:nvSpPr>
        <p:spPr>
          <a:xfrm>
            <a:off x="229146" y="290969"/>
            <a:ext cx="4824771" cy="702617"/>
          </a:xfrm>
        </p:spPr>
        <p:txBody>
          <a:bodyPr/>
          <a:lstStyle/>
          <a:p>
            <a:r>
              <a:rPr lang="sk-SK" dirty="0"/>
              <a:t>Realizácia</a:t>
            </a:r>
            <a:br>
              <a:rPr lang="cs-CZ" dirty="0"/>
            </a:br>
            <a:endParaRPr lang="sk-SK" dirty="0"/>
          </a:p>
        </p:txBody>
      </p:sp>
      <p:sp>
        <p:nvSpPr>
          <p:cNvPr id="12" name="Text Placeholder 4">
            <a:extLst>
              <a:ext uri="{FF2B5EF4-FFF2-40B4-BE49-F238E27FC236}">
                <a16:creationId xmlns:a16="http://schemas.microsoft.com/office/drawing/2014/main" id="{1B213820-88F6-4D55-AC3F-E026100E813C}"/>
              </a:ext>
            </a:extLst>
          </p:cNvPr>
          <p:cNvSpPr>
            <a:spLocks noGrp="1"/>
          </p:cNvSpPr>
          <p:nvPr>
            <p:ph type="body" sz="quarter" idx="18"/>
          </p:nvPr>
        </p:nvSpPr>
        <p:spPr>
          <a:xfrm>
            <a:off x="229146" y="993586"/>
            <a:ext cx="5521205" cy="5453139"/>
          </a:xfrm>
        </p:spPr>
        <p:txBody>
          <a:bodyPr/>
          <a:lstStyle/>
          <a:p>
            <a:pPr>
              <a:lnSpc>
                <a:spcPct val="107000"/>
              </a:lnSpc>
              <a:spcAft>
                <a:spcPts val="800"/>
              </a:spcAft>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V prípravnej fáze IKEA vypracovala rozsiahly prieskum o vnímaní rovnosti v spoločnosti, s cieľom získať relevantné informácie o situácií v slovenských domácnostiach.</a:t>
            </a:r>
            <a:endParaRPr lang="sk-SK"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Tradičné PR formáty: </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Na staršiu cieľovú skupinu sme komunikovali výsledky prieskumu prostredníctvom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tradičných </a:t>
            </a:r>
            <a:r>
              <a:rPr lang="sk-SK" sz="1800" b="1"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korporátnych</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 a </a:t>
            </a:r>
            <a:r>
              <a:rPr lang="sk-SK" sz="1800" b="1"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lifestyle</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 médií. </a:t>
            </a:r>
            <a:endParaRPr lang="sk-SK"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Digitálna výzva:</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Na mladšiu cieľovú skupinu sme cielili komunikáciu prostredníctvom sociálnej siete Instagram. Na MDŽ sme spustili kampaň s 2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influencerskými</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dvojicami, ktoré počas týždňa prezentovali výsledky prieskumu a zmeny vo fungovaní v ich domácnosti. Vytvorili sme tak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instagramovú</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výzvu </a:t>
            </a:r>
            <a:r>
              <a:rPr lang="sk-SK"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zaferovydomov. Aby sme do výzvy zapojili aj fanúšikov, počas kampane sme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využívali interaktívne formáty Instagramu ako napr. hlasovanie, kvíz či priame výzvy k zmene v domácnosti. </a:t>
            </a:r>
            <a:endParaRPr lang="sk-SK" sz="1800" b="1"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sk-SK" sz="1800" dirty="0">
              <a:solidFill>
                <a:srgbClr val="333333"/>
              </a:solidFill>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sk-SK"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621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Zástupný symbol obrázku 10" descr="Obsah obrázku osoba, zeď, interiér&#10;&#10;Popis byl vytvořen automaticky">
            <a:extLst>
              <a:ext uri="{FF2B5EF4-FFF2-40B4-BE49-F238E27FC236}">
                <a16:creationId xmlns:a16="http://schemas.microsoft.com/office/drawing/2014/main" id="{56C09BDF-F6E2-D646-A279-AF3CAA3F0D55}"/>
              </a:ext>
            </a:extLst>
          </p:cNvPr>
          <p:cNvPicPr>
            <a:picLocks noGrp="1" noChangeAspect="1"/>
          </p:cNvPicPr>
          <p:nvPr>
            <p:ph type="pic" sz="quarter" idx="15"/>
          </p:nvPr>
        </p:nvPicPr>
        <p:blipFill>
          <a:blip r:embed="rId2"/>
          <a:srcRect l="20500" r="20500"/>
          <a:stretch>
            <a:fillRect/>
          </a:stretch>
        </p:blipFill>
        <p:spPr>
          <a:xfrm>
            <a:off x="6129824" y="0"/>
            <a:ext cx="6062176" cy="6858000"/>
          </a:xfrm>
        </p:spPr>
      </p:pic>
      <p:sp>
        <p:nvSpPr>
          <p:cNvPr id="10" name="Title 2">
            <a:extLst>
              <a:ext uri="{FF2B5EF4-FFF2-40B4-BE49-F238E27FC236}">
                <a16:creationId xmlns:a16="http://schemas.microsoft.com/office/drawing/2014/main" id="{8615DE93-0A28-497E-8DAA-80CC37B0FE94}"/>
              </a:ext>
            </a:extLst>
          </p:cNvPr>
          <p:cNvSpPr>
            <a:spLocks noGrp="1"/>
          </p:cNvSpPr>
          <p:nvPr>
            <p:ph type="title"/>
          </p:nvPr>
        </p:nvSpPr>
        <p:spPr>
          <a:xfrm>
            <a:off x="229146" y="290969"/>
            <a:ext cx="4824771" cy="702617"/>
          </a:xfrm>
        </p:spPr>
        <p:txBody>
          <a:bodyPr/>
          <a:lstStyle/>
          <a:p>
            <a:r>
              <a:rPr lang="sk-SK" dirty="0"/>
              <a:t>Realizácia</a:t>
            </a:r>
            <a:br>
              <a:rPr lang="cs-CZ" dirty="0"/>
            </a:br>
            <a:endParaRPr lang="sk-SK" dirty="0"/>
          </a:p>
        </p:txBody>
      </p:sp>
      <p:sp>
        <p:nvSpPr>
          <p:cNvPr id="12" name="Text Placeholder 4">
            <a:extLst>
              <a:ext uri="{FF2B5EF4-FFF2-40B4-BE49-F238E27FC236}">
                <a16:creationId xmlns:a16="http://schemas.microsoft.com/office/drawing/2014/main" id="{1B213820-88F6-4D55-AC3F-E026100E813C}"/>
              </a:ext>
            </a:extLst>
          </p:cNvPr>
          <p:cNvSpPr>
            <a:spLocks noGrp="1"/>
          </p:cNvSpPr>
          <p:nvPr>
            <p:ph type="body" sz="quarter" idx="18"/>
          </p:nvPr>
        </p:nvSpPr>
        <p:spPr>
          <a:xfrm>
            <a:off x="229146" y="1436912"/>
            <a:ext cx="5521205" cy="5453139"/>
          </a:xfrm>
        </p:spPr>
        <p:txBody>
          <a:bodyPr/>
          <a:lstStyle/>
          <a:p>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Použili sme aj prvok </a:t>
            </a:r>
            <a:r>
              <a:rPr lang="sk-SK" sz="1800" b="1"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gamifikácie</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Fanúšikovia si mohli na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instagramovom</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profile IKEA spolu so svojím partnerom zahrať kartovú hru na podporu rovnosti a otvoriť tak veľmi prirodzene túto dôležitú tému v domácnosti. </a:t>
            </a:r>
          </a:p>
          <a:p>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Hru v tlačenej forme sme rozposlali aj rôznym slovenským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influencerom</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ktorí ďalej zdieľali myšlienku našej kampane. </a:t>
            </a:r>
          </a:p>
          <a:p>
            <a:pPr>
              <a:lnSpc>
                <a:spcPct val="107000"/>
              </a:lnSpc>
              <a:spcAft>
                <a:spcPts val="800"/>
              </a:spcAft>
            </a:pPr>
            <a:endParaRPr lang="sk-SK"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Obrázok 2">
            <a:extLst>
              <a:ext uri="{FF2B5EF4-FFF2-40B4-BE49-F238E27FC236}">
                <a16:creationId xmlns:a16="http://schemas.microsoft.com/office/drawing/2014/main" id="{8E45ABCF-145E-47D2-996F-0A7864747AE3}"/>
              </a:ext>
            </a:extLst>
          </p:cNvPr>
          <p:cNvPicPr>
            <a:picLocks noChangeAspect="1"/>
          </p:cNvPicPr>
          <p:nvPr/>
        </p:nvPicPr>
        <p:blipFill rotWithShape="1">
          <a:blip r:embed="rId3"/>
          <a:srcRect t="8924" b="4961"/>
          <a:stretch/>
        </p:blipFill>
        <p:spPr>
          <a:xfrm>
            <a:off x="6129825" y="0"/>
            <a:ext cx="6062175" cy="6858000"/>
          </a:xfrm>
          <a:prstGeom prst="rect">
            <a:avLst/>
          </a:prstGeom>
        </p:spPr>
      </p:pic>
      <p:pic>
        <p:nvPicPr>
          <p:cNvPr id="7" name="Obrázok 6">
            <a:extLst>
              <a:ext uri="{FF2B5EF4-FFF2-40B4-BE49-F238E27FC236}">
                <a16:creationId xmlns:a16="http://schemas.microsoft.com/office/drawing/2014/main" id="{E314A837-D99F-4F99-B2EB-11985B636147}"/>
              </a:ext>
            </a:extLst>
          </p:cNvPr>
          <p:cNvPicPr>
            <a:picLocks noChangeAspect="1"/>
          </p:cNvPicPr>
          <p:nvPr/>
        </p:nvPicPr>
        <p:blipFill>
          <a:blip r:embed="rId4"/>
          <a:stretch>
            <a:fillRect/>
          </a:stretch>
        </p:blipFill>
        <p:spPr>
          <a:xfrm>
            <a:off x="257917" y="3721122"/>
            <a:ext cx="1634187" cy="2845909"/>
          </a:xfrm>
          <a:prstGeom prst="rect">
            <a:avLst/>
          </a:prstGeom>
        </p:spPr>
      </p:pic>
      <p:pic>
        <p:nvPicPr>
          <p:cNvPr id="9" name="Obrázok 8">
            <a:extLst>
              <a:ext uri="{FF2B5EF4-FFF2-40B4-BE49-F238E27FC236}">
                <a16:creationId xmlns:a16="http://schemas.microsoft.com/office/drawing/2014/main" id="{9FC7D37A-07FD-41E4-A5DD-1CFD58781D06}"/>
              </a:ext>
            </a:extLst>
          </p:cNvPr>
          <p:cNvPicPr>
            <a:picLocks noChangeAspect="1"/>
          </p:cNvPicPr>
          <p:nvPr/>
        </p:nvPicPr>
        <p:blipFill>
          <a:blip r:embed="rId5"/>
          <a:stretch>
            <a:fillRect/>
          </a:stretch>
        </p:blipFill>
        <p:spPr>
          <a:xfrm>
            <a:off x="2172654" y="3706387"/>
            <a:ext cx="1634188" cy="2860644"/>
          </a:xfrm>
          <a:prstGeom prst="rect">
            <a:avLst/>
          </a:prstGeom>
        </p:spPr>
      </p:pic>
      <p:pic>
        <p:nvPicPr>
          <p:cNvPr id="14" name="Obrázok 13">
            <a:extLst>
              <a:ext uri="{FF2B5EF4-FFF2-40B4-BE49-F238E27FC236}">
                <a16:creationId xmlns:a16="http://schemas.microsoft.com/office/drawing/2014/main" id="{3A8581EE-2DDD-45E1-8A0A-6DE0038C1365}"/>
              </a:ext>
            </a:extLst>
          </p:cNvPr>
          <p:cNvPicPr>
            <a:picLocks noChangeAspect="1"/>
          </p:cNvPicPr>
          <p:nvPr/>
        </p:nvPicPr>
        <p:blipFill>
          <a:blip r:embed="rId6"/>
          <a:stretch>
            <a:fillRect/>
          </a:stretch>
        </p:blipFill>
        <p:spPr>
          <a:xfrm>
            <a:off x="4092386" y="3706387"/>
            <a:ext cx="1657966" cy="2882412"/>
          </a:xfrm>
          <a:prstGeom prst="rect">
            <a:avLst/>
          </a:prstGeom>
        </p:spPr>
      </p:pic>
    </p:spTree>
    <p:extLst>
      <p:ext uri="{BB962C8B-B14F-4D97-AF65-F5344CB8AC3E}">
        <p14:creationId xmlns:p14="http://schemas.microsoft.com/office/powerpoint/2010/main" val="337336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02C539-4E6C-46ED-812F-E2B3032F70C0}"/>
              </a:ext>
            </a:extLst>
          </p:cNvPr>
          <p:cNvSpPr>
            <a:spLocks noGrp="1"/>
          </p:cNvSpPr>
          <p:nvPr>
            <p:ph type="title"/>
          </p:nvPr>
        </p:nvSpPr>
        <p:spPr/>
        <p:txBody>
          <a:bodyPr/>
          <a:lstStyle/>
          <a:p>
            <a:r>
              <a:rPr lang="sk-SK" dirty="0"/>
              <a:t>Výsledky</a:t>
            </a:r>
          </a:p>
        </p:txBody>
      </p:sp>
      <p:sp>
        <p:nvSpPr>
          <p:cNvPr id="3" name="Zástupný text 2">
            <a:extLst>
              <a:ext uri="{FF2B5EF4-FFF2-40B4-BE49-F238E27FC236}">
                <a16:creationId xmlns:a16="http://schemas.microsoft.com/office/drawing/2014/main" id="{10AE696C-6D60-4470-9CB3-3B93A620E4B7}"/>
              </a:ext>
            </a:extLst>
          </p:cNvPr>
          <p:cNvSpPr>
            <a:spLocks noGrp="1"/>
          </p:cNvSpPr>
          <p:nvPr>
            <p:ph type="body" sz="quarter" idx="11"/>
          </p:nvPr>
        </p:nvSpPr>
        <p:spPr>
          <a:xfrm>
            <a:off x="838200" y="1790086"/>
            <a:ext cx="10096893" cy="3816523"/>
          </a:xfrm>
        </p:spPr>
        <p:txBody>
          <a:bodyPr/>
          <a:lstStyle/>
          <a:p>
            <a:pPr>
              <a:lnSpc>
                <a:spcPct val="107000"/>
              </a:lnSpc>
              <a:spcAft>
                <a:spcPts val="800"/>
              </a:spcAft>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Kampaňou Za férový domov sme splnili hlavný cieľ- posilnili sme reputáciu značky. </a:t>
            </a:r>
            <a:endParaRPr lang="sk-SK"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Index dôvery sa v zvýšil v období kampane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o 1,2 % na 61,2 %.</a:t>
            </a:r>
            <a:endParaRPr lang="sk-SK"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Kampaň priniesla mediálny zásah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vyše 13,6-miliónov</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Celkovo o kampani informovalo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45 médií.</a:t>
            </a:r>
            <a:endParaRPr lang="sk-SK"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Do kampane sme zapojili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4 </a:t>
            </a:r>
            <a:r>
              <a:rPr lang="sk-SK" sz="1800" b="1"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influencerov</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 a získali cez nich zásah vyše 1,4 milióna. </a:t>
            </a:r>
            <a:endParaRPr lang="sk-SK"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Do aktivity sa zapojilo až </a:t>
            </a: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2 555 ľudí</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ktorí si v domácnosti skúsili vymeniť domáce práce.</a:t>
            </a:r>
            <a:endParaRPr lang="sk-SK"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sk-SK" sz="1800" b="1" dirty="0">
                <a:solidFill>
                  <a:srgbClr val="333333"/>
                </a:solidFill>
                <a:effectLst/>
                <a:latin typeface="Calibri" panose="020F0502020204030204" pitchFamily="34" charset="0"/>
                <a:ea typeface="Calibri" panose="020F0502020204030204" pitchFamily="34" charset="0"/>
                <a:cs typeface="Arial" panose="020B0604020202020204" pitchFamily="34" charset="0"/>
              </a:rPr>
              <a:t>2722 ľudí </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si zahralo našu kartovú hru na </a:t>
            </a:r>
            <a:r>
              <a:rPr lang="sk-SK" sz="1800" dirty="0" err="1">
                <a:solidFill>
                  <a:srgbClr val="333333"/>
                </a:solidFill>
                <a:effectLst/>
                <a:latin typeface="Calibri" panose="020F0502020204030204" pitchFamily="34" charset="0"/>
                <a:ea typeface="Calibri" panose="020F0502020204030204" pitchFamily="34" charset="0"/>
                <a:cs typeface="Arial" panose="020B0604020202020204" pitchFamily="34" charset="0"/>
              </a:rPr>
              <a:t>Instagramovom</a:t>
            </a:r>
            <a:r>
              <a:rPr lang="sk-SK" sz="18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 profile IKEA, vďaka čomu sme prispeli k tomu, aby sa v  domácnostiach otvorila táto téma hravou formou bez výčitiek. </a:t>
            </a:r>
            <a:endParaRPr lang="sk-SK" sz="18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sk-SK" dirty="0"/>
          </a:p>
        </p:txBody>
      </p:sp>
    </p:spTree>
    <p:extLst>
      <p:ext uri="{BB962C8B-B14F-4D97-AF65-F5344CB8AC3E}">
        <p14:creationId xmlns:p14="http://schemas.microsoft.com/office/powerpoint/2010/main" val="4129337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Zástupný symbol obrázku 14">
            <a:extLst>
              <a:ext uri="{FF2B5EF4-FFF2-40B4-BE49-F238E27FC236}">
                <a16:creationId xmlns:a16="http://schemas.microsoft.com/office/drawing/2014/main" id="{2395F202-C6C3-CC41-9702-524943C07CC9}"/>
              </a:ext>
            </a:extLst>
          </p:cNvPr>
          <p:cNvPicPr>
            <a:picLocks noGrp="1" noChangeAspect="1"/>
          </p:cNvPicPr>
          <p:nvPr>
            <p:ph type="pic" sz="quarter" idx="14"/>
          </p:nvPr>
        </p:nvPicPr>
        <p:blipFill>
          <a:blip r:embed="rId3"/>
          <a:srcRect t="7812" b="7812"/>
          <a:stretch/>
        </p:blipFill>
        <p:spPr>
          <a:xfrm>
            <a:off x="20" y="0"/>
            <a:ext cx="12191980" cy="6857990"/>
          </a:xfrm>
          <a:noFill/>
        </p:spPr>
      </p:pic>
      <p:sp>
        <p:nvSpPr>
          <p:cNvPr id="24" name="Picture Placeholder 6">
            <a:extLst>
              <a:ext uri="{FF2B5EF4-FFF2-40B4-BE49-F238E27FC236}">
                <a16:creationId xmlns:a16="http://schemas.microsoft.com/office/drawing/2014/main" id="{B8EAD778-291B-4590-B32E-C09F0BA61DF0}"/>
              </a:ext>
            </a:extLst>
          </p:cNvPr>
          <p:cNvSpPr>
            <a:spLocks noGrp="1"/>
          </p:cNvSpPr>
          <p:nvPr>
            <p:ph type="pic" sz="quarter" idx="17"/>
          </p:nvPr>
        </p:nvSpPr>
        <p:spPr>
          <a:xfrm>
            <a:off x="11712575" y="836952"/>
            <a:ext cx="360000" cy="2160000"/>
          </a:xfrm>
        </p:spPr>
      </p:sp>
      <p:sp>
        <p:nvSpPr>
          <p:cNvPr id="7" name="Title 2">
            <a:extLst>
              <a:ext uri="{FF2B5EF4-FFF2-40B4-BE49-F238E27FC236}">
                <a16:creationId xmlns:a16="http://schemas.microsoft.com/office/drawing/2014/main" id="{BA7F04E8-331E-4549-B9CC-D61FD133F42D}"/>
              </a:ext>
            </a:extLst>
          </p:cNvPr>
          <p:cNvSpPr txBox="1">
            <a:spLocks/>
          </p:cNvSpPr>
          <p:nvPr/>
        </p:nvSpPr>
        <p:spPr>
          <a:xfrm>
            <a:off x="299100" y="257781"/>
            <a:ext cx="3168000" cy="756000"/>
          </a:xfrm>
          <a:prstGeom prst="rect">
            <a:avLst/>
          </a:prstGeom>
          <a:solidFill>
            <a:schemeClr val="bg1">
              <a:alpha val="60000"/>
            </a:schemeClr>
          </a:solidFill>
        </p:spPr>
        <p:txBody>
          <a:bodyPr vert="horz" lIns="91440" tIns="45720" rIns="91440" bIns="45720" rtlCol="0" anchor="ctr">
            <a:noAutofit/>
          </a:bodyPr>
          <a:lstStyle>
            <a:lvl1pPr algn="l" defTabSz="914377" rtl="0" eaLnBrk="1" latinLnBrk="0" hangingPunct="1">
              <a:lnSpc>
                <a:spcPct val="100000"/>
              </a:lnSpc>
              <a:spcBef>
                <a:spcPct val="0"/>
              </a:spcBef>
              <a:buNone/>
              <a:defRPr sz="3600" b="1" kern="1200">
                <a:solidFill>
                  <a:schemeClr val="tx1"/>
                </a:solidFill>
                <a:latin typeface="Noto IKEA Latin" panose="020B0502040504020204" pitchFamily="34" charset="0"/>
                <a:ea typeface="+mj-ea"/>
                <a:cs typeface="+mj-cs"/>
              </a:defRPr>
            </a:lvl1pPr>
          </a:lstStyle>
          <a:p>
            <a:pPr algn="ctr"/>
            <a:r>
              <a:rPr lang="cs-CZ" sz="2000" dirty="0" err="1">
                <a:solidFill>
                  <a:schemeClr val="tx1">
                    <a:lumMod val="65000"/>
                    <a:lumOff val="35000"/>
                  </a:schemeClr>
                </a:solidFill>
              </a:rPr>
              <a:t>Médiá</a:t>
            </a:r>
            <a:endParaRPr lang="cs-CZ" sz="2000" dirty="0">
              <a:solidFill>
                <a:schemeClr val="tx1">
                  <a:lumMod val="65000"/>
                  <a:lumOff val="35000"/>
                </a:schemeClr>
              </a:solidFill>
            </a:endParaRPr>
          </a:p>
        </p:txBody>
      </p:sp>
    </p:spTree>
    <p:extLst>
      <p:ext uri="{BB962C8B-B14F-4D97-AF65-F5344CB8AC3E}">
        <p14:creationId xmlns:p14="http://schemas.microsoft.com/office/powerpoint/2010/main" val="1586027185"/>
      </p:ext>
    </p:extLst>
  </p:cSld>
  <p:clrMapOvr>
    <a:masterClrMapping/>
  </p:clrMapOvr>
</p:sld>
</file>

<file path=ppt/theme/theme1.xml><?xml version="1.0" encoding="utf-8"?>
<a:theme xmlns:a="http://schemas.openxmlformats.org/drawingml/2006/main" name="IKEA Theme">
  <a:themeElements>
    <a:clrScheme name="Custom 2">
      <a:dk1>
        <a:srgbClr val="000000"/>
      </a:dk1>
      <a:lt1>
        <a:srgbClr val="FFFFFF"/>
      </a:lt1>
      <a:dk2>
        <a:srgbClr val="585958"/>
      </a:dk2>
      <a:lt2>
        <a:srgbClr val="E3E4E2"/>
      </a:lt2>
      <a:accent1>
        <a:srgbClr val="005A9B"/>
      </a:accent1>
      <a:accent2>
        <a:srgbClr val="FFE512"/>
      </a:accent2>
      <a:accent3>
        <a:srgbClr val="DA3D2A"/>
      </a:accent3>
      <a:accent4>
        <a:srgbClr val="84BE41"/>
      </a:accent4>
      <a:accent5>
        <a:srgbClr val="BFC0BE"/>
      </a:accent5>
      <a:accent6>
        <a:srgbClr val="898A89"/>
      </a:accent6>
      <a:hlink>
        <a:srgbClr val="005B9C"/>
      </a:hlink>
      <a:folHlink>
        <a:srgbClr val="002F54"/>
      </a:folHlink>
    </a:clrScheme>
    <a:fontScheme name="IKEA">
      <a:majorFont>
        <a:latin typeface="Noto IKEA Latin"/>
        <a:ea typeface=""/>
        <a:cs typeface=""/>
      </a:majorFont>
      <a:minorFont>
        <a:latin typeface="Noto IKEA Lat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49688C3E-9A1C-F04B-B1DA-D79361F35A96}" vid="{4D6B469A-0215-154C-84E3-D01330AF1B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b8ba35a-b127-4d34-bdd3-ac3c79ccec96">
      <UserInfo>
        <DisplayName>Alexandra Strapáková (External - SEESAME, s.r.o. (SK))</DisplayName>
        <AccountId>209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BCAB51EE416504A91514CEABB4CC521" ma:contentTypeVersion="13" ma:contentTypeDescription="Vytvoří nový dokument" ma:contentTypeScope="" ma:versionID="6348b40b51835c9402ce7fa9696fef6b">
  <xsd:schema xmlns:xsd="http://www.w3.org/2001/XMLSchema" xmlns:xs="http://www.w3.org/2001/XMLSchema" xmlns:p="http://schemas.microsoft.com/office/2006/metadata/properties" xmlns:ns2="eb8ba35a-b127-4d34-bdd3-ac3c79ccec96" xmlns:ns3="74f3d32d-0a52-4f58-a7a8-c92eb13a1e2c" targetNamespace="http://schemas.microsoft.com/office/2006/metadata/properties" ma:root="true" ma:fieldsID="034f9de67086248375cd0a2dacf9073b" ns2:_="" ns3:_="">
    <xsd:import namespace="eb8ba35a-b127-4d34-bdd3-ac3c79ccec96"/>
    <xsd:import namespace="74f3d32d-0a52-4f58-a7a8-c92eb13a1e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8ba35a-b127-4d34-bdd3-ac3c79ccec96"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4f3d32d-0a52-4f58-a7a8-c92eb13a1e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0434EE-516D-4C40-942E-18DF5E85F330}">
  <ds:schemaRefs>
    <ds:schemaRef ds:uri="http://purl.org/dc/elements/1.1/"/>
    <ds:schemaRef ds:uri="http://schemas.microsoft.com/office/2006/documentManagement/types"/>
    <ds:schemaRef ds:uri="http://schemas.openxmlformats.org/package/2006/metadata/core-properties"/>
    <ds:schemaRef ds:uri="http://purl.org/dc/dcmitype/"/>
    <ds:schemaRef ds:uri="74f3d32d-0a52-4f58-a7a8-c92eb13a1e2c"/>
    <ds:schemaRef ds:uri="http://schemas.microsoft.com/office/2006/metadata/properties"/>
    <ds:schemaRef ds:uri="eb8ba35a-b127-4d34-bdd3-ac3c79ccec96"/>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F482139B-4A11-4F04-868E-CBA8479FDAF1}">
  <ds:schemaRefs>
    <ds:schemaRef ds:uri="http://schemas.microsoft.com/sharepoint/v3/contenttype/forms"/>
  </ds:schemaRefs>
</ds:datastoreItem>
</file>

<file path=customXml/itemProps3.xml><?xml version="1.0" encoding="utf-8"?>
<ds:datastoreItem xmlns:ds="http://schemas.openxmlformats.org/officeDocument/2006/customXml" ds:itemID="{60BC22DC-218C-45C8-A893-11AF66AE0C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8ba35a-b127-4d34-bdd3-ac3c79ccec96"/>
    <ds:schemaRef ds:uri="74f3d32d-0a52-4f58-a7a8-c92eb13a1e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Basic_template_IKEA</Template>
  <TotalTime>263</TotalTime>
  <Words>565</Words>
  <Application>Microsoft Office PowerPoint</Application>
  <PresentationFormat>Širokouhlá</PresentationFormat>
  <Paragraphs>36</Paragraphs>
  <Slides>13</Slides>
  <Notes>3</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13</vt:i4>
      </vt:variant>
    </vt:vector>
  </HeadingPairs>
  <TitlesOfParts>
    <vt:vector size="19" baseType="lpstr">
      <vt:lpstr>Noto IKEA Latin Regular</vt:lpstr>
      <vt:lpstr>Noto IKEA Latin</vt:lpstr>
      <vt:lpstr>Arial</vt:lpstr>
      <vt:lpstr>Calibri</vt:lpstr>
      <vt:lpstr>Symbol</vt:lpstr>
      <vt:lpstr>IKEA Theme</vt:lpstr>
      <vt:lpstr>Za férový domov</vt:lpstr>
      <vt:lpstr>Zhrnutie</vt:lpstr>
      <vt:lpstr>Výzva a cieľ </vt:lpstr>
      <vt:lpstr>Prezentácia programu PowerPoint</vt:lpstr>
      <vt:lpstr>Stratégia a cieľ </vt:lpstr>
      <vt:lpstr>Realizácia </vt:lpstr>
      <vt:lpstr>Realizácia </vt:lpstr>
      <vt:lpstr>Výsledky</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 bezpečný domov</dc:title>
  <dc:creator>Petr Šašek</dc:creator>
  <cp:lastModifiedBy>Alexandra Strapáková</cp:lastModifiedBy>
  <cp:revision>9</cp:revision>
  <dcterms:created xsi:type="dcterms:W3CDTF">2021-11-09T11:45:07Z</dcterms:created>
  <dcterms:modified xsi:type="dcterms:W3CDTF">2022-02-07T13:53:04Z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0x0101000BCAB51EE416504A91514CEABB4CC521</vt:lpwstr>
  </property>
</Properties>
</file>