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F9FF2-A174-4227-9049-A82F14B36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C48B86-7508-49BE-8DE7-01A96AA7C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A98FEF5-1FDA-4B86-AA43-F9935208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2243BBE-299A-4CD7-BADD-CB61C649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9CDF0A8-B088-46D3-B5E2-C01247DC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574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CDA56-7F3D-4CD5-A8B3-DF4265558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46C9A98-9735-4CC1-9D5D-59BC3AC41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D7C2E6D-FF56-40A1-B0EA-E77DDB582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1D5F80C-9D5F-4D18-8A7E-CC727CA7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1A8F51B-A2A1-4116-901B-C0F23F9F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619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A678E20-E61E-4AA3-BAE8-CB6FDFA44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25BA0D7-3990-4AF7-9AAD-D42E49B2C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C8C9B77-6CBB-4A0B-91F9-97F8A64A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3BF8F10-B4C0-4F85-8E84-FC1B2C5B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0A74412-BE8D-4D6C-83FF-30547E6C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463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B160E-0A4D-4210-9CEA-90C9B0A6D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ABD5FF-AE38-4F5F-B78B-50CA5507A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5E75E3-3694-4DA6-82F1-3FD9BCA5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DD5BD-4CF5-4FF8-9D40-E77D0C96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D8B0146-437A-4801-8CEA-2D96B36F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308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E729A-C340-4A7A-AE97-21BD93DF9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647111-4AF7-4307-9FD8-A2A52F827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EFBC7B9-8029-4515-AD41-DBC454BB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15622F6-32D9-48A8-85D7-5FD6A6D0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22868D7-456E-417D-9E48-8DC3A062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66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94DEB-3B26-4AA8-B56B-FFBF66D9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46DF1C-DAA9-4FAC-8BB6-BD6E55F54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26CFEBC-38FD-458A-8AA1-892993541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8F79C97-1297-4DCA-9F67-9070098B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A305CC0-98F8-454B-A3EB-88DAA930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F8AF119-03FB-4D2C-907C-29DD8478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898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20BF2-ACC6-4332-912B-595E58B11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39DEE9-0A3F-4521-9BDE-E28AD6B96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F63BB4-1CE7-4527-AD99-FF7101750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6E405F2-D12F-4D39-A9D8-6B03D6448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D1AA517-E7FE-4005-8284-D5EB2AEE7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7E0F02C-BF89-46C1-8160-E2480CBE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D8F0853-E83D-4AE9-8B6D-A536126AF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526764E-34CB-4907-8D52-7D6C6D4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909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EA788-72F8-4AF2-AF44-3E8F6DAF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0271F12A-5D50-47DE-9FD0-B7FC7EBD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567CF29-A0E3-4336-A509-E97E86141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A46EA8D-FAC9-4C6A-9F80-2EB413C7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532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FC40D85-7878-440A-9DA0-E0DC7B60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302B46C-05B4-4809-8A83-0A792C15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970DE22-B9D3-499E-A40A-6E52DE4A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380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1EFA0-0AEC-4C27-AB4F-7E122550E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AF40598-CE08-4A64-A791-E47EC39B3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742858-925F-4D34-A141-D4713E156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11171BA-F447-4DB8-9C23-E2132381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9CE455F-A9F2-40AA-BF38-7664914A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59ADF3B-8EDF-442D-8F8F-90EC9008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921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E578E-0063-41A4-8CE5-2A0B6AF0A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69B1745-2340-4C2B-81AE-5106220AD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C80A0B-333B-4F8B-B824-74750D34D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7F262E1-4556-489F-B390-77C9596F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F8419CA-DEC3-4FB3-B5A7-C7621A878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14E61C6-63E5-427B-931D-40159D877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445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214B4C9-5906-453D-B622-B689456C6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15367E-A243-44F3-8426-91F28DE8E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6CC1570-32B9-4AF0-8F96-EFB4DBAC1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89CE-A3F5-47A2-8757-2415564A6F76}" type="datetimeFigureOut">
              <a:rPr lang="sk-SK" smtClean="0"/>
              <a:t>8. 2. 2022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196B07A-85DA-4268-A716-7EB94AA66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FDC8313-AD2A-4177-A4A2-A8F3D62AE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A872-E209-4945-B837-4D5A23B354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16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femme.sk/index.php/zena-a/zena-a/item/17080-emu-mueller-poslali-do-kanady-lebo-bola-namyslena-dnes-si-plni-sny-ako-bohyna" TargetMode="External"/><Relationship Id="rId13" Type="http://schemas.openxmlformats.org/officeDocument/2006/relationships/hyperlink" Target="https://prakticka.zenskyweb.sk/clanok/50233-emu-muller-poslali-do-kanady-lebo-bola-namyslena" TargetMode="External"/><Relationship Id="rId3" Type="http://schemas.openxmlformats.org/officeDocument/2006/relationships/hyperlink" Target="https://akcnezeny.sk/vierka-ayisi-v-kazdom-biznise-je-najdolezitejsie-dat-do-toho-vsetko-no-nesplynut-uplne-so-svojou-pracou/" TargetMode="External"/><Relationship Id="rId7" Type="http://schemas.openxmlformats.org/officeDocument/2006/relationships/hyperlink" Target="https://myzvolen.sme.sk/c/22789129/emu-muller-poslali-do-kanady-lebo-bola-namyslena-dnes-si-plni-sny-ako-bohyna.html" TargetMode="External"/><Relationship Id="rId12" Type="http://schemas.openxmlformats.org/officeDocument/2006/relationships/hyperlink" Target="https://emma.pluska.sk/svetova/emu-muller-poslali-kanady-lebo-bola-namyslena-dnes-plni-sny-ako-bohyna" TargetMode="External"/><Relationship Id="rId2" Type="http://schemas.openxmlformats.org/officeDocument/2006/relationships/hyperlink" Target="https://marketeris.sk/clanok/marketers-news-kto-bral-posledne-zlate-ceny-v-roku-dalsie-novinky-z-agentur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goodwill.sk/styl-a-vip/rozbehni-svoje-podnikanie-cez-oriflame-akademiu/" TargetMode="External"/><Relationship Id="rId11" Type="http://schemas.openxmlformats.org/officeDocument/2006/relationships/hyperlink" Target="https://akcnezeny.sk/emu-muller-poslali-do-kanady-lebo-bola-namyslena-dnes-si-plni-sny-ako-bohyna/" TargetMode="External"/><Relationship Id="rId5" Type="http://schemas.openxmlformats.org/officeDocument/2006/relationships/hyperlink" Target="https://eva.pluska.sk/lifestyle/kazdom-biznise-je-najdolezitejsie-dat-toho-vsetko-nesplynut-uplne-svojou-pracou" TargetMode="External"/><Relationship Id="rId15" Type="http://schemas.openxmlformats.org/officeDocument/2006/relationships/hyperlink" Target="https://zenskyweb.sk/clanok/50233-emu-muller-poslali-do-kanady-lebo-bola-namyslena" TargetMode="External"/><Relationship Id="rId10" Type="http://schemas.openxmlformats.org/officeDocument/2006/relationships/hyperlink" Target="https://www.sutazmania.sk/nenechajte-si-ujst-uz-tretiu-cast-oriflame-akademie" TargetMode="External"/><Relationship Id="rId4" Type="http://schemas.openxmlformats.org/officeDocument/2006/relationships/hyperlink" Target="https://wanda.pluska.sk/celebrity/kazdom-biznise-je-najdolezitejsie-dat-toho-vsetko-nesplynut-uplne-svojou-pracou" TargetMode="External"/><Relationship Id="rId9" Type="http://schemas.openxmlformats.org/officeDocument/2006/relationships/hyperlink" Target="https://www.dennikrelax.sk/Nieco-pre-zeny/Moda-a-krasa/Ema-Mller-si-plni-sny-ako-bohyna/" TargetMode="External"/><Relationship Id="rId14" Type="http://schemas.openxmlformats.org/officeDocument/2006/relationships/hyperlink" Target="https://tvojstyl.zenskyweb.sk/clanok/50233-emu-muller-poslali-do-kanady-lebo-bola-namysle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1322F9A0-FB5F-40ED-8081-F0F369083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48594"/>
              </p:ext>
            </p:extLst>
          </p:nvPr>
        </p:nvGraphicFramePr>
        <p:xfrm>
          <a:off x="670560" y="264160"/>
          <a:ext cx="11133532" cy="5923278"/>
        </p:xfrm>
        <a:graphic>
          <a:graphicData uri="http://schemas.openxmlformats.org/drawingml/2006/table">
            <a:tbl>
              <a:tblPr/>
              <a:tblGrid>
                <a:gridCol w="3361723">
                  <a:extLst>
                    <a:ext uri="{9D8B030D-6E8A-4147-A177-3AD203B41FA5}">
                      <a16:colId xmlns:a16="http://schemas.microsoft.com/office/drawing/2014/main" val="3869880573"/>
                    </a:ext>
                  </a:extLst>
                </a:gridCol>
                <a:gridCol w="873630">
                  <a:extLst>
                    <a:ext uri="{9D8B030D-6E8A-4147-A177-3AD203B41FA5}">
                      <a16:colId xmlns:a16="http://schemas.microsoft.com/office/drawing/2014/main" val="1674922995"/>
                    </a:ext>
                  </a:extLst>
                </a:gridCol>
                <a:gridCol w="412354">
                  <a:extLst>
                    <a:ext uri="{9D8B030D-6E8A-4147-A177-3AD203B41FA5}">
                      <a16:colId xmlns:a16="http://schemas.microsoft.com/office/drawing/2014/main" val="1860646357"/>
                    </a:ext>
                  </a:extLst>
                </a:gridCol>
                <a:gridCol w="796750">
                  <a:extLst>
                    <a:ext uri="{9D8B030D-6E8A-4147-A177-3AD203B41FA5}">
                      <a16:colId xmlns:a16="http://schemas.microsoft.com/office/drawing/2014/main" val="2553598519"/>
                    </a:ext>
                  </a:extLst>
                </a:gridCol>
                <a:gridCol w="3473549">
                  <a:extLst>
                    <a:ext uri="{9D8B030D-6E8A-4147-A177-3AD203B41FA5}">
                      <a16:colId xmlns:a16="http://schemas.microsoft.com/office/drawing/2014/main" val="1605725173"/>
                    </a:ext>
                  </a:extLst>
                </a:gridCol>
                <a:gridCol w="412354">
                  <a:extLst>
                    <a:ext uri="{9D8B030D-6E8A-4147-A177-3AD203B41FA5}">
                      <a16:colId xmlns:a16="http://schemas.microsoft.com/office/drawing/2014/main" val="1792233401"/>
                    </a:ext>
                  </a:extLst>
                </a:gridCol>
                <a:gridCol w="796750">
                  <a:extLst>
                    <a:ext uri="{9D8B030D-6E8A-4147-A177-3AD203B41FA5}">
                      <a16:colId xmlns:a16="http://schemas.microsoft.com/office/drawing/2014/main" val="216366906"/>
                    </a:ext>
                  </a:extLst>
                </a:gridCol>
                <a:gridCol w="335474">
                  <a:extLst>
                    <a:ext uri="{9D8B030D-6E8A-4147-A177-3AD203B41FA5}">
                      <a16:colId xmlns:a16="http://schemas.microsoft.com/office/drawing/2014/main" val="1559155990"/>
                    </a:ext>
                  </a:extLst>
                </a:gridCol>
                <a:gridCol w="335474">
                  <a:extLst>
                    <a:ext uri="{9D8B030D-6E8A-4147-A177-3AD203B41FA5}">
                      <a16:colId xmlns:a16="http://schemas.microsoft.com/office/drawing/2014/main" val="3903134478"/>
                    </a:ext>
                  </a:extLst>
                </a:gridCol>
                <a:gridCol w="335474">
                  <a:extLst>
                    <a:ext uri="{9D8B030D-6E8A-4147-A177-3AD203B41FA5}">
                      <a16:colId xmlns:a16="http://schemas.microsoft.com/office/drawing/2014/main" val="1143520618"/>
                    </a:ext>
                  </a:extLst>
                </a:gridCol>
              </a:tblGrid>
              <a:tr h="163645">
                <a:tc rowSpan="3"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014415"/>
                  </a:ext>
                </a:extLst>
              </a:tr>
              <a:tr h="1636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978362"/>
                  </a:ext>
                </a:extLst>
              </a:tr>
              <a:tr h="1636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486348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922734"/>
                  </a:ext>
                </a:extLst>
              </a:tr>
              <a:tr h="625340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Titulka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CD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Zdroj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CD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CD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Publikované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CD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Odkaz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CD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Mesačná návštevnosť webu (online)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CD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AVE (advertising value equivalency)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CD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773192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INŠPIRUJTE SA úspešnými a finančne nezávislými mamami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Slovenka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36, 37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2022-01-31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6 640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098141"/>
                  </a:ext>
                </a:extLst>
              </a:tr>
              <a:tr h="312669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MARKETER!S NEWS: Kto bral posledné zlaté ceny v roku + ďalšie novinky z agentúr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marketeris.sk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2021-12-12 19:03:00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https://marketeris.sk/clanok/marketers-news-kto-bral-posledne-zlate-ceny-v-roku-dalsie-novinky-z-agentur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310946"/>
                  </a:ext>
                </a:extLst>
              </a:tr>
              <a:tr h="312669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Vierka Ayisi: V každom biznise je najdôležitejšie dať do toho všetko, no nesplynúť úplne so svojou prácou!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akcnezeny.sk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2021-12-07 15:59:52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https://akcnezeny.sk/vierka-ayisi-v-kazdom-biznise-je-najdolezitejsie-dat-do-toho-vsetko-no-nesplynut-uplne-so-svojou-pracou/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522499"/>
                  </a:ext>
                </a:extLst>
              </a:tr>
              <a:tr h="312669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každom biznise je najdôležitejšie dať do toho všetko, no nesplynúť úplne so svojou prácou!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wanda.pluska.sk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2021-12-07 01:07:47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https://wanda.pluska.sk/celebrity/kazdom-biznise-je-najdolezitejsie-dat-toho-vsetko-nesplynut-uplne-svojou-pracou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324 206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379918"/>
                  </a:ext>
                </a:extLst>
              </a:tr>
              <a:tr h="312669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každom biznise je najdôležitejšie dať do toho všetko, no nesplynúť úplne so svojou prácou!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eva.pluska.sk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2021-12-07 01:03:00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https://eva.pluska.sk/lifestyle/kazdom-biznise-je-najdolezitejsie-dat-toho-vsetko-nesplynut-uplne-svojou-pracou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235 339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59782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Cez prekážky K ÚSPECHU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Slovenka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2021-12-06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3 320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093152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 Müller poslali do Kanady, lebo bola namyslená. Dnes si plní sny ako bohyňa!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Hontianske ECHO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2021-11-26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754255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Rozbehni svoje podnikanie cez Oriflame Akadémiu!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egoodwill.sk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2021-11-24 13:55:13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https://egoodwill.sk/styl-a-vip/rozbehni-svoje-podnikanie-cez-oriflame-akademiu/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774434"/>
                  </a:ext>
                </a:extLst>
              </a:tr>
              <a:tr h="312669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 Müller poslali do Kanady, lebo bola namyslená. Dnes si plní sny ako bohyňa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myzvolen.sme.sk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2021-11-23 13:34:00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https://myzvolen.sme.sk/c/22789129/emu-muller-poslali-do-kanady-lebo-bola-namyslena-dnes-si-plni-sny-ako-bohyna.html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476210"/>
                  </a:ext>
                </a:extLst>
              </a:tr>
              <a:tr h="312669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 Müller poslali do Kanady, lebo bola namyslená. Dnes si plní sny ako bohyňa!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femme.sk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2021-11-01 01:42:00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http://femme.sk/index.php/zena-a/zena-a/item/17080-emu-mueller-poslali-do-kanady-lebo-bola-namyslena-dnes-si-plni-sny-ako-bohyna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175579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 Müller si plní sny ako bohyňa!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dennikrelax.sk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2021-10-30 00:12:00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https://www.dennikrelax.sk/Nieco-pre-zeny/Moda-a-krasa/Ema-Mller-si-plni-sny-ako-bohyna/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68954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Nenechajte si ujsť už tretiu časť Oriflame Akadémie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sutazmania.sk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2021-10-29 20:51:47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https://www.sutazmania.sk/nenechajte-si-ujst-uz-tretiu-cast-oriflame-akademie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889852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 Müller poslali do Kanady, lebo bola namyslená. Dnes si plní sny ako bohyňa!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akcnezeny.sk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2021-10-29 15:30:01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https://akcnezeny.sk/emu-muller-poslali-do-kanady-lebo-bola-namyslena-dnes-si-plni-sny-ako-bohyna/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735849"/>
                  </a:ext>
                </a:extLst>
              </a:tr>
              <a:tr h="312669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 Müller poslali do Kanady, lebo bola namyslená. Dnes si plní sny ako bohyňa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emma.pluska.sk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2021-10-27 10:01:20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https://emma.pluska.sk/svetova/emu-muller-poslali-kanady-lebo-bola-namyslena-dnes-plni-sny-ako-bohyna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282 498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776219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 Müller poslali do Kanady, lebo bola namyslená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prakticka.zenskyweb.sk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2021-10-26 10:00:00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https://prakticka.zenskyweb.sk/clanok/50233-emu-muller-poslali-do-kanady-lebo-bola-namyslena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642873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 Müller poslali do Kanady, lebo bola namyslená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tvojstyl.zenskyweb.sk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2021-10-26 10:00:00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https://tvojstyl.zenskyweb.sk/clanok/50233-emu-muller-poslali-do-kanady-lebo-bola-namyslena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203927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 Müller poslali do Kanady, lebo bola namyslená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zenskyweb.sk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2021-10-26 10:00:00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https://zenskyweb.sk/clanok/50233-emu-muller-poslali-do-kanady-lebo-bola-namyslena</a:t>
                      </a:r>
                      <a:endParaRPr lang="sk-SK" sz="6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97 649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651256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 MÜLLER POSLALI DO KANADY, LEBO BOLA NAMYSLENÁ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Slovenka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20, 21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2021-10-25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6 640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28812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1 756 414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20 536 Eur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45402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361284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143284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210767"/>
                  </a:ext>
                </a:extLst>
              </a:tr>
            </a:tbl>
          </a:graphicData>
        </a:graphic>
      </p:graphicFrame>
      <p:pic>
        <p:nvPicPr>
          <p:cNvPr id="9" name="Picture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1828" y="706365"/>
            <a:ext cx="1443371" cy="79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2797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575</Words>
  <Application>Microsoft Office PowerPoint</Application>
  <PresentationFormat>Širokouhlá</PresentationFormat>
  <Paragraphs>117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Miroslava Jarošová</dc:creator>
  <cp:lastModifiedBy>Miroslava Jarošová</cp:lastModifiedBy>
  <cp:revision>1</cp:revision>
  <dcterms:created xsi:type="dcterms:W3CDTF">2022-02-08T00:15:15Z</dcterms:created>
  <dcterms:modified xsi:type="dcterms:W3CDTF">2022-02-08T00:17:25Z</dcterms:modified>
</cp:coreProperties>
</file>