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130" r:id="rId3"/>
    <p:sldId id="2132" r:id="rId4"/>
    <p:sldId id="2129" r:id="rId5"/>
    <p:sldId id="2128" r:id="rId6"/>
    <p:sldId id="2131" r:id="rId7"/>
    <p:sldId id="2134" r:id="rId8"/>
    <p:sldId id="2133" r:id="rId9"/>
    <p:sldId id="2135" r:id="rId10"/>
    <p:sldId id="2136" r:id="rId11"/>
  </p:sldIdLst>
  <p:sldSz cx="17348200" cy="9753600"/>
  <p:notesSz cx="17348200" cy="97536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PT Serif" panose="020A0603040505020204" pitchFamily="18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LzS/vrq4JSseTkXRiixVUdNb5h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oslava Jarošová" initials="MJ" lastIdx="2" clrIdx="0">
    <p:extLst>
      <p:ext uri="{19B8F6BF-5375-455C-9EA6-DF929625EA0E}">
        <p15:presenceInfo xmlns:p15="http://schemas.microsoft.com/office/powerpoint/2012/main" userId="7a49ed98a69ff86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1D6"/>
    <a:srgbClr val="CCBFEC"/>
    <a:srgbClr val="AB56FF"/>
    <a:srgbClr val="D9D9D7"/>
    <a:srgbClr val="FF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5A7709-E4D4-436E-A5D7-589EF11C672F}">
  <a:tblStyle styleId="{825A7709-E4D4-436E-A5D7-589EF11C672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1"/>
  </p:normalViewPr>
  <p:slideViewPr>
    <p:cSldViewPr snapToGrid="0">
      <p:cViewPr varScale="1">
        <p:scale>
          <a:sx n="42" d="100"/>
          <a:sy n="42" d="100"/>
        </p:scale>
        <p:origin x="832" y="2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5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91925" y="731500"/>
            <a:ext cx="11566025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" name="Google Shape;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54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393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8105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360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023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7940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9012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4865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1313" y="731838"/>
            <a:ext cx="6507162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4080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9"/>
          <p:cNvSpPr txBox="1">
            <a:spLocks noGrp="1"/>
          </p:cNvSpPr>
          <p:nvPr>
            <p:ph type="title"/>
          </p:nvPr>
        </p:nvSpPr>
        <p:spPr>
          <a:xfrm>
            <a:off x="5622251" y="1879092"/>
            <a:ext cx="6103696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 b="1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9"/>
          <p:cNvSpPr txBox="1">
            <a:spLocks noGrp="1"/>
          </p:cNvSpPr>
          <p:nvPr>
            <p:ph type="ftr" idx="11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49"/>
          <p:cNvSpPr txBox="1">
            <a:spLocks noGrp="1"/>
          </p:cNvSpPr>
          <p:nvPr>
            <p:ph type="dt" idx="10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9"/>
          <p:cNvSpPr txBox="1">
            <a:spLocks noGrp="1"/>
          </p:cNvSpPr>
          <p:nvPr>
            <p:ph type="sldNum" idx="12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0"/>
          <p:cNvSpPr txBox="1">
            <a:spLocks noGrp="1"/>
          </p:cNvSpPr>
          <p:nvPr>
            <p:ph type="title"/>
          </p:nvPr>
        </p:nvSpPr>
        <p:spPr>
          <a:xfrm>
            <a:off x="5622251" y="1879092"/>
            <a:ext cx="6103696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 b="1" i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0"/>
          <p:cNvSpPr txBox="1">
            <a:spLocks noGrp="1"/>
          </p:cNvSpPr>
          <p:nvPr>
            <p:ph type="body" idx="1"/>
          </p:nvPr>
        </p:nvSpPr>
        <p:spPr>
          <a:xfrm>
            <a:off x="1739900" y="2797555"/>
            <a:ext cx="13868400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0"/>
          <p:cNvSpPr txBox="1">
            <a:spLocks noGrp="1"/>
          </p:cNvSpPr>
          <p:nvPr>
            <p:ph type="ftr" idx="11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0"/>
          <p:cNvSpPr txBox="1">
            <a:spLocks noGrp="1"/>
          </p:cNvSpPr>
          <p:nvPr>
            <p:ph type="dt" idx="10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0"/>
          <p:cNvSpPr txBox="1">
            <a:spLocks noGrp="1"/>
          </p:cNvSpPr>
          <p:nvPr>
            <p:ph type="sldNum" idx="12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3"/>
          <p:cNvSpPr txBox="1">
            <a:spLocks noGrp="1"/>
          </p:cNvSpPr>
          <p:nvPr>
            <p:ph type="ctrTitle"/>
          </p:nvPr>
        </p:nvSpPr>
        <p:spPr>
          <a:xfrm>
            <a:off x="1301115" y="3023616"/>
            <a:ext cx="14745970" cy="2048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subTitle" idx="1"/>
          </p:nvPr>
        </p:nvSpPr>
        <p:spPr>
          <a:xfrm>
            <a:off x="2602230" y="5462016"/>
            <a:ext cx="12143741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dt" idx="10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3"/>
          <p:cNvSpPr txBox="1">
            <a:spLocks noGrp="1"/>
          </p:cNvSpPr>
          <p:nvPr>
            <p:ph type="sldNum" idx="12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8"/>
          <p:cNvSpPr txBox="1">
            <a:spLocks noGrp="1"/>
          </p:cNvSpPr>
          <p:nvPr>
            <p:ph type="title"/>
          </p:nvPr>
        </p:nvSpPr>
        <p:spPr>
          <a:xfrm>
            <a:off x="5622251" y="1879092"/>
            <a:ext cx="6103696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8"/>
          <p:cNvSpPr txBox="1">
            <a:spLocks noGrp="1"/>
          </p:cNvSpPr>
          <p:nvPr>
            <p:ph type="body" idx="1"/>
          </p:nvPr>
        </p:nvSpPr>
        <p:spPr>
          <a:xfrm>
            <a:off x="1739900" y="2797555"/>
            <a:ext cx="13868400" cy="20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8"/>
          <p:cNvSpPr txBox="1">
            <a:spLocks noGrp="1"/>
          </p:cNvSpPr>
          <p:nvPr>
            <p:ph type="ftr" idx="11"/>
          </p:nvPr>
        </p:nvSpPr>
        <p:spPr>
          <a:xfrm>
            <a:off x="5898388" y="9070848"/>
            <a:ext cx="5551424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8"/>
          <p:cNvSpPr txBox="1">
            <a:spLocks noGrp="1"/>
          </p:cNvSpPr>
          <p:nvPr>
            <p:ph type="dt" idx="10"/>
          </p:nvPr>
        </p:nvSpPr>
        <p:spPr>
          <a:xfrm>
            <a:off x="867410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8"/>
          <p:cNvSpPr txBox="1">
            <a:spLocks noGrp="1"/>
          </p:cNvSpPr>
          <p:nvPr>
            <p:ph type="sldNum" idx="12"/>
          </p:nvPr>
        </p:nvSpPr>
        <p:spPr>
          <a:xfrm>
            <a:off x="12490704" y="9070848"/>
            <a:ext cx="3990086" cy="487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proofpoint.com/v2/url?u=http-3A__www.prkonektor.sk&amp;d=DwMFaQ&amp;c=38aBg4LtoexIGIqC-Nydrg&amp;r=DgMyeB3PqQW8N31UP8coVvEEnQV1IhD89zUzDbti9CA&amp;m=_4eEDiDGrumfEth6E-yG42p0lH8L-U4D58G6nXLUOAw&amp;s=r84dC03Fh8tCPDlAuEx34IJOCLTFG_KKxX_yjSYOH-A&amp;e=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b.watch/b1ptNljCM_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sk.oriflame.com/oriflameakademia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emf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jpg"/><Relationship Id="rId5" Type="http://schemas.openxmlformats.org/officeDocument/2006/relationships/image" Target="../media/image2.png"/><Relationship Id="rId10" Type="http://schemas.openxmlformats.org/officeDocument/2006/relationships/image" Target="../media/image8.emf"/><Relationship Id="rId4" Type="http://schemas.openxmlformats.org/officeDocument/2006/relationships/image" Target="../media/image11.jp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jpe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8000"/>
          </a:schemeClr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9" descr="Obrázok, na ktorom je text, noviny, snímka obrazovky&#10;&#10;Automaticky generovaný popis">
            <a:extLst>
              <a:ext uri="{FF2B5EF4-FFF2-40B4-BE49-F238E27FC236}">
                <a16:creationId xmlns:a16="http://schemas.microsoft.com/office/drawing/2014/main" id="{F05FFEB4-DB6B-43CC-B2F5-8866B11D6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13" y="894151"/>
            <a:ext cx="14875329" cy="836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9825" y="492750"/>
            <a:ext cx="7710948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ORIFLAME AKADÉMIA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DD13E-854C-6740-ACB3-28B5D2E0D9C1}"/>
              </a:ext>
            </a:extLst>
          </p:cNvPr>
          <p:cNvSpPr txBox="1"/>
          <p:nvPr/>
        </p:nvSpPr>
        <p:spPr>
          <a:xfrm>
            <a:off x="0" y="8368605"/>
            <a:ext cx="17348200" cy="1384995"/>
          </a:xfrm>
          <a:prstGeom prst="rect">
            <a:avLst/>
          </a:prstGeom>
          <a:solidFill>
            <a:schemeClr val="bg1">
              <a:lumMod val="65000"/>
              <a:alpha val="8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K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Klient </a:t>
            </a:r>
            <a:r>
              <a:rPr lang="sk-SK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Oriflame</a:t>
            </a:r>
            <a:endParaRPr lang="sk-SK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Times New Roman"/>
              </a:rPr>
              <a:t>ORIFLAME AKADÉMIA</a:t>
            </a:r>
          </a:p>
          <a:p>
            <a:r>
              <a:rPr lang="sk-SK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Termín realizácie: 10/2021 – 01/2022</a:t>
            </a:r>
          </a:p>
        </p:txBody>
      </p:sp>
      <p:grpSp>
        <p:nvGrpSpPr>
          <p:cNvPr id="9" name="Google Shape;1029;p25">
            <a:extLst>
              <a:ext uri="{FF2B5EF4-FFF2-40B4-BE49-F238E27FC236}">
                <a16:creationId xmlns:a16="http://schemas.microsoft.com/office/drawing/2014/main" id="{B9DAE8BF-AE72-4793-93A6-D431958077B7}"/>
              </a:ext>
            </a:extLst>
          </p:cNvPr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10" name="Google Shape;1030;p25">
              <a:extLst>
                <a:ext uri="{FF2B5EF4-FFF2-40B4-BE49-F238E27FC236}">
                  <a16:creationId xmlns:a16="http://schemas.microsoft.com/office/drawing/2014/main" id="{A280B0F3-A9A0-4D00-8747-21987945F596}"/>
                </a:ext>
              </a:extLst>
            </p:cNvPr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031;p25">
              <a:extLst>
                <a:ext uri="{FF2B5EF4-FFF2-40B4-BE49-F238E27FC236}">
                  <a16:creationId xmlns:a16="http://schemas.microsoft.com/office/drawing/2014/main" id="{25927209-4CCE-4460-97C0-080E4D649C11}"/>
                </a:ext>
              </a:extLst>
            </p:cNvPr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032;p25">
              <a:extLst>
                <a:ext uri="{FF2B5EF4-FFF2-40B4-BE49-F238E27FC236}">
                  <a16:creationId xmlns:a16="http://schemas.microsoft.com/office/drawing/2014/main" id="{D59FC25F-BAD8-4BC7-989E-5E1A72856DF8}"/>
                </a:ext>
              </a:extLst>
            </p:cNvPr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033;p25">
              <a:extLst>
                <a:ext uri="{FF2B5EF4-FFF2-40B4-BE49-F238E27FC236}">
                  <a16:creationId xmlns:a16="http://schemas.microsoft.com/office/drawing/2014/main" id="{5ACCB123-C77C-491E-AF33-BD6902FECF31}"/>
                </a:ext>
              </a:extLst>
            </p:cNvPr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34;p25">
              <a:extLst>
                <a:ext uri="{FF2B5EF4-FFF2-40B4-BE49-F238E27FC236}">
                  <a16:creationId xmlns:a16="http://schemas.microsoft.com/office/drawing/2014/main" id="{EE101A25-0AD7-45B9-880A-C440CA96DA57}"/>
                </a:ext>
              </a:extLst>
            </p:cNvPr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35;p25">
              <a:extLst>
                <a:ext uri="{FF2B5EF4-FFF2-40B4-BE49-F238E27FC236}">
                  <a16:creationId xmlns:a16="http://schemas.microsoft.com/office/drawing/2014/main" id="{0CBD99C8-4C52-488B-BCE2-0E1CDB295CA9}"/>
                </a:ext>
              </a:extLst>
            </p:cNvPr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pic>
        <p:nvPicPr>
          <p:cNvPr id="4" name="Obrázok 3" descr="Obrázok, na ktorom je text, osoba, pózujúci, stojaci&#10;&#10;Automaticky generovaný popis">
            <a:extLst>
              <a:ext uri="{FF2B5EF4-FFF2-40B4-BE49-F238E27FC236}">
                <a16:creationId xmlns:a16="http://schemas.microsoft.com/office/drawing/2014/main" id="{6D50AE67-2FF0-409A-AB72-34EB5D21BF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</a:blip>
          <a:srcRect b="17411"/>
          <a:stretch/>
        </p:blipFill>
        <p:spPr>
          <a:xfrm>
            <a:off x="0" y="0"/>
            <a:ext cx="17716500" cy="9753600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9DB3D444-D039-41E5-9D22-87FA2DBEC5D6}"/>
              </a:ext>
            </a:extLst>
          </p:cNvPr>
          <p:cNvSpPr txBox="1"/>
          <p:nvPr/>
        </p:nvSpPr>
        <p:spPr>
          <a:xfrm>
            <a:off x="201966" y="8404413"/>
            <a:ext cx="80377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PR.Konektor</a:t>
            </a:r>
            <a:br>
              <a:rPr lang="sk-SK" sz="16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sz="16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Plynárenská 3D</a:t>
            </a:r>
            <a:br>
              <a:rPr lang="sk-SK" sz="16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k-SK" sz="16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821 09 Bratislava</a:t>
            </a:r>
          </a:p>
          <a:p>
            <a:r>
              <a:rPr lang="sk-SK" sz="1600" u="sng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www.prkonektor.sk</a:t>
            </a:r>
            <a:endParaRPr lang="sk-SK" sz="16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95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687484" y="531598"/>
            <a:ext cx="7391809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5400" b="1" dirty="0">
                <a:solidFill>
                  <a:srgbClr val="646568"/>
                </a:solidFill>
              </a:rPr>
              <a:t>Oriflame </a:t>
            </a:r>
            <a:r>
              <a:rPr lang="cs-CZ" sz="5400" b="1" dirty="0" err="1">
                <a:solidFill>
                  <a:srgbClr val="646568"/>
                </a:solidFill>
              </a:rPr>
              <a:t>Akadémia</a:t>
            </a:r>
            <a:endParaRPr lang="cs-CZ" sz="5400" b="1" dirty="0">
              <a:solidFill>
                <a:srgbClr val="646568"/>
              </a:solidFill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A9117F96-3FD4-45B0-A0A9-CA444851ACFD}"/>
              </a:ext>
            </a:extLst>
          </p:cNvPr>
          <p:cNvSpPr txBox="1"/>
          <p:nvPr/>
        </p:nvSpPr>
        <p:spPr>
          <a:xfrm>
            <a:off x="371924" y="1446770"/>
            <a:ext cx="8944608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Microsite</a:t>
            </a:r>
            <a:r>
              <a:rPr lang="sk-SK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https://sk.oriflame.com/oriflameakademia</a:t>
            </a:r>
            <a:endParaRPr lang="sk-SK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Facebook: </a:t>
            </a:r>
            <a:r>
              <a:rPr lang="sk-SK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https://fb.watch/b1ptNljCM_/</a:t>
            </a:r>
            <a:endParaRPr lang="sk-SK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k-SK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Cieľom </a:t>
            </a:r>
            <a:r>
              <a:rPr lang="sk-SK" sz="2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Oriflame</a:t>
            </a:r>
            <a:r>
              <a:rPr lang="sk-SK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akadémia je ponúknuť prehľad a skúsenosti, predstaviť rôzne možností práce, ktorá prináša slobodu a ďalšie výhody. </a:t>
            </a:r>
          </a:p>
          <a:p>
            <a:r>
              <a:rPr lang="sk-SK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druhej strane priniesť pozitívne vzory a príbehy úspešných nezávislých mladých žien. Ich práca im prináša slobodu, prosperitu a osobný rast. </a:t>
            </a:r>
          </a:p>
          <a:p>
            <a:endParaRPr lang="sk-SK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Chceme inšpirovať a motivovať generáciu Z, aby šla za svojim snom, osobne sa rozvíjala.  V šiestich video lekciách sme priniesli príklady spokojných podnikavých žien a predstavili tiež aké pracovné formy dnešná doba mladým ľuďom prináša. Predstavili sme zároveň príbehy úspešných osobností zo sveta </a:t>
            </a:r>
            <a:r>
              <a:rPr lang="sk-SK" sz="20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influencerov</a:t>
            </a:r>
            <a:r>
              <a:rPr lang="sk-SK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mladé podnikateľky zo Slovenska, aj z Českej republiky. </a:t>
            </a:r>
          </a:p>
          <a:p>
            <a:endParaRPr lang="sk-SK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sk-SK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Oriflame</a:t>
            </a:r>
            <a:r>
              <a:rPr lang="sk-SK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Akadémiu sme </a:t>
            </a:r>
            <a:r>
              <a:rPr lang="sk-SK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navrhly</a:t>
            </a:r>
            <a:r>
              <a:rPr lang="sk-SK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rozpracovali -  vytipovali témy, vytipovali a zabezpečili osobnosti, pripravili dramaturgiu a scenáre k jednotlivým video lekciám, zabezpečili a </a:t>
            </a:r>
            <a:r>
              <a:rPr lang="sk-SK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nabriefovali</a:t>
            </a:r>
            <a:r>
              <a:rPr lang="sk-SK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moderátorky, účinkujúce a nakoniec všetko podporili prostredníctvom PR a sociálnych sieti.</a:t>
            </a:r>
          </a:p>
          <a:p>
            <a:endParaRPr lang="sk-SK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Kampaň bude pokračovať aj v roku 2022. Od 7.10.2021 – do 31.1.2022 sme dosiahli </a:t>
            </a:r>
            <a:r>
              <a:rPr lang="sk-SK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 PR výstupov v slovenských </a:t>
            </a:r>
            <a:r>
              <a:rPr lang="sk-SK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lifestylových</a:t>
            </a:r>
            <a:r>
              <a:rPr lang="sk-SK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médiách, </a:t>
            </a:r>
            <a:r>
              <a:rPr lang="sk-SK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  <a:r>
              <a:rPr lang="sk-SK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cez 1 750 000, AVE 20 536 Eur, 6 videí (CZ, SK) doteraz dosiahli </a:t>
            </a:r>
            <a:r>
              <a:rPr lang="sk-SK" sz="20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  <a:r>
              <a:rPr lang="sk-SK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1 206 000 a 3 000 000 impresií. </a:t>
            </a:r>
            <a:endParaRPr lang="sk-SK" sz="20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k-SK" dirty="0"/>
          </a:p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78C4AE3-17F8-428C-B43D-D5ABE44A90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733" t="-1389" r="16913" b="-1945"/>
          <a:stretch/>
        </p:blipFill>
        <p:spPr>
          <a:xfrm>
            <a:off x="9316532" y="625410"/>
            <a:ext cx="6886445" cy="377653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BED23AB-AB5F-44F6-9869-2BBCF3DC86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4575" y="4852987"/>
            <a:ext cx="19050" cy="4762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B072379-E22C-4144-A4F5-3C355AE86E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5837" y="4857520"/>
            <a:ext cx="16525" cy="3855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CCADE3FC-3F53-492D-805E-9AACD190F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2704" y="4434556"/>
            <a:ext cx="7984224" cy="37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9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 descr="Obrázok, na ktorom je text, osoba, stojaci, pózujúci&#10;&#10;Automaticky generovaný popis">
            <a:extLst>
              <a:ext uri="{FF2B5EF4-FFF2-40B4-BE49-F238E27FC236}">
                <a16:creationId xmlns:a16="http://schemas.microsoft.com/office/drawing/2014/main" id="{3A869636-C6AA-4EFA-AA16-9347B5B1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682" y="3864067"/>
            <a:ext cx="5774361" cy="3849181"/>
          </a:xfrm>
          <a:prstGeom prst="rect">
            <a:avLst/>
          </a:prstGeom>
        </p:spPr>
      </p:pic>
      <p:pic>
        <p:nvPicPr>
          <p:cNvPr id="4" name="Obrázok 3" descr="Obrázok, na ktorom je osoba, žena, pózujúci, ľudia&#10;&#10;Automaticky generovaný popis">
            <a:extLst>
              <a:ext uri="{FF2B5EF4-FFF2-40B4-BE49-F238E27FC236}">
                <a16:creationId xmlns:a16="http://schemas.microsoft.com/office/drawing/2014/main" id="{91849F6E-14BE-4609-9B7C-331FCD86F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7373" y="253233"/>
            <a:ext cx="5176685" cy="3450771"/>
          </a:xfrm>
          <a:prstGeom prst="rect">
            <a:avLst/>
          </a:prstGeom>
        </p:spPr>
      </p:pic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687484" y="531598"/>
            <a:ext cx="13746973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5400" b="1" dirty="0" err="1">
                <a:solidFill>
                  <a:srgbClr val="646568"/>
                </a:solidFill>
              </a:rPr>
              <a:t>Témy</a:t>
            </a:r>
            <a:r>
              <a:rPr lang="cs-CZ" sz="5400" b="1" dirty="0">
                <a:solidFill>
                  <a:srgbClr val="646568"/>
                </a:solidFill>
              </a:rPr>
              <a:t> a </a:t>
            </a:r>
            <a:r>
              <a:rPr lang="cs-CZ" sz="5400" b="1" dirty="0" err="1">
                <a:solidFill>
                  <a:srgbClr val="646568"/>
                </a:solidFill>
              </a:rPr>
              <a:t>timing</a:t>
            </a:r>
            <a:r>
              <a:rPr lang="cs-CZ" sz="5400" b="1" dirty="0">
                <a:solidFill>
                  <a:srgbClr val="646568"/>
                </a:solidFill>
              </a:rPr>
              <a:t> </a:t>
            </a:r>
            <a:r>
              <a:rPr lang="cs-CZ" sz="5400" b="1" dirty="0" err="1">
                <a:solidFill>
                  <a:srgbClr val="646568"/>
                </a:solidFill>
              </a:rPr>
              <a:t>publikovania</a:t>
            </a:r>
            <a:endParaRPr lang="cs-CZ" sz="5400" b="1" dirty="0">
              <a:solidFill>
                <a:srgbClr val="646568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5BED23AB-AB5F-44F6-9869-2BBCF3DC86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4575" y="4852987"/>
            <a:ext cx="19050" cy="4762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B072379-E22C-4144-A4F5-3C355AE86E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5837" y="4857520"/>
            <a:ext cx="16525" cy="38559"/>
          </a:xfrm>
          <a:prstGeom prst="rect">
            <a:avLst/>
          </a:prstGeom>
        </p:spPr>
      </p:pic>
      <p:sp>
        <p:nvSpPr>
          <p:cNvPr id="19" name="BlokTextu 18">
            <a:extLst>
              <a:ext uri="{FF2B5EF4-FFF2-40B4-BE49-F238E27FC236}">
                <a16:creationId xmlns:a16="http://schemas.microsoft.com/office/drawing/2014/main" id="{94B76899-AD20-44B4-AEB2-65936E8BA3AE}"/>
              </a:ext>
            </a:extLst>
          </p:cNvPr>
          <p:cNvSpPr txBox="1"/>
          <p:nvPr/>
        </p:nvSpPr>
        <p:spPr>
          <a:xfrm>
            <a:off x="857881" y="1658015"/>
            <a:ext cx="9853662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7. 10. 2021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Byť na voľnej nohe a plniť si sny ako bohyňa s Emou Müller a Dominikou Šutkovou</a:t>
            </a:r>
          </a:p>
          <a:p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14. 10. 2021</a:t>
            </a:r>
          </a:p>
          <a:p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Women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Empowerment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sebevědomí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 Ester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Geislerovou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Honzou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Vojtkem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Eliškou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Zounovou</a:t>
            </a:r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28. 10. 2021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hobby k splneniu podnikateľského sna s Vierkou Ayisi a Alexandra </a:t>
            </a:r>
            <a:r>
              <a:rPr lang="sk-S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Fornálová</a:t>
            </a:r>
            <a:endParaRPr lang="sk-SK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11. 11. 2021</a:t>
            </a:r>
          </a:p>
          <a:p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Začátky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podnikání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 Veronikou Spurnou,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Šárkou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Moravcovou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Veronikou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Bernatskou</a:t>
            </a:r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25. 11. 2021</a:t>
            </a:r>
          </a:p>
          <a:p>
            <a:r>
              <a:rPr lang="sk-SK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 zvládnuť život podnikateľky a mamy na plný úväzok s Barborou Krajčírovou a Renátou </a:t>
            </a:r>
            <a:r>
              <a:rPr lang="sk-S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Hubinskou</a:t>
            </a:r>
            <a:endParaRPr lang="sk-SK" sz="2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sk-SK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9. 12. 2021</a:t>
            </a:r>
          </a:p>
          <a:p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Jak si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jít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svým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využít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svůj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potenciál naplno s Veronikou </a:t>
            </a:r>
            <a:r>
              <a:rPr lang="sk-SK" sz="20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Kašákovou</a:t>
            </a:r>
            <a:r>
              <a:rPr lang="sk-SK" sz="2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Veronikou Tomáškovou</a:t>
            </a:r>
          </a:p>
        </p:txBody>
      </p:sp>
      <p:pic>
        <p:nvPicPr>
          <p:cNvPr id="8" name="Obrázok 7" descr="Obrázok, na ktorom je trávnik, osoba, pózujúci, stojaci&#10;&#10;Automaticky generovaný popis">
            <a:extLst>
              <a:ext uri="{FF2B5EF4-FFF2-40B4-BE49-F238E27FC236}">
                <a16:creationId xmlns:a16="http://schemas.microsoft.com/office/drawing/2014/main" id="{85362098-2972-412A-9D04-A7E40C9E4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6561" r="-1438"/>
          <a:stretch/>
        </p:blipFill>
        <p:spPr>
          <a:xfrm>
            <a:off x="10509675" y="6678386"/>
            <a:ext cx="5608491" cy="307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0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406522" y="692181"/>
            <a:ext cx="4635630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5400" b="1" dirty="0">
                <a:solidFill>
                  <a:srgbClr val="646568"/>
                </a:solidFill>
              </a:rPr>
              <a:t>UKÁŽKY PR</a:t>
            </a:r>
          </a:p>
        </p:txBody>
      </p:sp>
      <p:pic>
        <p:nvPicPr>
          <p:cNvPr id="17" name="Obrázok 16">
            <a:extLst>
              <a:ext uri="{FF2B5EF4-FFF2-40B4-BE49-F238E27FC236}">
                <a16:creationId xmlns:a16="http://schemas.microsoft.com/office/drawing/2014/main" id="{C2CA118B-0FFC-4DA6-8430-9B6743051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73" y="1670371"/>
            <a:ext cx="4635630" cy="6297972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52078260-76AA-4287-B0F6-B9A49E77A4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1151" r="-8706" b="61878"/>
          <a:stretch/>
        </p:blipFill>
        <p:spPr>
          <a:xfrm>
            <a:off x="10215211" y="717364"/>
            <a:ext cx="4195446" cy="9036236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D352152-5B2B-47B2-BAAF-BF2710D6D5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-13838" b="72374"/>
          <a:stretch/>
        </p:blipFill>
        <p:spPr>
          <a:xfrm>
            <a:off x="12656702" y="1485705"/>
            <a:ext cx="5215420" cy="824922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9BCABA1-5808-438B-A89A-9F26DCB839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6393" y="219715"/>
            <a:ext cx="5436778" cy="719354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BE95753-2611-4456-8D77-4034B54BC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1705" y="5812970"/>
            <a:ext cx="2812215" cy="3720915"/>
          </a:xfrm>
          <a:prstGeom prst="rect">
            <a:avLst/>
          </a:prstGeom>
        </p:spPr>
      </p:pic>
      <p:pic>
        <p:nvPicPr>
          <p:cNvPr id="4098" name="Picture 2" descr="Slovenka">
            <a:extLst>
              <a:ext uri="{FF2B5EF4-FFF2-40B4-BE49-F238E27FC236}">
                <a16:creationId xmlns:a16="http://schemas.microsoft.com/office/drawing/2014/main" id="{5DD186B9-5DC0-4859-B829-53CD3D733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09" y="6115533"/>
            <a:ext cx="2612111" cy="34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23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687484" y="531598"/>
            <a:ext cx="739180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5400" b="1" dirty="0">
                <a:solidFill>
                  <a:srgbClr val="646568"/>
                </a:solidFill>
              </a:rPr>
              <a:t>UKÁŽKY PR</a:t>
            </a:r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524A2114-32BC-4588-A280-D7770058B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684" y="1632857"/>
            <a:ext cx="4903451" cy="6487886"/>
          </a:xfrm>
          <a:prstGeom prst="rect">
            <a:avLst/>
          </a:prstGeom>
        </p:spPr>
      </p:pic>
      <p:pic>
        <p:nvPicPr>
          <p:cNvPr id="43" name="Picture 2" descr="Slovenka">
            <a:extLst>
              <a:ext uri="{FF2B5EF4-FFF2-40B4-BE49-F238E27FC236}">
                <a16:creationId xmlns:a16="http://schemas.microsoft.com/office/drawing/2014/main" id="{444CCD93-B1C7-4BB1-B549-7E2E46D9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35" y="1632857"/>
            <a:ext cx="4958253" cy="655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akcnezeny.sk">
            <a:extLst>
              <a:ext uri="{FF2B5EF4-FFF2-40B4-BE49-F238E27FC236}">
                <a16:creationId xmlns:a16="http://schemas.microsoft.com/office/drawing/2014/main" id="{E98B8BD4-F535-45D4-A232-B9383E32B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16" b="70314"/>
          <a:stretch/>
        </p:blipFill>
        <p:spPr bwMode="auto">
          <a:xfrm>
            <a:off x="9648869" y="1632857"/>
            <a:ext cx="3796308" cy="581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wanda.pluska.sk">
            <a:extLst>
              <a:ext uri="{FF2B5EF4-FFF2-40B4-BE49-F238E27FC236}">
                <a16:creationId xmlns:a16="http://schemas.microsoft.com/office/drawing/2014/main" id="{10B9AB50-2D2C-45EF-AFC6-D92DF96E8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50"/>
          <a:stretch/>
        </p:blipFill>
        <p:spPr bwMode="auto">
          <a:xfrm>
            <a:off x="13529911" y="2144585"/>
            <a:ext cx="3818289" cy="645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60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406521" y="692181"/>
            <a:ext cx="7986363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5400" b="1" dirty="0">
                <a:solidFill>
                  <a:srgbClr val="646568"/>
                </a:solidFill>
              </a:rPr>
              <a:t>SOCIÁLNE SIETE</a:t>
            </a:r>
          </a:p>
        </p:txBody>
      </p:sp>
      <p:pic>
        <p:nvPicPr>
          <p:cNvPr id="19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195B5B9-262F-4070-AA4F-99D0B8688B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16"/>
          <a:stretch/>
        </p:blipFill>
        <p:spPr>
          <a:xfrm>
            <a:off x="506572" y="1804819"/>
            <a:ext cx="6039031" cy="498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ázek 6">
            <a:extLst>
              <a:ext uri="{FF2B5EF4-FFF2-40B4-BE49-F238E27FC236}">
                <a16:creationId xmlns:a16="http://schemas.microsoft.com/office/drawing/2014/main" id="{D1733CA0-17DC-498B-9132-2FE69C51930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23" r="1523"/>
          <a:stretch/>
        </p:blipFill>
        <p:spPr>
          <a:xfrm>
            <a:off x="5238452" y="3857377"/>
            <a:ext cx="6308863" cy="520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ázek 6">
            <a:extLst>
              <a:ext uri="{FF2B5EF4-FFF2-40B4-BE49-F238E27FC236}">
                <a16:creationId xmlns:a16="http://schemas.microsoft.com/office/drawing/2014/main" id="{5FFEC692-39A3-43D6-9F62-5A9AD0F86A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1" t="-139" r="7441" b="139"/>
          <a:stretch/>
        </p:blipFill>
        <p:spPr>
          <a:xfrm>
            <a:off x="6996962" y="856148"/>
            <a:ext cx="6826167" cy="527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6F2DE7A-EA61-415F-894C-D2BF0B4FAB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62557" y="2565753"/>
            <a:ext cx="4083510" cy="7162129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177155D-AB76-44B2-9EDD-7DE51251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196" y="5109478"/>
            <a:ext cx="3539943" cy="389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6937E0BE-86F6-4FBB-BE97-855DD616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771" y="8181681"/>
            <a:ext cx="5012767" cy="133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0B49D9FB-C154-4C84-9FA4-BBAC96B92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80" y="8316129"/>
            <a:ext cx="5401120" cy="103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D2693E5-406D-4A8A-A7A5-57BCD914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28" y="1507226"/>
            <a:ext cx="4744461" cy="82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37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406521" y="692181"/>
            <a:ext cx="12378750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5400" b="1" dirty="0">
                <a:solidFill>
                  <a:srgbClr val="646568"/>
                </a:solidFill>
              </a:rPr>
              <a:t>SOCIÁLNE SIETE – EMA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6F2DE7A-EA61-415F-894C-D2BF0B4FA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47" y="1670371"/>
            <a:ext cx="3943133" cy="6915920"/>
          </a:xfrm>
          <a:prstGeom prst="rect">
            <a:avLst/>
          </a:prstGeom>
        </p:spPr>
      </p:pic>
      <p:pic>
        <p:nvPicPr>
          <p:cNvPr id="10" name="Obrázok 9" descr="Obrázok, na ktorom je text, osoba, mladé, nosenie&#10;&#10;Automaticky generovaný popis">
            <a:extLst>
              <a:ext uri="{FF2B5EF4-FFF2-40B4-BE49-F238E27FC236}">
                <a16:creationId xmlns:a16="http://schemas.microsoft.com/office/drawing/2014/main" id="{9C912868-50EA-4D14-8DD3-BC398D54F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5468" y="1670371"/>
            <a:ext cx="3916982" cy="6760643"/>
          </a:xfrm>
          <a:prstGeom prst="rect">
            <a:avLst/>
          </a:prstGeom>
        </p:spPr>
      </p:pic>
      <p:pic>
        <p:nvPicPr>
          <p:cNvPr id="12" name="Obrázok 11" descr="Obrázok, na ktorom je text, osoba, dievča, mladé&#10;&#10;Automaticky generovaný popis">
            <a:extLst>
              <a:ext uri="{FF2B5EF4-FFF2-40B4-BE49-F238E27FC236}">
                <a16:creationId xmlns:a16="http://schemas.microsoft.com/office/drawing/2014/main" id="{268412D0-BA36-43B6-8C3B-1815971E88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2508" y="1536640"/>
            <a:ext cx="3916982" cy="6915921"/>
          </a:xfrm>
          <a:prstGeom prst="rect">
            <a:avLst/>
          </a:prstGeom>
        </p:spPr>
      </p:pic>
      <p:pic>
        <p:nvPicPr>
          <p:cNvPr id="14" name="Obrázok 13" descr="Obrázok, na ktorom je text, strom, znak&#10;&#10;Automaticky generovaný popis">
            <a:extLst>
              <a:ext uri="{FF2B5EF4-FFF2-40B4-BE49-F238E27FC236}">
                <a16:creationId xmlns:a16="http://schemas.microsoft.com/office/drawing/2014/main" id="{46DB2EA0-737A-4918-8272-EA0EF29D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79490" y="638784"/>
            <a:ext cx="4862185" cy="842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16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406521" y="692181"/>
            <a:ext cx="14125908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5400" b="1" dirty="0">
                <a:solidFill>
                  <a:srgbClr val="646568"/>
                </a:solidFill>
              </a:rPr>
              <a:t>SOCIÁLNE SIETE - VIERKA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848784F-F29D-43BA-9184-A330B7114C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0556" y="1602071"/>
            <a:ext cx="4372799" cy="7707242"/>
          </a:xfrm>
          <a:prstGeom prst="rect">
            <a:avLst/>
          </a:prstGeom>
        </p:spPr>
      </p:pic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ADE9E7FF-26DD-49BE-980F-10BDE1038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7021" y="1578028"/>
            <a:ext cx="4179434" cy="76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9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/>
          <p:nvPr/>
        </p:nvSpPr>
        <p:spPr>
          <a:xfrm rot="-5400000">
            <a:off x="-35078" y="8667613"/>
            <a:ext cx="1083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1"/>
          <p:cNvSpPr/>
          <p:nvPr/>
        </p:nvSpPr>
        <p:spPr>
          <a:xfrm>
            <a:off x="533400" y="5397500"/>
            <a:ext cx="0" cy="1726564"/>
          </a:xfrm>
          <a:custGeom>
            <a:avLst/>
            <a:gdLst/>
            <a:ahLst/>
            <a:cxnLst/>
            <a:rect l="l" t="t" r="r" b="b"/>
            <a:pathLst>
              <a:path w="120000" h="1726565" extrusionOk="0">
                <a:moveTo>
                  <a:pt x="0" y="172631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AF1E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21"/>
          <p:cNvGrpSpPr/>
          <p:nvPr/>
        </p:nvGrpSpPr>
        <p:grpSpPr>
          <a:xfrm>
            <a:off x="16118166" y="468248"/>
            <a:ext cx="772834" cy="422783"/>
            <a:chOff x="16118166" y="468248"/>
            <a:chExt cx="772834" cy="422783"/>
          </a:xfrm>
        </p:grpSpPr>
        <p:sp>
          <p:nvSpPr>
            <p:cNvPr id="389" name="Google Shape;389;p21"/>
            <p:cNvSpPr/>
            <p:nvPr/>
          </p:nvSpPr>
          <p:spPr>
            <a:xfrm>
              <a:off x="16363289" y="822477"/>
              <a:ext cx="65684" cy="67208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6118166" y="468909"/>
              <a:ext cx="357505" cy="421005"/>
            </a:xfrm>
            <a:custGeom>
              <a:avLst/>
              <a:gdLst/>
              <a:ahLst/>
              <a:cxnLst/>
              <a:rect l="l" t="t" r="r" b="b"/>
              <a:pathLst>
                <a:path w="357505" h="421005" extrusionOk="0">
                  <a:moveTo>
                    <a:pt x="102476" y="5194"/>
                  </a:moveTo>
                  <a:lnTo>
                    <a:pt x="67437" y="6007"/>
                  </a:lnTo>
                  <a:lnTo>
                    <a:pt x="32766" y="7988"/>
                  </a:lnTo>
                  <a:lnTo>
                    <a:pt x="0" y="11137"/>
                  </a:lnTo>
                  <a:lnTo>
                    <a:pt x="0" y="60579"/>
                  </a:lnTo>
                  <a:lnTo>
                    <a:pt x="14859" y="61722"/>
                  </a:lnTo>
                  <a:lnTo>
                    <a:pt x="30035" y="63195"/>
                  </a:lnTo>
                  <a:lnTo>
                    <a:pt x="44602" y="64897"/>
                  </a:lnTo>
                  <a:lnTo>
                    <a:pt x="57607" y="66738"/>
                  </a:lnTo>
                  <a:lnTo>
                    <a:pt x="57607" y="363270"/>
                  </a:lnTo>
                  <a:lnTo>
                    <a:pt x="42646" y="364515"/>
                  </a:lnTo>
                  <a:lnTo>
                    <a:pt x="27813" y="366293"/>
                  </a:lnTo>
                  <a:lnTo>
                    <a:pt x="13462" y="368401"/>
                  </a:lnTo>
                  <a:lnTo>
                    <a:pt x="0" y="370662"/>
                  </a:lnTo>
                  <a:lnTo>
                    <a:pt x="0" y="420776"/>
                  </a:lnTo>
                  <a:lnTo>
                    <a:pt x="199199" y="420776"/>
                  </a:lnTo>
                  <a:lnTo>
                    <a:pt x="199199" y="370662"/>
                  </a:lnTo>
                  <a:lnTo>
                    <a:pt x="185724" y="368401"/>
                  </a:lnTo>
                  <a:lnTo>
                    <a:pt x="171399" y="366293"/>
                  </a:lnTo>
                  <a:lnTo>
                    <a:pt x="156578" y="364515"/>
                  </a:lnTo>
                  <a:lnTo>
                    <a:pt x="141630" y="363270"/>
                  </a:lnTo>
                  <a:lnTo>
                    <a:pt x="141630" y="315277"/>
                  </a:lnTo>
                  <a:lnTo>
                    <a:pt x="207899" y="315277"/>
                  </a:lnTo>
                  <a:lnTo>
                    <a:pt x="236321" y="312305"/>
                  </a:lnTo>
                  <a:lnTo>
                    <a:pt x="279476" y="296354"/>
                  </a:lnTo>
                  <a:lnTo>
                    <a:pt x="313296" y="270725"/>
                  </a:lnTo>
                  <a:lnTo>
                    <a:pt x="323249" y="256603"/>
                  </a:lnTo>
                  <a:lnTo>
                    <a:pt x="185953" y="256603"/>
                  </a:lnTo>
                  <a:lnTo>
                    <a:pt x="173621" y="256260"/>
                  </a:lnTo>
                  <a:lnTo>
                    <a:pt x="162293" y="255219"/>
                  </a:lnTo>
                  <a:lnTo>
                    <a:pt x="151714" y="253479"/>
                  </a:lnTo>
                  <a:lnTo>
                    <a:pt x="141630" y="251040"/>
                  </a:lnTo>
                  <a:lnTo>
                    <a:pt x="141630" y="165696"/>
                  </a:lnTo>
                  <a:lnTo>
                    <a:pt x="146443" y="127774"/>
                  </a:lnTo>
                  <a:lnTo>
                    <a:pt x="160388" y="95580"/>
                  </a:lnTo>
                  <a:lnTo>
                    <a:pt x="182651" y="73253"/>
                  </a:lnTo>
                  <a:lnTo>
                    <a:pt x="212432" y="64884"/>
                  </a:lnTo>
                  <a:lnTo>
                    <a:pt x="268655" y="64884"/>
                  </a:lnTo>
                  <a:lnTo>
                    <a:pt x="268655" y="57467"/>
                  </a:lnTo>
                  <a:lnTo>
                    <a:pt x="132346" y="57467"/>
                  </a:lnTo>
                  <a:lnTo>
                    <a:pt x="134086" y="44665"/>
                  </a:lnTo>
                  <a:lnTo>
                    <a:pt x="135318" y="31038"/>
                  </a:lnTo>
                  <a:lnTo>
                    <a:pt x="136067" y="17665"/>
                  </a:lnTo>
                  <a:lnTo>
                    <a:pt x="136321" y="5562"/>
                  </a:lnTo>
                  <a:lnTo>
                    <a:pt x="102476" y="5194"/>
                  </a:lnTo>
                  <a:close/>
                </a:path>
                <a:path w="357505" h="421005" extrusionOk="0">
                  <a:moveTo>
                    <a:pt x="207899" y="315277"/>
                  </a:moveTo>
                  <a:lnTo>
                    <a:pt x="141630" y="315277"/>
                  </a:lnTo>
                  <a:lnTo>
                    <a:pt x="151853" y="316484"/>
                  </a:lnTo>
                  <a:lnTo>
                    <a:pt x="162039" y="317246"/>
                  </a:lnTo>
                  <a:lnTo>
                    <a:pt x="172593" y="317665"/>
                  </a:lnTo>
                  <a:lnTo>
                    <a:pt x="183972" y="317779"/>
                  </a:lnTo>
                  <a:lnTo>
                    <a:pt x="207899" y="315277"/>
                  </a:lnTo>
                  <a:close/>
                </a:path>
                <a:path w="357505" h="421005" extrusionOk="0">
                  <a:moveTo>
                    <a:pt x="268655" y="4635"/>
                  </a:moveTo>
                  <a:lnTo>
                    <a:pt x="268655" y="152069"/>
                  </a:lnTo>
                  <a:lnTo>
                    <a:pt x="262521" y="200507"/>
                  </a:lnTo>
                  <a:lnTo>
                    <a:pt x="245414" y="232867"/>
                  </a:lnTo>
                  <a:lnTo>
                    <a:pt x="219240" y="250977"/>
                  </a:lnTo>
                  <a:lnTo>
                    <a:pt x="185953" y="256603"/>
                  </a:lnTo>
                  <a:lnTo>
                    <a:pt x="323249" y="256603"/>
                  </a:lnTo>
                  <a:lnTo>
                    <a:pt x="337642" y="236181"/>
                  </a:lnTo>
                  <a:lnTo>
                    <a:pt x="352348" y="193497"/>
                  </a:lnTo>
                  <a:lnTo>
                    <a:pt x="357289" y="143421"/>
                  </a:lnTo>
                  <a:lnTo>
                    <a:pt x="352259" y="93624"/>
                  </a:lnTo>
                  <a:lnTo>
                    <a:pt x="337400" y="53682"/>
                  </a:lnTo>
                  <a:lnTo>
                    <a:pt x="313004" y="24320"/>
                  </a:lnTo>
                  <a:lnTo>
                    <a:pt x="279400" y="6197"/>
                  </a:lnTo>
                  <a:lnTo>
                    <a:pt x="268655" y="4635"/>
                  </a:lnTo>
                  <a:close/>
                </a:path>
                <a:path w="357505" h="421005" extrusionOk="0">
                  <a:moveTo>
                    <a:pt x="268655" y="64884"/>
                  </a:moveTo>
                  <a:lnTo>
                    <a:pt x="212432" y="64884"/>
                  </a:lnTo>
                  <a:lnTo>
                    <a:pt x="237388" y="70421"/>
                  </a:lnTo>
                  <a:lnTo>
                    <a:pt x="254914" y="86918"/>
                  </a:lnTo>
                  <a:lnTo>
                    <a:pt x="265252" y="114198"/>
                  </a:lnTo>
                  <a:lnTo>
                    <a:pt x="268655" y="152069"/>
                  </a:lnTo>
                  <a:lnTo>
                    <a:pt x="268655" y="64884"/>
                  </a:lnTo>
                  <a:close/>
                </a:path>
                <a:path w="357505" h="421005" extrusionOk="0">
                  <a:moveTo>
                    <a:pt x="236905" y="0"/>
                  </a:moveTo>
                  <a:lnTo>
                    <a:pt x="202438" y="3949"/>
                  </a:lnTo>
                  <a:lnTo>
                    <a:pt x="173621" y="15290"/>
                  </a:lnTo>
                  <a:lnTo>
                    <a:pt x="150634" y="33375"/>
                  </a:lnTo>
                  <a:lnTo>
                    <a:pt x="133654" y="57467"/>
                  </a:lnTo>
                  <a:lnTo>
                    <a:pt x="268655" y="57467"/>
                  </a:lnTo>
                  <a:lnTo>
                    <a:pt x="268655" y="4635"/>
                  </a:lnTo>
                  <a:lnTo>
                    <a:pt x="236905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16422814" y="821131"/>
              <a:ext cx="213169" cy="699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16508309" y="468248"/>
              <a:ext cx="243840" cy="314325"/>
            </a:xfrm>
            <a:custGeom>
              <a:avLst/>
              <a:gdLst/>
              <a:ahLst/>
              <a:cxnLst/>
              <a:rect l="l" t="t" r="r" b="b"/>
              <a:pathLst>
                <a:path w="243840" h="314325" extrusionOk="0">
                  <a:moveTo>
                    <a:pt x="243497" y="0"/>
                  </a:moveTo>
                  <a:lnTo>
                    <a:pt x="201561" y="3441"/>
                  </a:lnTo>
                  <a:lnTo>
                    <a:pt x="170053" y="18110"/>
                  </a:lnTo>
                  <a:lnTo>
                    <a:pt x="147472" y="40894"/>
                  </a:lnTo>
                  <a:lnTo>
                    <a:pt x="132321" y="68656"/>
                  </a:lnTo>
                  <a:lnTo>
                    <a:pt x="131038" y="68656"/>
                  </a:lnTo>
                  <a:lnTo>
                    <a:pt x="133604" y="52019"/>
                  </a:lnTo>
                  <a:lnTo>
                    <a:pt x="135470" y="35344"/>
                  </a:lnTo>
                  <a:lnTo>
                    <a:pt x="136588" y="19710"/>
                  </a:lnTo>
                  <a:lnTo>
                    <a:pt x="136969" y="6223"/>
                  </a:lnTo>
                  <a:lnTo>
                    <a:pt x="102717" y="5854"/>
                  </a:lnTo>
                  <a:lnTo>
                    <a:pt x="67475" y="6667"/>
                  </a:lnTo>
                  <a:lnTo>
                    <a:pt x="32740" y="8648"/>
                  </a:lnTo>
                  <a:lnTo>
                    <a:pt x="0" y="11811"/>
                  </a:lnTo>
                  <a:lnTo>
                    <a:pt x="0" y="61239"/>
                  </a:lnTo>
                  <a:lnTo>
                    <a:pt x="14846" y="62382"/>
                  </a:lnTo>
                  <a:lnTo>
                    <a:pt x="30022" y="63855"/>
                  </a:lnTo>
                  <a:lnTo>
                    <a:pt x="44564" y="65570"/>
                  </a:lnTo>
                  <a:lnTo>
                    <a:pt x="57569" y="67398"/>
                  </a:lnTo>
                  <a:lnTo>
                    <a:pt x="57569" y="256641"/>
                  </a:lnTo>
                  <a:lnTo>
                    <a:pt x="42608" y="257886"/>
                  </a:lnTo>
                  <a:lnTo>
                    <a:pt x="27787" y="259651"/>
                  </a:lnTo>
                  <a:lnTo>
                    <a:pt x="13449" y="261772"/>
                  </a:lnTo>
                  <a:lnTo>
                    <a:pt x="0" y="264058"/>
                  </a:lnTo>
                  <a:lnTo>
                    <a:pt x="0" y="314109"/>
                  </a:lnTo>
                  <a:lnTo>
                    <a:pt x="199161" y="314109"/>
                  </a:lnTo>
                  <a:lnTo>
                    <a:pt x="199161" y="264058"/>
                  </a:lnTo>
                  <a:lnTo>
                    <a:pt x="185686" y="261772"/>
                  </a:lnTo>
                  <a:lnTo>
                    <a:pt x="171361" y="259651"/>
                  </a:lnTo>
                  <a:lnTo>
                    <a:pt x="156540" y="257886"/>
                  </a:lnTo>
                  <a:lnTo>
                    <a:pt x="141617" y="256641"/>
                  </a:lnTo>
                  <a:lnTo>
                    <a:pt x="141617" y="188595"/>
                  </a:lnTo>
                  <a:lnTo>
                    <a:pt x="147421" y="133654"/>
                  </a:lnTo>
                  <a:lnTo>
                    <a:pt x="165252" y="96875"/>
                  </a:lnTo>
                  <a:lnTo>
                    <a:pt x="195745" y="78295"/>
                  </a:lnTo>
                  <a:lnTo>
                    <a:pt x="239522" y="77965"/>
                  </a:lnTo>
                  <a:lnTo>
                    <a:pt x="243497" y="0"/>
                  </a:lnTo>
                  <a:close/>
                </a:path>
              </a:pathLst>
            </a:custGeom>
            <a:solidFill>
              <a:srgbClr val="484B4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16646067" y="821131"/>
              <a:ext cx="244932" cy="699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16751045" y="671398"/>
              <a:ext cx="137274" cy="11711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5" name="Google Shape;395;p21"/>
          <p:cNvSpPr txBox="1"/>
          <p:nvPr/>
        </p:nvSpPr>
        <p:spPr>
          <a:xfrm>
            <a:off x="857880" y="1301039"/>
            <a:ext cx="9657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rPr>
              <a:t>. </a:t>
            </a:r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/>
          </p:nvPr>
        </p:nvSpPr>
        <p:spPr>
          <a:xfrm>
            <a:off x="406521" y="692181"/>
            <a:ext cx="14125908" cy="747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cs-CZ" sz="5400" b="1" dirty="0">
                <a:solidFill>
                  <a:srgbClr val="646568"/>
                </a:solidFill>
              </a:rPr>
              <a:t>SOCIÁLNE SIETE - BARBORA</a:t>
            </a:r>
          </a:p>
        </p:txBody>
      </p:sp>
      <p:pic>
        <p:nvPicPr>
          <p:cNvPr id="3" name="Obrázok 2" descr="Obrázok, na ktorom je text, noviny, potvrdenie&#10;&#10;Automaticky generovaný popis">
            <a:extLst>
              <a:ext uri="{FF2B5EF4-FFF2-40B4-BE49-F238E27FC236}">
                <a16:creationId xmlns:a16="http://schemas.microsoft.com/office/drawing/2014/main" id="{6E243581-0E8C-46F5-9CA7-D416565C40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990" r="-1789" b="14764"/>
          <a:stretch/>
        </p:blipFill>
        <p:spPr>
          <a:xfrm>
            <a:off x="2887287" y="1512255"/>
            <a:ext cx="4582188" cy="782682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BD78CD3-E92D-411B-B874-82CC1BF926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884" r="2976" b="13339"/>
          <a:stretch/>
        </p:blipFill>
        <p:spPr>
          <a:xfrm>
            <a:off x="8156311" y="1535089"/>
            <a:ext cx="4367702" cy="77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77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</TotalTime>
  <Words>391</Words>
  <PresentationFormat>Vlastná</PresentationFormat>
  <Paragraphs>51</Paragraphs>
  <Slides>10</Slides>
  <Notes>10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6" baseType="lpstr">
      <vt:lpstr>Verdana</vt:lpstr>
      <vt:lpstr>PT Serif</vt:lpstr>
      <vt:lpstr>Open Sans</vt:lpstr>
      <vt:lpstr>Arial</vt:lpstr>
      <vt:lpstr>Calibri</vt:lpstr>
      <vt:lpstr>Office Theme</vt:lpstr>
      <vt:lpstr>ORIFLAME AKADÉMIA</vt:lpstr>
      <vt:lpstr>Oriflame Akadémia</vt:lpstr>
      <vt:lpstr>Témy a timing publikovania</vt:lpstr>
      <vt:lpstr>UKÁŽKY PR</vt:lpstr>
      <vt:lpstr>UKÁŽKY PR</vt:lpstr>
      <vt:lpstr>SOCIÁLNE SIETE</vt:lpstr>
      <vt:lpstr>SOCIÁLNE SIETE – EMA</vt:lpstr>
      <vt:lpstr>SOCIÁLNE SIETE - VIERKA</vt:lpstr>
      <vt:lpstr>SOCIÁLNE SIETE - BARBORA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revision>41</cp:revision>
  <dcterms:created xsi:type="dcterms:W3CDTF">2021-03-02T12:14:49Z</dcterms:created>
  <dcterms:modified xsi:type="dcterms:W3CDTF">2022-02-08T00:09:22Z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2020-10-23T00:00:00Z</vt:filetime>
  </property>
  <property fmtid="{D5CDD505-2E9C-101B-9397-08002B2CF9AE}" pid="3" name="LastSaved">
    <vt:filetime>2021-03-02T00:00:00Z</vt:filetime>
  </property>
</Properties>
</file>