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7D4"/>
    <a:srgbClr val="169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8989D1-DB5E-48DD-90EB-60613248637B}" v="13" dt="2022-08-11T10:03:13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7909B-C3B0-6A2D-3A84-D673B7FF9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836EAA-BC5A-D828-4E08-ECEF9C8D2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1D35EC8-19F6-C3C4-0CD4-75CFD4F9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5355C0-5D6D-E0AC-BF1D-E7380DF5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D8BB9BF-AF18-318F-4AD4-09D10226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329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7881D-87FE-E00C-B4AC-983C9D1CA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56754C4-B0CA-1E9B-50DA-902370E01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AC43D48-54CC-8C0D-9D1E-FBA6ACF6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9FDAD2E-427C-CCFA-F9E4-9CFA91F9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A6CD56E-6049-1D9A-5E62-69E3F623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370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774BD39-711B-509D-53C9-A08ED7D06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49068970-B6A5-7CD4-0522-54E4F46D5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2E2BFB0-7E9B-FC21-9EBA-B77E7B5C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BC1EB04-B1A2-1E3A-682D-E859676D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DBD0F61-812E-1BDC-9C15-1B53E48E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381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177DC-5284-D5CD-4274-AA6949FE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646FF8-AB1E-C9C2-1F0B-A3A7AA6C7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15B9C11-F5A5-1B36-00AB-B8595B20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FE90736-9064-2507-85CA-6F572B57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EB2F89C-9024-92F5-C475-E141444D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233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B3CA2-1FEB-F5A4-ABFA-4F7231B2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4312E4-AE7A-53CC-D287-2BC4FCCDA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87933D8-B067-7D5C-7128-B5D1029E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76F10B-9535-3196-DF10-C38F3BB06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1463F0B-4D8A-434A-6B5E-3D35D52C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751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6022A-E827-4A14-EAB6-2F3AB9C6E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8A8A9C-322C-28DC-AA0D-70566BB43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13BB0F7-2004-5AFE-A8C2-E0AFC33D8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9A365E9-10C3-2374-1205-81B12F7C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FEC351D-1B88-3119-AF22-D32AF4E16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55FAF31-FF92-A2E9-A94D-6812BE4C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257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DEF81-889D-067E-70C8-F293F3DF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A07158-E92A-2C15-53D0-DF2E9314A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3BF398B-3C79-B22E-C0C5-26D5FFA31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0511902-5D0C-F1FC-D275-B8152FACB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E752D47-1627-028C-97F2-E0A07466F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3F23A47-5077-9A21-9310-8407F69EB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B6ABDC69-0987-237F-C1E6-05F8E127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B485DDC-F7CB-C232-EAB1-047FF0E1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212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AC4F49-D888-4F01-58D6-E1100D51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A3DB9F2-6089-CF6C-14B9-0918FB90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AAE99DD-D925-EBFB-FC91-178146ED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803799F-C0E2-EA34-A76F-55449526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066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F70CD1B-A1F6-3EF2-0E00-8B810A0E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632BFB8-0773-7CF0-76DC-033ED538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56F3415-7633-4DF5-9779-DF078E0B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970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A205D-F49D-3077-11D6-CA7640AC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AD8665-FC9C-E167-4D80-5807100F0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744201-5BF9-DB1C-A303-B6EDCE18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3AC3DB6-6C0C-3A61-1002-01152B5B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ECAB29C-0084-FD99-2B1E-01A054E2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C9BBFBF-10E8-58C0-65E6-ECBF2B6E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75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13B661-59EB-1FDE-B6CB-6D6D5CFE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D9E2A91-7362-1A6E-F3FD-8F4E8CE79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44BCF4-EC81-856B-E1C1-AA94A5C10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0137E6B-B041-0A39-06B0-30C77CEC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04673DF-333A-8B4D-1C03-16B29E42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C7D6103-E75B-3C96-38F5-89A8C902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245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7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59EF023-E942-88F6-A5C5-DCB7FB21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4302D7-2E59-D6F9-9BA9-B6854093D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074D657-A387-A446-8526-1CED50872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A1A86-064B-4897-B377-A9DD996A24B5}" type="datetimeFigureOut">
              <a:rPr lang="sk-SK" smtClean="0"/>
              <a:t>12.8.2022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2D6FE46-C423-2768-24EB-DF999BF0E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B7FF139-6F9A-26FA-5D41-1DD6396DF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C8BEE-3DA2-41A6-96B8-6DF781680D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410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AF054-0711-4E26-58FF-F03546F7D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840" y="3545840"/>
            <a:ext cx="10180320" cy="2032000"/>
          </a:xfrm>
        </p:spPr>
        <p:txBody>
          <a:bodyPr>
            <a:normAutofit/>
          </a:bodyPr>
          <a:lstStyle/>
          <a:p>
            <a:r>
              <a:rPr lang="sk-SK" sz="5400" b="1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Dni majstrov ÚĽUV 2022</a:t>
            </a:r>
            <a:endParaRPr lang="sk-SK" sz="5400" b="1" dirty="0">
              <a:solidFill>
                <a:schemeClr val="bg1"/>
              </a:solidFill>
              <a:latin typeface="PP Hatton" panose="00000500000000000000" pitchFamily="50" charset="-18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8B1DD49-CB8A-5797-6414-DB36129CC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53" y="642144"/>
            <a:ext cx="2445694" cy="33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6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1567B7-A179-8151-A751-22C26116C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0" y="1092200"/>
            <a:ext cx="9982200" cy="5168900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	Dni majstrov ÚĽUV je festival s 31-ročnou tradíciou a patrí k najvýznamnejším kultúrno-spoločenským podujatiam v Starom Meste v Bratislave. Jeho cieľom je predstaviť verejnosti Slovensko so svojimi špecifikami tak, aby mesto pocítilo kultúrnu pestrosť krajiny, všetkých jej častí, zručností a rozmanitostí remesiel. </a:t>
            </a:r>
          </a:p>
          <a:p>
            <a:pPr marL="0" indent="0" algn="l" rtl="0" fontAlgn="base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 </a:t>
            </a:r>
          </a:p>
          <a:p>
            <a:pPr marL="0" indent="0" algn="l" rtl="0" fontAlgn="base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	Našou úlohou bolo navrhnúť vizuálnu komunikáciu k ročníku 2022 s hlavnou témou: </a:t>
            </a:r>
            <a:r>
              <a:rPr lang="sk-SK" sz="2400" b="0" i="0" dirty="0" err="1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kyjatické</a:t>
            </a: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 hračky. Mali sme ľudí na festival nielen pozvať, ale aj zvýšiť povedomie o značke ÚĽUV a nastoliť postupnú zmenu jej vnímania v očiach mladej generácie. </a:t>
            </a:r>
          </a:p>
          <a:p>
            <a:pPr marL="0" indent="0">
              <a:buNone/>
            </a:pPr>
            <a:endParaRPr lang="sk-SK" sz="2400" dirty="0">
              <a:solidFill>
                <a:schemeClr val="bg1"/>
              </a:solidFill>
              <a:latin typeface="PP Hatton" panose="00000500000000000000" pitchFamily="50" charset="-18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D469DC6-A3A7-A9D0-FDD2-AA0C49E5E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6402"/>
          <a:stretch/>
        </p:blipFill>
        <p:spPr>
          <a:xfrm>
            <a:off x="238312" y="247649"/>
            <a:ext cx="434788" cy="636270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D63D81A-1084-543E-9841-22DCDE85E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6402"/>
          <a:stretch/>
        </p:blipFill>
        <p:spPr>
          <a:xfrm>
            <a:off x="11518900" y="247648"/>
            <a:ext cx="434788" cy="6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19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B79B52-8EF5-0FDE-88AF-195D9F8DD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110163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sk-SK" sz="2400" b="1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Cieľ: </a:t>
            </a:r>
          </a:p>
          <a:p>
            <a:pPr marL="0" indent="0" algn="l" rtl="0" fontAlgn="base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1.  Predstaviť hlavnú tému tohto ročníka  </a:t>
            </a:r>
          </a:p>
          <a:p>
            <a:pPr marL="0" indent="0" algn="l" rtl="0" fontAlgn="base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2. Pozvať ľudí na podujatie </a:t>
            </a:r>
          </a:p>
          <a:p>
            <a:pPr marL="0" indent="0" algn="l" rtl="0" fontAlgn="base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3. Zvýšiť povedomie o značke ÚĽUV aj u mladých  </a:t>
            </a:r>
          </a:p>
          <a:p>
            <a:pPr marL="0" indent="0">
              <a:buNone/>
            </a:pPr>
            <a:endParaRPr lang="sk-SK" sz="2400" dirty="0">
              <a:solidFill>
                <a:schemeClr val="bg1"/>
              </a:solidFill>
              <a:latin typeface="PP Hatton" panose="00000500000000000000" pitchFamily="50" charset="-18"/>
            </a:endParaRPr>
          </a:p>
          <a:p>
            <a:pPr marL="0" indent="0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	Vytvorili sme sériu troch hravých vizuálov, ktoré sú zároveň aj pozvánkou na Dni majstrov. Ľudí na podujatie pozývajú priamo </a:t>
            </a:r>
            <a:r>
              <a:rPr lang="sk-SK" sz="2400" b="0" i="0" dirty="0" err="1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kyjatické</a:t>
            </a: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 hračky a predstavujú sa im takto v predpremiére, tesne pred podujatím. </a:t>
            </a:r>
          </a:p>
          <a:p>
            <a:pPr marL="0" indent="0">
              <a:buNone/>
            </a:pPr>
            <a:endParaRPr lang="sk-SK" sz="2400" dirty="0">
              <a:solidFill>
                <a:schemeClr val="bg1"/>
              </a:solidFill>
              <a:latin typeface="PP Hatton" panose="00000500000000000000" pitchFamily="50" charset="-18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0A6D3BB-A78A-25F9-ECAE-F4B20396F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6402"/>
          <a:stretch/>
        </p:blipFill>
        <p:spPr>
          <a:xfrm>
            <a:off x="238312" y="247649"/>
            <a:ext cx="434788" cy="636270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7DF6C76-0B1D-2B3B-080A-6DB794E6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6402"/>
          <a:stretch/>
        </p:blipFill>
        <p:spPr>
          <a:xfrm>
            <a:off x="11518900" y="247648"/>
            <a:ext cx="434788" cy="6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5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242BB2-70BA-7B0D-6B34-19E941A5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4900"/>
            <a:ext cx="10515600" cy="5072063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sk-SK" sz="2400" b="1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Nosná myšlienka / </a:t>
            </a:r>
            <a:r>
              <a:rPr lang="sk-SK" sz="2400" b="1" i="0" dirty="0" err="1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headline</a:t>
            </a:r>
            <a:r>
              <a:rPr lang="sk-SK" sz="2400" b="1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: </a:t>
            </a:r>
          </a:p>
          <a:p>
            <a:pPr marL="0" indent="0" algn="l" rtl="0" fontAlgn="base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Pozvánka na Dni majstrov priamo prostredníctvom hlavných hrdinov, </a:t>
            </a:r>
            <a:r>
              <a:rPr lang="sk-SK" sz="2400" b="0" i="0" dirty="0" err="1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kyjatických</a:t>
            </a: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 hračiek. </a:t>
            </a:r>
          </a:p>
          <a:p>
            <a:pPr marL="0" indent="0" algn="l" rtl="0" fontAlgn="base">
              <a:buNone/>
            </a:pP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 </a:t>
            </a:r>
          </a:p>
          <a:p>
            <a:pPr marL="0" indent="0" algn="ctr" rtl="0" fontAlgn="base">
              <a:buNone/>
            </a:pPr>
            <a:endParaRPr lang="sk-SK" sz="2400" b="1" i="0" dirty="0">
              <a:solidFill>
                <a:schemeClr val="bg1"/>
              </a:solidFill>
              <a:effectLst/>
              <a:latin typeface="PP Hatton" panose="00000500000000000000" pitchFamily="50" charset="-18"/>
            </a:endParaRPr>
          </a:p>
          <a:p>
            <a:pPr marL="0" indent="0" algn="ctr" rtl="0" fontAlgn="base">
              <a:buNone/>
            </a:pPr>
            <a:r>
              <a:rPr lang="sk-SK" sz="2400" b="1" i="0" dirty="0" err="1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Hijóóó</a:t>
            </a:r>
            <a:r>
              <a:rPr lang="sk-SK" sz="2400" b="1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 na Dni majstrov 2022</a:t>
            </a: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 </a:t>
            </a:r>
          </a:p>
          <a:p>
            <a:pPr marL="0" indent="0" algn="ctr" rtl="0" fontAlgn="base">
              <a:buNone/>
            </a:pPr>
            <a:r>
              <a:rPr lang="sk-SK" sz="2400" b="1" i="0" dirty="0" err="1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Vstáávať</a:t>
            </a:r>
            <a:r>
              <a:rPr lang="sk-SK" sz="2400" b="1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 na Dni majstrov 2022</a:t>
            </a: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 </a:t>
            </a:r>
          </a:p>
          <a:p>
            <a:pPr marL="0" indent="0" algn="ctr" rtl="0" fontAlgn="base">
              <a:buNone/>
            </a:pPr>
            <a:r>
              <a:rPr lang="sk-SK" sz="2400" b="1" i="0" dirty="0" err="1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Hybaajte</a:t>
            </a:r>
            <a:r>
              <a:rPr lang="sk-SK" sz="2400" b="1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 na Dni majstrov 2022</a:t>
            </a:r>
            <a:r>
              <a:rPr lang="sk-SK" sz="2400" b="0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 </a:t>
            </a:r>
          </a:p>
          <a:p>
            <a:pPr marL="0" indent="0">
              <a:buNone/>
            </a:pPr>
            <a:endParaRPr lang="sk-SK" sz="2400" dirty="0">
              <a:solidFill>
                <a:schemeClr val="bg1"/>
              </a:solidFill>
              <a:latin typeface="PP Hatton" panose="00000500000000000000" pitchFamily="50" charset="-18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1B8185C-EE56-E7BC-7676-757E54B8A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6402"/>
          <a:stretch/>
        </p:blipFill>
        <p:spPr>
          <a:xfrm>
            <a:off x="238312" y="247649"/>
            <a:ext cx="434788" cy="636270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4B6510A-6CF4-856C-3DD2-AC43A1402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6402"/>
          <a:stretch/>
        </p:blipFill>
        <p:spPr>
          <a:xfrm>
            <a:off x="11518900" y="247648"/>
            <a:ext cx="434788" cy="6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17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C54B3C1A-E85F-40EC-5144-EAA063625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2" y="806450"/>
            <a:ext cx="3708052" cy="524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ok 6" descr="Obrázok, na ktorom je text, kniha&#10;&#10;Automaticky generovaný popis">
            <a:extLst>
              <a:ext uri="{FF2B5EF4-FFF2-40B4-BE49-F238E27FC236}">
                <a16:creationId xmlns:a16="http://schemas.microsoft.com/office/drawing/2014/main" id="{8E39CF54-3A96-F0ED-4B60-1C1AF30C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74" y="806450"/>
            <a:ext cx="3708052" cy="524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ok 8" descr="Obrázok, na ktorom je text, kniha&#10;&#10;Automaticky generovaný popis">
            <a:extLst>
              <a:ext uri="{FF2B5EF4-FFF2-40B4-BE49-F238E27FC236}">
                <a16:creationId xmlns:a16="http://schemas.microsoft.com/office/drawing/2014/main" id="{26540924-950F-E4AB-54FD-B242B8F02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46" y="806450"/>
            <a:ext cx="3708052" cy="524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88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LUV–DNI_MAJSTROV-09-ANIMACIA-720x425-KONIK-v02">
            <a:hlinkClick r:id="" action="ppaction://media"/>
            <a:extLst>
              <a:ext uri="{FF2B5EF4-FFF2-40B4-BE49-F238E27FC236}">
                <a16:creationId xmlns:a16="http://schemas.microsoft.com/office/drawing/2014/main" id="{33B79E70-0ACB-49A1-3EFC-8020A6F83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933" y="1073978"/>
            <a:ext cx="7998186" cy="4710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712158E8-316A-47A5-D9B4-1453565D7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6402"/>
          <a:stretch/>
        </p:blipFill>
        <p:spPr>
          <a:xfrm>
            <a:off x="238312" y="247649"/>
            <a:ext cx="434788" cy="6362701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42051BE-3F13-5312-6C47-9F4D4F3971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 b="6402"/>
          <a:stretch/>
        </p:blipFill>
        <p:spPr>
          <a:xfrm>
            <a:off x="11518900" y="247648"/>
            <a:ext cx="434788" cy="6362701"/>
          </a:xfrm>
          <a:prstGeom prst="rect">
            <a:avLst/>
          </a:prstGeom>
        </p:spPr>
      </p:pic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08A06384-DECB-5CD4-8D9B-C2CFB6DBA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933" y="6042660"/>
            <a:ext cx="10515600" cy="815340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sk-SK" sz="2400" b="1" i="0" dirty="0">
                <a:solidFill>
                  <a:schemeClr val="bg1"/>
                </a:solidFill>
                <a:effectLst/>
                <a:latin typeface="PP Hatton" panose="00000500000000000000" pitchFamily="50" charset="-18"/>
              </a:rPr>
              <a:t>Video</a:t>
            </a:r>
            <a:endParaRPr lang="sk-SK" sz="2400" dirty="0">
              <a:solidFill>
                <a:schemeClr val="bg1"/>
              </a:solidFill>
              <a:latin typeface="PP Hatto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6907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183</Words>
  <Application>Microsoft Office PowerPoint</Application>
  <PresentationFormat>Širokouhlá</PresentationFormat>
  <Paragraphs>18</Paragraphs>
  <Slides>6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PP Hatton</vt:lpstr>
      <vt:lpstr>Motív Office</vt:lpstr>
      <vt:lpstr>Dni majstrov ÚĽUV 2022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Ústredie ľudovej umeleckej výroby Dni majstrov ÚĽUV 2022</dc:title>
  <dc:creator>Michaela Marhulova</dc:creator>
  <cp:lastModifiedBy>Michaela Marhulova</cp:lastModifiedBy>
  <cp:revision>6</cp:revision>
  <dcterms:created xsi:type="dcterms:W3CDTF">2022-08-11T09:16:26Z</dcterms:created>
  <dcterms:modified xsi:type="dcterms:W3CDTF">2022-08-12T11:46:51Z</dcterms:modified>
</cp:coreProperties>
</file>