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5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47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13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3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98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827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77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0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91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A0598F-5651-4D4F-906D-95C35BE01155}" type="datetimeFigureOut">
              <a:rPr lang="sk-SK" smtClean="0"/>
              <a:t>13. 2. 2023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CFD7F5-1F24-432E-88C2-DE617213BFAA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14920-9AF4-71C1-C553-277B0E53D5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757488"/>
            <a:ext cx="4332288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b="1" dirty="0">
                <a:solidFill>
                  <a:srgbClr val="63A537"/>
                </a:solidFill>
                <a:latin typeface="Agency FB" panose="020B0503020202020204" pitchFamily="34" charset="0"/>
              </a:rPr>
              <a:t>uvedenie na trh</a:t>
            </a:r>
            <a:endParaRPr lang="sk-SK" sz="6000" b="1" dirty="0">
              <a:solidFill>
                <a:srgbClr val="63A537"/>
              </a:solidFill>
              <a:latin typeface="Agency FB" panose="020B0503020202020204" pitchFamily="34" charset="0"/>
            </a:endParaRPr>
          </a:p>
        </p:txBody>
      </p:sp>
      <p:pic>
        <p:nvPicPr>
          <p:cNvPr id="8196" name="Obrázok 5">
            <a:extLst>
              <a:ext uri="{FF2B5EF4-FFF2-40B4-BE49-F238E27FC236}">
                <a16:creationId xmlns:a16="http://schemas.microsoft.com/office/drawing/2014/main" id="{C1AE858B-E9CB-34C3-9AD7-B5978CED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08" y="-264"/>
            <a:ext cx="7791892" cy="63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ok 9">
            <a:extLst>
              <a:ext uri="{FF2B5EF4-FFF2-40B4-BE49-F238E27FC236}">
                <a16:creationId xmlns:a16="http://schemas.microsoft.com/office/drawing/2014/main" id="{A8680703-6601-F8CB-40CD-4D2E92EE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7" y="910862"/>
            <a:ext cx="2089259" cy="15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3CDD338-1C7C-FC06-72A4-9B5449F7A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3" y="4400106"/>
            <a:ext cx="2118021" cy="5308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3</Words>
  <Application>Microsoft Office PowerPoint</Application>
  <PresentationFormat>Širokouhlá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Agency FB</vt:lpstr>
      <vt:lpstr>Calibri</vt:lpstr>
      <vt:lpstr>Calibri Light</vt:lpstr>
      <vt:lpstr>Retrospektíva</vt:lpstr>
      <vt:lpstr>uvedenie na trh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uvedenie na trh</dc:title>
  <dc:creator>Katarina Remias</dc:creator>
  <cp:lastModifiedBy>Katarina Remias</cp:lastModifiedBy>
  <cp:revision>1</cp:revision>
  <dcterms:created xsi:type="dcterms:W3CDTF">2023-02-13T11:58:50Z</dcterms:created>
  <dcterms:modified xsi:type="dcterms:W3CDTF">2023-02-13T12:00:03Z</dcterms:modified>
</cp:coreProperties>
</file>