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39"/>
  </p:notesMasterIdLst>
  <p:sldIdLst>
    <p:sldId id="541" r:id="rId5"/>
    <p:sldId id="606" r:id="rId6"/>
    <p:sldId id="527" r:id="rId7"/>
    <p:sldId id="627" r:id="rId8"/>
    <p:sldId id="625" r:id="rId9"/>
    <p:sldId id="624" r:id="rId10"/>
    <p:sldId id="628" r:id="rId11"/>
    <p:sldId id="652" r:id="rId12"/>
    <p:sldId id="626" r:id="rId13"/>
    <p:sldId id="591" r:id="rId14"/>
    <p:sldId id="623" r:id="rId15"/>
    <p:sldId id="635" r:id="rId16"/>
    <p:sldId id="636" r:id="rId17"/>
    <p:sldId id="654" r:id="rId18"/>
    <p:sldId id="616" r:id="rId19"/>
    <p:sldId id="630" r:id="rId20"/>
    <p:sldId id="643" r:id="rId21"/>
    <p:sldId id="631" r:id="rId22"/>
    <p:sldId id="629" r:id="rId23"/>
    <p:sldId id="648" r:id="rId24"/>
    <p:sldId id="611" r:id="rId25"/>
    <p:sldId id="632" r:id="rId26"/>
    <p:sldId id="634" r:id="rId27"/>
    <p:sldId id="638" r:id="rId28"/>
    <p:sldId id="639" r:id="rId29"/>
    <p:sldId id="633" r:id="rId30"/>
    <p:sldId id="642" r:id="rId31"/>
    <p:sldId id="650" r:id="rId32"/>
    <p:sldId id="640" r:id="rId33"/>
    <p:sldId id="637" r:id="rId34"/>
    <p:sldId id="653" r:id="rId35"/>
    <p:sldId id="620" r:id="rId36"/>
    <p:sldId id="644" r:id="rId37"/>
    <p:sldId id="647" r:id="rId3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>
          <p15:clr>
            <a:srgbClr val="A4A3A4"/>
          </p15:clr>
        </p15:guide>
        <p15:guide id="2" orient="horz" pos="3702">
          <p15:clr>
            <a:srgbClr val="A4A3A4"/>
          </p15:clr>
        </p15:guide>
        <p15:guide id="3" orient="horz" pos="2296">
          <p15:clr>
            <a:srgbClr val="A4A3A4"/>
          </p15:clr>
        </p15:guide>
        <p15:guide id="4" orient="horz" pos="2251">
          <p15:clr>
            <a:srgbClr val="A4A3A4"/>
          </p15:clr>
        </p15:guide>
        <p15:guide id="5" orient="horz" pos="119">
          <p15:clr>
            <a:srgbClr val="A4A3A4"/>
          </p15:clr>
        </p15:guide>
        <p15:guide id="6" orient="horz" pos="4201">
          <p15:clr>
            <a:srgbClr val="A4A3A4"/>
          </p15:clr>
        </p15:guide>
        <p15:guide id="7" orient="horz" pos="2614">
          <p15:clr>
            <a:srgbClr val="A4A3A4"/>
          </p15:clr>
        </p15:guide>
        <p15:guide id="8" pos="249">
          <p15:clr>
            <a:srgbClr val="A4A3A4"/>
          </p15:clr>
        </p15:guide>
        <p15:guide id="9" pos="2857">
          <p15:clr>
            <a:srgbClr val="A4A3A4"/>
          </p15:clr>
        </p15:guide>
        <p15:guide id="10" pos="2903">
          <p15:clr>
            <a:srgbClr val="A4A3A4"/>
          </p15:clr>
        </p15:guide>
        <p15:guide id="11" pos="3787">
          <p15:clr>
            <a:srgbClr val="A4A3A4"/>
          </p15:clr>
        </p15:guide>
        <p15:guide id="12" pos="3742">
          <p15:clr>
            <a:srgbClr val="A4A3A4"/>
          </p15:clr>
        </p15:guide>
        <p15:guide id="13" pos="2018">
          <p15:clr>
            <a:srgbClr val="A4A3A4"/>
          </p15:clr>
        </p15:guide>
        <p15:guide id="14" pos="1973">
          <p15:clr>
            <a:srgbClr val="A4A3A4"/>
          </p15:clr>
        </p15:guide>
        <p15:guide id="15" pos="5511">
          <p15:clr>
            <a:srgbClr val="A4A3A4"/>
          </p15:clr>
        </p15:guide>
        <p15:guide id="16" pos="113">
          <p15:clr>
            <a:srgbClr val="A4A3A4"/>
          </p15:clr>
        </p15:guide>
        <p15:guide id="17" pos="5647">
          <p15:clr>
            <a:srgbClr val="A4A3A4"/>
          </p15:clr>
        </p15:guide>
        <p15:guide id="18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ália" initials="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A6A6A6"/>
    <a:srgbClr val="B2B2B2"/>
    <a:srgbClr val="747474"/>
    <a:srgbClr val="EAEAEA"/>
    <a:srgbClr val="FFFEFE"/>
    <a:srgbClr val="FEFEFE"/>
    <a:srgbClr val="FEFEFF"/>
    <a:srgbClr val="FE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D4E9B-42ED-4404-A832-5E3E3BBCF728}" v="8" dt="2023-02-07T14:38:57.768"/>
    <p1510:client id="{8CEEDD38-B36F-41EB-AE0E-63F374EF4B27}" v="2" dt="2023-02-07T14:30:47.667"/>
    <p1510:client id="{D31F0E1E-ED03-445D-BF8B-6A84CB7F0947}" v="48" dt="2023-02-07T14:47:17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524" y="114"/>
      </p:cViewPr>
      <p:guideLst>
        <p:guide orient="horz" pos="845"/>
        <p:guide orient="horz" pos="3702"/>
        <p:guide orient="horz" pos="2296"/>
        <p:guide orient="horz" pos="2251"/>
        <p:guide orient="horz" pos="119"/>
        <p:guide orient="horz" pos="4201"/>
        <p:guide orient="horz" pos="2614"/>
        <p:guide pos="249"/>
        <p:guide pos="2857"/>
        <p:guide pos="2903"/>
        <p:guide pos="3787"/>
        <p:guide pos="3742"/>
        <p:guide pos="2018"/>
        <p:guide pos="1973"/>
        <p:guide pos="5511"/>
        <p:guide pos="113"/>
        <p:guide pos="5647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Šandorová" userId="S::karin.sandorova@amic.sk::6237acbc-0591-438a-87eb-2cd7f5b87a1e" providerId="AD" clId="Web-{9B8D363D-3D4F-4C5B-942A-4F0ED6FB5405}"/>
    <pc:docChg chg="modSld">
      <pc:chgData name="Karin Šandorová" userId="S::karin.sandorova@amic.sk::6237acbc-0591-438a-87eb-2cd7f5b87a1e" providerId="AD" clId="Web-{9B8D363D-3D4F-4C5B-942A-4F0ED6FB5405}" dt="2023-01-13T23:32:22.712" v="1"/>
      <pc:docMkLst>
        <pc:docMk/>
      </pc:docMkLst>
      <pc:sldChg chg="addSp delSp modSp">
        <pc:chgData name="Karin Šandorová" userId="S::karin.sandorova@amic.sk::6237acbc-0591-438a-87eb-2cd7f5b87a1e" providerId="AD" clId="Web-{9B8D363D-3D4F-4C5B-942A-4F0ED6FB5405}" dt="2023-01-13T23:32:22.712" v="1"/>
        <pc:sldMkLst>
          <pc:docMk/>
          <pc:sldMk cId="3962740672" sldId="650"/>
        </pc:sldMkLst>
        <pc:picChg chg="add del mod">
          <ac:chgData name="Karin Šandorová" userId="S::karin.sandorova@amic.sk::6237acbc-0591-438a-87eb-2cd7f5b87a1e" providerId="AD" clId="Web-{9B8D363D-3D4F-4C5B-942A-4F0ED6FB5405}" dt="2023-01-13T23:32:22.712" v="1"/>
          <ac:picMkLst>
            <pc:docMk/>
            <pc:sldMk cId="3962740672" sldId="650"/>
            <ac:picMk id="2" creationId="{130EB1A9-AF81-0BAB-B971-1F3105650094}"/>
          </ac:picMkLst>
        </pc:picChg>
      </pc:sldChg>
    </pc:docChg>
  </pc:docChgLst>
  <pc:docChgLst>
    <pc:chgData name="Karin Šandorová" userId="S::karin.sandorova@amic.sk::6237acbc-0591-438a-87eb-2cd7f5b87a1e" providerId="AD" clId="Web-{D31F0E1E-ED03-445D-BF8B-6A84CB7F0947}"/>
    <pc:docChg chg="modSld">
      <pc:chgData name="Karin Šandorová" userId="S::karin.sandorova@amic.sk::6237acbc-0591-438a-87eb-2cd7f5b87a1e" providerId="AD" clId="Web-{D31F0E1E-ED03-445D-BF8B-6A84CB7F0947}" dt="2023-02-07T14:47:17.242" v="44" actId="1076"/>
      <pc:docMkLst>
        <pc:docMk/>
      </pc:docMkLst>
      <pc:sldChg chg="addSp delSp modSp">
        <pc:chgData name="Karin Šandorová" userId="S::karin.sandorova@amic.sk::6237acbc-0591-438a-87eb-2cd7f5b87a1e" providerId="AD" clId="Web-{D31F0E1E-ED03-445D-BF8B-6A84CB7F0947}" dt="2023-02-07T14:47:17.242" v="44" actId="1076"/>
        <pc:sldMkLst>
          <pc:docMk/>
          <pc:sldMk cId="3940753924" sldId="652"/>
        </pc:sldMkLst>
        <pc:spChg chg="mod">
          <ac:chgData name="Karin Šandorová" userId="S::karin.sandorova@amic.sk::6237acbc-0591-438a-87eb-2cd7f5b87a1e" providerId="AD" clId="Web-{D31F0E1E-ED03-445D-BF8B-6A84CB7F0947}" dt="2023-02-07T14:44:03.362" v="25" actId="20577"/>
          <ac:spMkLst>
            <pc:docMk/>
            <pc:sldMk cId="3940753924" sldId="652"/>
            <ac:spMk id="7" creationId="{00000000-0000-0000-0000-000000000000}"/>
          </ac:spMkLst>
        </pc:spChg>
        <pc:picChg chg="add del mod">
          <ac:chgData name="Karin Šandorová" userId="S::karin.sandorova@amic.sk::6237acbc-0591-438a-87eb-2cd7f5b87a1e" providerId="AD" clId="Web-{D31F0E1E-ED03-445D-BF8B-6A84CB7F0947}" dt="2023-02-07T14:45:15.832" v="39"/>
          <ac:picMkLst>
            <pc:docMk/>
            <pc:sldMk cId="3940753924" sldId="652"/>
            <ac:picMk id="2" creationId="{871103AF-ECAB-492D-A2EF-391DE216D510}"/>
          </ac:picMkLst>
        </pc:picChg>
        <pc:picChg chg="add del mod">
          <ac:chgData name="Karin Šandorová" userId="S::karin.sandorova@amic.sk::6237acbc-0591-438a-87eb-2cd7f5b87a1e" providerId="AD" clId="Web-{D31F0E1E-ED03-445D-BF8B-6A84CB7F0947}" dt="2023-02-07T14:46:59.288" v="41"/>
          <ac:picMkLst>
            <pc:docMk/>
            <pc:sldMk cId="3940753924" sldId="652"/>
            <ac:picMk id="8" creationId="{806DECF6-5B2D-71CD-B90A-A641ACBC4989}"/>
          </ac:picMkLst>
        </pc:picChg>
        <pc:picChg chg="del">
          <ac:chgData name="Karin Šandorová" userId="S::karin.sandorova@amic.sk::6237acbc-0591-438a-87eb-2cd7f5b87a1e" providerId="AD" clId="Web-{D31F0E1E-ED03-445D-BF8B-6A84CB7F0947}" dt="2023-02-07T14:40:20.590" v="0"/>
          <ac:picMkLst>
            <pc:docMk/>
            <pc:sldMk cId="3940753924" sldId="652"/>
            <ac:picMk id="9" creationId="{49D8BC09-B8F8-0961-52C0-40A6F0E2686F}"/>
          </ac:picMkLst>
        </pc:picChg>
        <pc:picChg chg="add del mod">
          <ac:chgData name="Karin Šandorová" userId="S::karin.sandorova@amic.sk::6237acbc-0591-438a-87eb-2cd7f5b87a1e" providerId="AD" clId="Web-{D31F0E1E-ED03-445D-BF8B-6A84CB7F0947}" dt="2023-02-07T14:43:29.705" v="18"/>
          <ac:picMkLst>
            <pc:docMk/>
            <pc:sldMk cId="3940753924" sldId="652"/>
            <ac:picMk id="10" creationId="{0A93EE56-14D4-9E0F-B2A8-92BAF5EDBCDD}"/>
          </ac:picMkLst>
        </pc:picChg>
        <pc:picChg chg="add del mod">
          <ac:chgData name="Karin Šandorová" userId="S::karin.sandorova@amic.sk::6237acbc-0591-438a-87eb-2cd7f5b87a1e" providerId="AD" clId="Web-{D31F0E1E-ED03-445D-BF8B-6A84CB7F0947}" dt="2023-02-07T14:43:29.580" v="16"/>
          <ac:picMkLst>
            <pc:docMk/>
            <pc:sldMk cId="3940753924" sldId="652"/>
            <ac:picMk id="11" creationId="{DEA729F2-FB4C-8DD0-348D-3F91C5C9497D}"/>
          </ac:picMkLst>
        </pc:picChg>
        <pc:picChg chg="add del mod">
          <ac:chgData name="Karin Šandorová" userId="S::karin.sandorova@amic.sk::6237acbc-0591-438a-87eb-2cd7f5b87a1e" providerId="AD" clId="Web-{D31F0E1E-ED03-445D-BF8B-6A84CB7F0947}" dt="2023-02-07T14:43:29.501" v="14"/>
          <ac:picMkLst>
            <pc:docMk/>
            <pc:sldMk cId="3940753924" sldId="652"/>
            <ac:picMk id="13" creationId="{99E4633F-DBE1-A1CF-E612-75147B80A16A}"/>
          </ac:picMkLst>
        </pc:picChg>
        <pc:picChg chg="add del mod">
          <ac:chgData name="Karin Šandorová" userId="S::karin.sandorova@amic.sk::6237acbc-0591-438a-87eb-2cd7f5b87a1e" providerId="AD" clId="Web-{D31F0E1E-ED03-445D-BF8B-6A84CB7F0947}" dt="2023-02-07T14:43:29.470" v="13"/>
          <ac:picMkLst>
            <pc:docMk/>
            <pc:sldMk cId="3940753924" sldId="652"/>
            <ac:picMk id="14" creationId="{F72A4CA6-58AA-2613-2CDC-3FFE067F8AA8}"/>
          </ac:picMkLst>
        </pc:picChg>
        <pc:picChg chg="add mod">
          <ac:chgData name="Karin Šandorová" userId="S::karin.sandorova@amic.sk::6237acbc-0591-438a-87eb-2cd7f5b87a1e" providerId="AD" clId="Web-{D31F0E1E-ED03-445D-BF8B-6A84CB7F0947}" dt="2023-02-07T14:47:17.242" v="44" actId="1076"/>
          <ac:picMkLst>
            <pc:docMk/>
            <pc:sldMk cId="3940753924" sldId="652"/>
            <ac:picMk id="15" creationId="{94CDD685-EAA0-CDDA-1B3F-E06CB54565DE}"/>
          </ac:picMkLst>
        </pc:picChg>
      </pc:sldChg>
    </pc:docChg>
  </pc:docChgLst>
  <pc:docChgLst>
    <pc:chgData name="Karin Šandorová" userId="6237acbc-0591-438a-87eb-2cd7f5b87a1e" providerId="ADAL" clId="{DAF4A95A-53CD-49C4-AA18-A0E36D9C4941}"/>
    <pc:docChg chg="undo custSel addSld delSld modSld sldOrd">
      <pc:chgData name="Karin Šandorová" userId="6237acbc-0591-438a-87eb-2cd7f5b87a1e" providerId="ADAL" clId="{DAF4A95A-53CD-49C4-AA18-A0E36D9C4941}" dt="2023-02-07T14:29:40.304" v="168" actId="20577"/>
      <pc:docMkLst>
        <pc:docMk/>
      </pc:docMkLst>
      <pc:sldChg chg="ord">
        <pc:chgData name="Karin Šandorová" userId="6237acbc-0591-438a-87eb-2cd7f5b87a1e" providerId="ADAL" clId="{DAF4A95A-53CD-49C4-AA18-A0E36D9C4941}" dt="2023-02-07T14:12:36.860" v="0" actId="20578"/>
        <pc:sldMkLst>
          <pc:docMk/>
          <pc:sldMk cId="1712903804" sldId="627"/>
        </pc:sldMkLst>
      </pc:sldChg>
      <pc:sldChg chg="addSp delSp mod">
        <pc:chgData name="Karin Šandorová" userId="6237acbc-0591-438a-87eb-2cd7f5b87a1e" providerId="ADAL" clId="{DAF4A95A-53CD-49C4-AA18-A0E36D9C4941}" dt="2023-02-07T14:29:21.345" v="162" actId="478"/>
        <pc:sldMkLst>
          <pc:docMk/>
          <pc:sldMk cId="2174803741" sldId="628"/>
        </pc:sldMkLst>
        <pc:picChg chg="add del">
          <ac:chgData name="Karin Šandorová" userId="6237acbc-0591-438a-87eb-2cd7f5b87a1e" providerId="ADAL" clId="{DAF4A95A-53CD-49C4-AA18-A0E36D9C4941}" dt="2023-02-07T14:29:21.345" v="162" actId="478"/>
          <ac:picMkLst>
            <pc:docMk/>
            <pc:sldMk cId="2174803741" sldId="628"/>
            <ac:picMk id="9" creationId="{49D8BC09-B8F8-0961-52C0-40A6F0E2686F}"/>
          </ac:picMkLst>
        </pc:picChg>
      </pc:sldChg>
      <pc:sldChg chg="modSp mod">
        <pc:chgData name="Karin Šandorová" userId="6237acbc-0591-438a-87eb-2cd7f5b87a1e" providerId="ADAL" clId="{DAF4A95A-53CD-49C4-AA18-A0E36D9C4941}" dt="2023-02-07T14:29:40.304" v="168" actId="20577"/>
        <pc:sldMkLst>
          <pc:docMk/>
          <pc:sldMk cId="3216791841" sldId="647"/>
        </pc:sldMkLst>
        <pc:spChg chg="mod">
          <ac:chgData name="Karin Šandorová" userId="6237acbc-0591-438a-87eb-2cd7f5b87a1e" providerId="ADAL" clId="{DAF4A95A-53CD-49C4-AA18-A0E36D9C4941}" dt="2023-02-07T14:29:40.304" v="168" actId="20577"/>
          <ac:spMkLst>
            <pc:docMk/>
            <pc:sldMk cId="3216791841" sldId="647"/>
            <ac:spMk id="12" creationId="{447996C4-D521-B6FB-D309-00ED4FBFE470}"/>
          </ac:spMkLst>
        </pc:spChg>
        <pc:spChg chg="mod">
          <ac:chgData name="Karin Šandorová" userId="6237acbc-0591-438a-87eb-2cd7f5b87a1e" providerId="ADAL" clId="{DAF4A95A-53CD-49C4-AA18-A0E36D9C4941}" dt="2023-02-07T14:20:04.193" v="75" actId="20577"/>
          <ac:spMkLst>
            <pc:docMk/>
            <pc:sldMk cId="3216791841" sldId="647"/>
            <ac:spMk id="19" creationId="{6273576D-ED91-CA78-C9D2-F38D8FCEF0EB}"/>
          </ac:spMkLst>
        </pc:spChg>
        <pc:spChg chg="mod">
          <ac:chgData name="Karin Šandorová" userId="6237acbc-0591-438a-87eb-2cd7f5b87a1e" providerId="ADAL" clId="{DAF4A95A-53CD-49C4-AA18-A0E36D9C4941}" dt="2023-02-07T14:28:08.157" v="159" actId="20577"/>
          <ac:spMkLst>
            <pc:docMk/>
            <pc:sldMk cId="3216791841" sldId="647"/>
            <ac:spMk id="48" creationId="{60C23BC5-4E2D-17B7-0FEB-F4DE79B7ECC4}"/>
          </ac:spMkLst>
        </pc:spChg>
        <pc:spChg chg="mod">
          <ac:chgData name="Karin Šandorová" userId="6237acbc-0591-438a-87eb-2cd7f5b87a1e" providerId="ADAL" clId="{DAF4A95A-53CD-49C4-AA18-A0E36D9C4941}" dt="2023-02-07T14:25:47.358" v="88" actId="20577"/>
          <ac:spMkLst>
            <pc:docMk/>
            <pc:sldMk cId="3216791841" sldId="647"/>
            <ac:spMk id="50" creationId="{85DCD3F2-F509-BC6B-A5D3-792A5A48F610}"/>
          </ac:spMkLst>
        </pc:spChg>
        <pc:spChg chg="mod">
          <ac:chgData name="Karin Šandorová" userId="6237acbc-0591-438a-87eb-2cd7f5b87a1e" providerId="ADAL" clId="{DAF4A95A-53CD-49C4-AA18-A0E36D9C4941}" dt="2023-02-07T14:28:13.382" v="160" actId="20577"/>
          <ac:spMkLst>
            <pc:docMk/>
            <pc:sldMk cId="3216791841" sldId="647"/>
            <ac:spMk id="53" creationId="{44BE7DE2-D8F0-6355-B469-505B0B76A131}"/>
          </ac:spMkLst>
        </pc:spChg>
      </pc:sldChg>
      <pc:sldChg chg="new del">
        <pc:chgData name="Karin Šandorová" userId="6237acbc-0591-438a-87eb-2cd7f5b87a1e" providerId="ADAL" clId="{DAF4A95A-53CD-49C4-AA18-A0E36D9C4941}" dt="2023-02-07T14:12:44.427" v="3" actId="47"/>
        <pc:sldMkLst>
          <pc:docMk/>
          <pc:sldMk cId="821325219" sldId="651"/>
        </pc:sldMkLst>
      </pc:sldChg>
      <pc:sldChg chg="modSp add mod">
        <pc:chgData name="Karin Šandorová" userId="6237acbc-0591-438a-87eb-2cd7f5b87a1e" providerId="ADAL" clId="{DAF4A95A-53CD-49C4-AA18-A0E36D9C4941}" dt="2023-02-07T14:13:56.907" v="21" actId="20577"/>
        <pc:sldMkLst>
          <pc:docMk/>
          <pc:sldMk cId="3940753924" sldId="652"/>
        </pc:sldMkLst>
        <pc:spChg chg="mod">
          <ac:chgData name="Karin Šandorová" userId="6237acbc-0591-438a-87eb-2cd7f5b87a1e" providerId="ADAL" clId="{DAF4A95A-53CD-49C4-AA18-A0E36D9C4941}" dt="2023-02-07T14:13:56.907" v="21" actId="20577"/>
          <ac:spMkLst>
            <pc:docMk/>
            <pc:sldMk cId="3940753924" sldId="652"/>
            <ac:spMk id="7" creationId="{00000000-0000-0000-0000-000000000000}"/>
          </ac:spMkLst>
        </pc:spChg>
      </pc:sldChg>
      <pc:sldChg chg="addSp delSp modSp add mod">
        <pc:chgData name="Karin Šandorová" userId="6237acbc-0591-438a-87eb-2cd7f5b87a1e" providerId="ADAL" clId="{DAF4A95A-53CD-49C4-AA18-A0E36D9C4941}" dt="2023-02-07T14:18:02.489" v="71"/>
        <pc:sldMkLst>
          <pc:docMk/>
          <pc:sldMk cId="2483929934" sldId="653"/>
        </pc:sldMkLst>
        <pc:spChg chg="mod">
          <ac:chgData name="Karin Šandorová" userId="6237acbc-0591-438a-87eb-2cd7f5b87a1e" providerId="ADAL" clId="{DAF4A95A-53CD-49C4-AA18-A0E36D9C4941}" dt="2023-02-07T14:18:02.489" v="71"/>
          <ac:spMkLst>
            <pc:docMk/>
            <pc:sldMk cId="2483929934" sldId="653"/>
            <ac:spMk id="7" creationId="{00000000-0000-0000-0000-000000000000}"/>
          </ac:spMkLst>
        </pc:spChg>
        <pc:picChg chg="add mod modCrop">
          <ac:chgData name="Karin Šandorová" userId="6237acbc-0591-438a-87eb-2cd7f5b87a1e" providerId="ADAL" clId="{DAF4A95A-53CD-49C4-AA18-A0E36D9C4941}" dt="2023-02-07T14:16:21.124" v="55" actId="1076"/>
          <ac:picMkLst>
            <pc:docMk/>
            <pc:sldMk cId="2483929934" sldId="653"/>
            <ac:picMk id="8" creationId="{4371E4E4-D03F-C2F6-6793-632ADAD7C63C}"/>
          </ac:picMkLst>
        </pc:picChg>
        <pc:picChg chg="del">
          <ac:chgData name="Karin Šandorová" userId="6237acbc-0591-438a-87eb-2cd7f5b87a1e" providerId="ADAL" clId="{DAF4A95A-53CD-49C4-AA18-A0E36D9C4941}" dt="2023-02-07T14:16:04.332" v="47" actId="478"/>
          <ac:picMkLst>
            <pc:docMk/>
            <pc:sldMk cId="2483929934" sldId="653"/>
            <ac:picMk id="8194" creationId="{B3D22404-3894-99A7-FF65-D6A766E5BAD6}"/>
          </ac:picMkLst>
        </pc:picChg>
      </pc:sldChg>
      <pc:sldChg chg="addSp delSp modSp add mod">
        <pc:chgData name="Karin Šandorová" userId="6237acbc-0591-438a-87eb-2cd7f5b87a1e" providerId="ADAL" clId="{DAF4A95A-53CD-49C4-AA18-A0E36D9C4941}" dt="2023-02-07T14:29:32.221" v="166" actId="1076"/>
        <pc:sldMkLst>
          <pc:docMk/>
          <pc:sldMk cId="4078394346" sldId="654"/>
        </pc:sldMkLst>
        <pc:spChg chg="mod">
          <ac:chgData name="Karin Šandorová" userId="6237acbc-0591-438a-87eb-2cd7f5b87a1e" providerId="ADAL" clId="{DAF4A95A-53CD-49C4-AA18-A0E36D9C4941}" dt="2023-02-07T14:27:49.476" v="150" actId="20577"/>
          <ac:spMkLst>
            <pc:docMk/>
            <pc:sldMk cId="4078394346" sldId="654"/>
            <ac:spMk id="7" creationId="{00000000-0000-0000-0000-000000000000}"/>
          </ac:spMkLst>
        </pc:spChg>
        <pc:graphicFrameChg chg="del">
          <ac:chgData name="Karin Šandorová" userId="6237acbc-0591-438a-87eb-2cd7f5b87a1e" providerId="ADAL" clId="{DAF4A95A-53CD-49C4-AA18-A0E36D9C4941}" dt="2023-02-07T14:29:27.121" v="163" actId="478"/>
          <ac:graphicFrameMkLst>
            <pc:docMk/>
            <pc:sldMk cId="4078394346" sldId="654"/>
            <ac:graphicFrameMk id="2" creationId="{4A25BBE6-5278-2B5C-C704-C2DA6B9D28D7}"/>
          </ac:graphicFrameMkLst>
        </pc:graphicFrameChg>
        <pc:picChg chg="add mod">
          <ac:chgData name="Karin Šandorová" userId="6237acbc-0591-438a-87eb-2cd7f5b87a1e" providerId="ADAL" clId="{DAF4A95A-53CD-49C4-AA18-A0E36D9C4941}" dt="2023-02-07T14:29:32.221" v="166" actId="1076"/>
          <ac:picMkLst>
            <pc:docMk/>
            <pc:sldMk cId="4078394346" sldId="654"/>
            <ac:picMk id="9" creationId="{896D9F47-46C8-CD44-68D3-47213B2019F8}"/>
          </ac:picMkLst>
        </pc:picChg>
      </pc:sldChg>
    </pc:docChg>
  </pc:docChgLst>
  <pc:docChgLst>
    <pc:chgData name="Karin Šandorová" userId="S::karin.sandorova@amic.sk::6237acbc-0591-438a-87eb-2cd7f5b87a1e" providerId="AD" clId="Web-{8CEEDD38-B36F-41EB-AE0E-63F374EF4B27}"/>
    <pc:docChg chg="modSld">
      <pc:chgData name="Karin Šandorová" userId="S::karin.sandorova@amic.sk::6237acbc-0591-438a-87eb-2cd7f5b87a1e" providerId="AD" clId="Web-{8CEEDD38-B36F-41EB-AE0E-63F374EF4B27}" dt="2023-02-07T14:30:47.667" v="0" actId="20577"/>
      <pc:docMkLst>
        <pc:docMk/>
      </pc:docMkLst>
      <pc:sldChg chg="modSp">
        <pc:chgData name="Karin Šandorová" userId="S::karin.sandorova@amic.sk::6237acbc-0591-438a-87eb-2cd7f5b87a1e" providerId="AD" clId="Web-{8CEEDD38-B36F-41EB-AE0E-63F374EF4B27}" dt="2023-02-07T14:30:47.667" v="0" actId="20577"/>
        <pc:sldMkLst>
          <pc:docMk/>
          <pc:sldMk cId="3216791841" sldId="647"/>
        </pc:sldMkLst>
        <pc:spChg chg="mod">
          <ac:chgData name="Karin Šandorová" userId="S::karin.sandorova@amic.sk::6237acbc-0591-438a-87eb-2cd7f5b87a1e" providerId="AD" clId="Web-{8CEEDD38-B36F-41EB-AE0E-63F374EF4B27}" dt="2023-02-07T14:30:47.667" v="0" actId="20577"/>
          <ac:spMkLst>
            <pc:docMk/>
            <pc:sldMk cId="3216791841" sldId="647"/>
            <ac:spMk id="12" creationId="{447996C4-D521-B6FB-D309-00ED4FBFE470}"/>
          </ac:spMkLst>
        </pc:spChg>
      </pc:sldChg>
    </pc:docChg>
  </pc:docChgLst>
  <pc:docChgLst>
    <pc:chgData name="Karin Šandorová" userId="S::karin.sandorova@amic.sk::6237acbc-0591-438a-87eb-2cd7f5b87a1e" providerId="AD" clId="Web-{405D4E9B-42ED-4404-A832-5E3E3BBCF728}"/>
    <pc:docChg chg="modSld">
      <pc:chgData name="Karin Šandorová" userId="S::karin.sandorova@amic.sk::6237acbc-0591-438a-87eb-2cd7f5b87a1e" providerId="AD" clId="Web-{405D4E9B-42ED-4404-A832-5E3E3BBCF728}" dt="2023-02-07T14:38:56.674" v="3" actId="20577"/>
      <pc:docMkLst>
        <pc:docMk/>
      </pc:docMkLst>
      <pc:sldChg chg="modSp">
        <pc:chgData name="Karin Šandorová" userId="S::karin.sandorova@amic.sk::6237acbc-0591-438a-87eb-2cd7f5b87a1e" providerId="AD" clId="Web-{405D4E9B-42ED-4404-A832-5E3E3BBCF728}" dt="2023-02-07T14:38:56.674" v="3" actId="20577"/>
        <pc:sldMkLst>
          <pc:docMk/>
          <pc:sldMk cId="3216791841" sldId="647"/>
        </pc:sldMkLst>
        <pc:spChg chg="mod">
          <ac:chgData name="Karin Šandorová" userId="S::karin.sandorova@amic.sk::6237acbc-0591-438a-87eb-2cd7f5b87a1e" providerId="AD" clId="Web-{405D4E9B-42ED-4404-A832-5E3E3BBCF728}" dt="2023-02-07T14:38:56.674" v="3" actId="20577"/>
          <ac:spMkLst>
            <pc:docMk/>
            <pc:sldMk cId="3216791841" sldId="647"/>
            <ac:spMk id="53" creationId="{44BE7DE2-D8F0-6355-B469-505B0B76A131}"/>
          </ac:spMkLst>
        </pc:spChg>
      </pc:sldChg>
      <pc:sldChg chg="modSp">
        <pc:chgData name="Karin Šandorová" userId="S::karin.sandorova@amic.sk::6237acbc-0591-438a-87eb-2cd7f5b87a1e" providerId="AD" clId="Web-{405D4E9B-42ED-4404-A832-5E3E3BBCF728}" dt="2023-02-07T14:38:48.971" v="2" actId="20577"/>
        <pc:sldMkLst>
          <pc:docMk/>
          <pc:sldMk cId="3940753924" sldId="652"/>
        </pc:sldMkLst>
        <pc:spChg chg="mod">
          <ac:chgData name="Karin Šandorová" userId="S::karin.sandorova@amic.sk::6237acbc-0591-438a-87eb-2cd7f5b87a1e" providerId="AD" clId="Web-{405D4E9B-42ED-4404-A832-5E3E3BBCF728}" dt="2023-02-07T14:38:48.971" v="2" actId="20577"/>
          <ac:spMkLst>
            <pc:docMk/>
            <pc:sldMk cId="3940753924" sldId="652"/>
            <ac:spMk id="7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image" Target="../media/image12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520F18-CA2B-4F89-8DD3-5B547A126C0E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48A76D8-393A-4FE9-B940-225893CD343C}">
      <dgm:prSet phldrT="[Text]" custT="1"/>
      <dgm:spPr/>
      <dgm:t>
        <a:bodyPr/>
        <a:lstStyle/>
        <a:p>
          <a:r>
            <a:rPr lang="sk-SK" sz="1200" b="1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Continental:  generálny partner podujatia OSA Naprieč Slovenskom </a:t>
          </a:r>
        </a:p>
      </dgm:t>
    </dgm:pt>
    <dgm:pt modelId="{319080D5-EC0D-4C47-A409-976E3C1C4B77}" type="parTrans" cxnId="{DE2C25F5-36F8-451B-9B99-7E3D59F0A172}">
      <dgm:prSet/>
      <dgm:spPr/>
      <dgm:t>
        <a:bodyPr/>
        <a:lstStyle/>
        <a:p>
          <a:endParaRPr lang="cs-CZ"/>
        </a:p>
      </dgm:t>
    </dgm:pt>
    <dgm:pt modelId="{FDE4B32E-B4B6-46A9-9D80-EA114C464DF1}" type="sibTrans" cxnId="{DE2C25F5-36F8-451B-9B99-7E3D59F0A17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cs-CZ"/>
        </a:p>
      </dgm:t>
    </dgm:pt>
    <dgm:pt modelId="{C287DE7C-7E09-400D-B416-0A3350DDF282}">
      <dgm:prSet phldrT="[Text]" custT="1"/>
      <dgm:spPr/>
      <dgm:t>
        <a:bodyPr/>
        <a:lstStyle/>
        <a:p>
          <a:r>
            <a:rPr lang="sk-SK" sz="1200" b="1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Aktívna komunikácia s novinármi</a:t>
          </a:r>
        </a:p>
      </dgm:t>
    </dgm:pt>
    <dgm:pt modelId="{41D47B38-A55D-4F37-BA75-C42142A26D65}" type="parTrans" cxnId="{BEA2E084-691C-4BD6-ABE9-37CAD603F8EC}">
      <dgm:prSet/>
      <dgm:spPr/>
      <dgm:t>
        <a:bodyPr/>
        <a:lstStyle/>
        <a:p>
          <a:endParaRPr lang="cs-CZ"/>
        </a:p>
      </dgm:t>
    </dgm:pt>
    <dgm:pt modelId="{5B7FFFEC-ED3C-486C-87F3-C6DBEC6BE052}" type="sibTrans" cxnId="{BEA2E084-691C-4BD6-ABE9-37CAD603F8EC}">
      <dgm:prSet/>
      <dgm:spPr>
        <a:blipFill>
          <a:blip xmlns:r="http://schemas.openxmlformats.org/officeDocument/2006/relationships" r:embed="rId2"/>
          <a:srcRect/>
          <a:stretch>
            <a:fillRect t="-8000" b="-8000"/>
          </a:stretch>
        </a:blipFill>
      </dgm:spPr>
      <dgm:t>
        <a:bodyPr/>
        <a:lstStyle/>
        <a:p>
          <a:endParaRPr lang="cs-CZ"/>
        </a:p>
      </dgm:t>
    </dgm:pt>
    <dgm:pt modelId="{849CC858-1AF9-4C0B-B0DA-F95A04B1F949}">
      <dgm:prSet phldrT="[Text]" custT="1"/>
      <dgm:spPr/>
      <dgm:t>
        <a:bodyPr/>
        <a:lstStyle/>
        <a:p>
          <a:r>
            <a:rPr lang="sk-SK" sz="1200" b="1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Streamovanie diskusie na Facebooku podujatia Naprieč Slovenskom</a:t>
          </a:r>
        </a:p>
      </dgm:t>
    </dgm:pt>
    <dgm:pt modelId="{C035B930-8A10-4157-A958-47FB7482B61E}" type="parTrans" cxnId="{4AE0C569-AD93-4D4A-9862-ED4D54BA266C}">
      <dgm:prSet/>
      <dgm:spPr/>
      <dgm:t>
        <a:bodyPr/>
        <a:lstStyle/>
        <a:p>
          <a:endParaRPr lang="cs-CZ"/>
        </a:p>
      </dgm:t>
    </dgm:pt>
    <dgm:pt modelId="{30CB92CA-C733-44AD-AE8D-77367A913AA4}" type="sibTrans" cxnId="{4AE0C569-AD93-4D4A-9862-ED4D54BA266C}">
      <dgm:prSet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endParaRPr lang="cs-CZ"/>
        </a:p>
      </dgm:t>
    </dgm:pt>
    <dgm:pt modelId="{F8636983-A3A4-42F2-8E6F-5352BAAE8C1B}">
      <dgm:prSet phldrT="[Text]" custT="1"/>
      <dgm:spPr/>
      <dgm:t>
        <a:bodyPr/>
        <a:lstStyle/>
        <a:p>
          <a:r>
            <a:rPr lang="sk-SK" sz="1200" b="1" cap="none" spc="0" noProof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Cross-posting</a:t>
          </a:r>
          <a:r>
            <a:rPr lang="sk-SK" sz="1200" b="1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streamu diskusie relevantnými médiami</a:t>
          </a:r>
        </a:p>
      </dgm:t>
    </dgm:pt>
    <dgm:pt modelId="{1B8E8A18-987D-4BFE-B548-7AA49E1A48D3}" type="parTrans" cxnId="{757D048D-B5F3-496F-ACEF-4544E257C8D3}">
      <dgm:prSet/>
      <dgm:spPr/>
      <dgm:t>
        <a:bodyPr/>
        <a:lstStyle/>
        <a:p>
          <a:endParaRPr lang="cs-CZ"/>
        </a:p>
      </dgm:t>
    </dgm:pt>
    <dgm:pt modelId="{EDA28950-00BE-4F95-A76B-0A2705DCEB32}" type="sibTrans" cxnId="{757D048D-B5F3-496F-ACEF-4544E257C8D3}">
      <dgm:prSet/>
      <dgm:spPr>
        <a:blipFill>
          <a:blip xmlns:r="http://schemas.openxmlformats.org/officeDocument/2006/relationships" r:embed="rId4"/>
          <a:srcRect/>
          <a:stretch>
            <a:fillRect t="-8000" b="-8000"/>
          </a:stretch>
        </a:blipFill>
      </dgm:spPr>
      <dgm:t>
        <a:bodyPr/>
        <a:lstStyle/>
        <a:p>
          <a:endParaRPr lang="cs-CZ"/>
        </a:p>
      </dgm:t>
    </dgm:pt>
    <dgm:pt modelId="{AF80E6C2-C780-4D27-B514-84A9F7B04F48}">
      <dgm:prSet phldrT="[Text]" custT="1"/>
      <dgm:spPr/>
      <dgm:t>
        <a:bodyPr/>
        <a:lstStyle/>
        <a:p>
          <a:r>
            <a:rPr lang="sk-SK" sz="1200" b="1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Diskusia na tému bezpečnosť a tolerancia na cestách</a:t>
          </a:r>
        </a:p>
      </dgm:t>
    </dgm:pt>
    <dgm:pt modelId="{1C49EEB1-AE83-4D3F-9ABF-82D22C198ADC}" type="sibTrans" cxnId="{A0735FB6-32ED-4978-B0C2-88BD585557FE}">
      <dgm:prSet/>
      <dgm:spPr>
        <a:blipFill>
          <a:blip xmlns:r="http://schemas.openxmlformats.org/officeDocument/2006/relationships" r:embed="rId5"/>
          <a:srcRect/>
          <a:stretch>
            <a:fillRect t="-20000" b="-20000"/>
          </a:stretch>
        </a:blipFill>
      </dgm:spPr>
      <dgm:t>
        <a:bodyPr/>
        <a:lstStyle/>
        <a:p>
          <a:endParaRPr lang="cs-CZ"/>
        </a:p>
      </dgm:t>
    </dgm:pt>
    <dgm:pt modelId="{B999CF4D-6893-445F-808F-374AE8F6B0D5}" type="parTrans" cxnId="{A0735FB6-32ED-4978-B0C2-88BD585557FE}">
      <dgm:prSet/>
      <dgm:spPr/>
      <dgm:t>
        <a:bodyPr/>
        <a:lstStyle/>
        <a:p>
          <a:endParaRPr lang="cs-CZ"/>
        </a:p>
      </dgm:t>
    </dgm:pt>
    <dgm:pt modelId="{67096553-3EE7-4FAA-8096-616CEF86496C}">
      <dgm:prSet custT="1"/>
      <dgm:spPr/>
      <dgm:t>
        <a:bodyPr/>
        <a:lstStyle/>
        <a:p>
          <a:r>
            <a:rPr lang="sk-SK" sz="12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Aktívna účasť 2 redaktorov </a:t>
          </a:r>
          <a:r>
            <a:rPr lang="sk-SK" sz="1175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spravodajstva</a:t>
          </a:r>
          <a:r>
            <a:rPr lang="sk-SK" sz="12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v pelotóne  prvej etapy jazdy</a:t>
          </a:r>
          <a:endParaRPr lang="de-DE" sz="12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EC7FAAB-7B47-40EB-B0C6-AC73B6ADD816}" type="sibTrans" cxnId="{97C6E525-56A0-4F30-99A1-2FC95BD7C828}">
      <dgm:prSet/>
      <dgm:spPr>
        <a:blipFill>
          <a:blip xmlns:r="http://schemas.openxmlformats.org/officeDocument/2006/relationships" r:embed="rId6"/>
          <a:srcRect/>
          <a:stretch>
            <a:fillRect l="-14000" r="-14000"/>
          </a:stretch>
        </a:blipFill>
      </dgm:spPr>
      <dgm:t>
        <a:bodyPr/>
        <a:lstStyle/>
        <a:p>
          <a:endParaRPr lang="cs-CZ"/>
        </a:p>
      </dgm:t>
    </dgm:pt>
    <dgm:pt modelId="{9702667C-9A15-4655-8B25-5A840D98C8B2}" type="parTrans" cxnId="{97C6E525-56A0-4F30-99A1-2FC95BD7C828}">
      <dgm:prSet/>
      <dgm:spPr/>
      <dgm:t>
        <a:bodyPr/>
        <a:lstStyle/>
        <a:p>
          <a:endParaRPr lang="de-DE"/>
        </a:p>
      </dgm:t>
    </dgm:pt>
    <dgm:pt modelId="{38625377-5B8D-45D9-9B1C-1C50A1B9C79A}">
      <dgm:prSet custT="1"/>
      <dgm:spPr/>
      <dgm:t>
        <a:bodyPr/>
        <a:lstStyle/>
        <a:p>
          <a:r>
            <a:rPr lang="sk-SK" sz="12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Tlačová správa</a:t>
          </a:r>
        </a:p>
      </dgm:t>
    </dgm:pt>
    <dgm:pt modelId="{3B96DC0C-DCD9-4A52-8F20-B100E4C3CFF6}" type="sibTrans" cxnId="{55110F64-49CA-4521-89BC-723CC1BE8723}">
      <dgm:prSet/>
      <dgm:spPr>
        <a:blipFill>
          <a:blip xmlns:r="http://schemas.openxmlformats.org/officeDocument/2006/relationships" r:embed="rId7"/>
          <a:srcRect/>
          <a:stretch>
            <a:fillRect l="-1000" r="-1000"/>
          </a:stretch>
        </a:blipFill>
      </dgm:spPr>
      <dgm:t>
        <a:bodyPr/>
        <a:lstStyle/>
        <a:p>
          <a:endParaRPr lang="cs-CZ"/>
        </a:p>
      </dgm:t>
    </dgm:pt>
    <dgm:pt modelId="{86FEE051-20F1-43CD-AF2D-4F7CA19EDD19}" type="parTrans" cxnId="{55110F64-49CA-4521-89BC-723CC1BE8723}">
      <dgm:prSet/>
      <dgm:spPr/>
      <dgm:t>
        <a:bodyPr/>
        <a:lstStyle/>
        <a:p>
          <a:endParaRPr lang="sk-SK"/>
        </a:p>
      </dgm:t>
    </dgm:pt>
    <dgm:pt modelId="{A0A2B7E7-5584-49FE-9274-2A0F4C7F65E8}" type="pres">
      <dgm:prSet presAssocID="{48520F18-CA2B-4F89-8DD3-5B547A126C0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sk-SK"/>
        </a:p>
      </dgm:t>
    </dgm:pt>
    <dgm:pt modelId="{BCB2FC02-AFA2-4FF0-AA68-C7C2BE9ED3B2}" type="pres">
      <dgm:prSet presAssocID="{67096553-3EE7-4FAA-8096-616CEF86496C}" presName="text1" presStyleCnt="0"/>
      <dgm:spPr/>
    </dgm:pt>
    <dgm:pt modelId="{6BB3EF5F-DAAB-4CED-8988-2361563EA20A}" type="pres">
      <dgm:prSet presAssocID="{67096553-3EE7-4FAA-8096-616CEF86496C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301AF07-0F32-4C64-99BF-255D0120BF1A}" type="pres">
      <dgm:prSet presAssocID="{67096553-3EE7-4FAA-8096-616CEF86496C}" presName="textaccent1" presStyleCnt="0"/>
      <dgm:spPr/>
    </dgm:pt>
    <dgm:pt modelId="{E2903C39-6DBA-4F11-9769-EAA1246516B1}" type="pres">
      <dgm:prSet presAssocID="{67096553-3EE7-4FAA-8096-616CEF86496C}" presName="accentRepeatNode" presStyleLbl="solidAlignAcc1" presStyleIdx="0" presStyleCnt="14"/>
      <dgm:spPr/>
    </dgm:pt>
    <dgm:pt modelId="{F85EB9EB-FB92-4393-89E1-98613B72AD32}" type="pres">
      <dgm:prSet presAssocID="{1EC7FAAB-7B47-40EB-B0C6-AC73B6ADD816}" presName="image1" presStyleCnt="0"/>
      <dgm:spPr/>
    </dgm:pt>
    <dgm:pt modelId="{AF7F6A88-C10C-4004-947B-7018004295D2}" type="pres">
      <dgm:prSet presAssocID="{1EC7FAAB-7B47-40EB-B0C6-AC73B6ADD816}" presName="imageRepeatNode" presStyleLbl="alignAcc1" presStyleIdx="0" presStyleCnt="7"/>
      <dgm:spPr/>
      <dgm:t>
        <a:bodyPr/>
        <a:lstStyle/>
        <a:p>
          <a:endParaRPr lang="sk-SK"/>
        </a:p>
      </dgm:t>
    </dgm:pt>
    <dgm:pt modelId="{DB77C336-97B5-490C-BD89-E042C0810045}" type="pres">
      <dgm:prSet presAssocID="{1EC7FAAB-7B47-40EB-B0C6-AC73B6ADD816}" presName="imageaccent1" presStyleCnt="0"/>
      <dgm:spPr/>
    </dgm:pt>
    <dgm:pt modelId="{C4948814-E24E-403F-9E6D-7C430E80ACFA}" type="pres">
      <dgm:prSet presAssocID="{1EC7FAAB-7B47-40EB-B0C6-AC73B6ADD816}" presName="accentRepeatNode" presStyleLbl="solidAlignAcc1" presStyleIdx="1" presStyleCnt="14"/>
      <dgm:spPr/>
    </dgm:pt>
    <dgm:pt modelId="{4247019B-BD1A-4503-8EE4-2CEF3F3EBAB1}" type="pres">
      <dgm:prSet presAssocID="{AF80E6C2-C780-4D27-B514-84A9F7B04F48}" presName="text2" presStyleCnt="0"/>
      <dgm:spPr/>
    </dgm:pt>
    <dgm:pt modelId="{61CB2D57-FCD3-46D8-8408-F8AA379CF318}" type="pres">
      <dgm:prSet presAssocID="{AF80E6C2-C780-4D27-B514-84A9F7B04F48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B535F883-9E00-449A-9ED2-D4AA05DD1273}" type="pres">
      <dgm:prSet presAssocID="{AF80E6C2-C780-4D27-B514-84A9F7B04F48}" presName="textaccent2" presStyleCnt="0"/>
      <dgm:spPr/>
    </dgm:pt>
    <dgm:pt modelId="{83145C5D-7B67-473F-9156-A84AFC57B6BA}" type="pres">
      <dgm:prSet presAssocID="{AF80E6C2-C780-4D27-B514-84A9F7B04F48}" presName="accentRepeatNode" presStyleLbl="solidAlignAcc1" presStyleIdx="2" presStyleCnt="14"/>
      <dgm:spPr/>
    </dgm:pt>
    <dgm:pt modelId="{EACF9DCE-25A1-4DC0-825D-E979EEC724F9}" type="pres">
      <dgm:prSet presAssocID="{1C49EEB1-AE83-4D3F-9ABF-82D22C198ADC}" presName="image2" presStyleCnt="0"/>
      <dgm:spPr/>
    </dgm:pt>
    <dgm:pt modelId="{2F65FAF9-5214-4441-8C00-EF2F605E9A04}" type="pres">
      <dgm:prSet presAssocID="{1C49EEB1-AE83-4D3F-9ABF-82D22C198ADC}" presName="imageRepeatNode" presStyleLbl="alignAcc1" presStyleIdx="1" presStyleCnt="7" custLinFactNeighborX="181"/>
      <dgm:spPr/>
      <dgm:t>
        <a:bodyPr/>
        <a:lstStyle/>
        <a:p>
          <a:endParaRPr lang="sk-SK"/>
        </a:p>
      </dgm:t>
    </dgm:pt>
    <dgm:pt modelId="{6262C6A0-434F-4F0A-8327-0A1657CE9633}" type="pres">
      <dgm:prSet presAssocID="{1C49EEB1-AE83-4D3F-9ABF-82D22C198ADC}" presName="imageaccent2" presStyleCnt="0"/>
      <dgm:spPr/>
    </dgm:pt>
    <dgm:pt modelId="{0A2C2075-AA94-486E-83EF-83827A565D2C}" type="pres">
      <dgm:prSet presAssocID="{1C49EEB1-AE83-4D3F-9ABF-82D22C198ADC}" presName="accentRepeatNode" presStyleLbl="solidAlignAcc1" presStyleIdx="3" presStyleCnt="14"/>
      <dgm:spPr/>
    </dgm:pt>
    <dgm:pt modelId="{50FCD177-50EE-463A-B16E-B0CB58A96F04}" type="pres">
      <dgm:prSet presAssocID="{348A76D8-393A-4FE9-B940-225893CD343C}" presName="text3" presStyleCnt="0"/>
      <dgm:spPr/>
    </dgm:pt>
    <dgm:pt modelId="{0513D8D9-FF95-4926-BE86-E0B5F176A10A}" type="pres">
      <dgm:prSet presAssocID="{348A76D8-393A-4FE9-B940-225893CD343C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7F44B1E-5E8B-4BF9-B716-189A823363E5}" type="pres">
      <dgm:prSet presAssocID="{348A76D8-393A-4FE9-B940-225893CD343C}" presName="textaccent3" presStyleCnt="0"/>
      <dgm:spPr/>
    </dgm:pt>
    <dgm:pt modelId="{2CD47FB7-6DA2-41E0-9DF5-83D56FF5EE00}" type="pres">
      <dgm:prSet presAssocID="{348A76D8-393A-4FE9-B940-225893CD343C}" presName="accentRepeatNode" presStyleLbl="solidAlignAcc1" presStyleIdx="4" presStyleCnt="14"/>
      <dgm:spPr/>
    </dgm:pt>
    <dgm:pt modelId="{12735E5A-C6ED-40CD-B6C1-E675A787A124}" type="pres">
      <dgm:prSet presAssocID="{FDE4B32E-B4B6-46A9-9D80-EA114C464DF1}" presName="image3" presStyleCnt="0"/>
      <dgm:spPr/>
    </dgm:pt>
    <dgm:pt modelId="{470A1B63-884B-48F9-8B0B-73B782E4522D}" type="pres">
      <dgm:prSet presAssocID="{FDE4B32E-B4B6-46A9-9D80-EA114C464DF1}" presName="imageRepeatNode" presStyleLbl="alignAcc1" presStyleIdx="2" presStyleCnt="7"/>
      <dgm:spPr/>
      <dgm:t>
        <a:bodyPr/>
        <a:lstStyle/>
        <a:p>
          <a:endParaRPr lang="sk-SK"/>
        </a:p>
      </dgm:t>
    </dgm:pt>
    <dgm:pt modelId="{A08954EE-F93A-4752-A02E-EE6CDE31A846}" type="pres">
      <dgm:prSet presAssocID="{FDE4B32E-B4B6-46A9-9D80-EA114C464DF1}" presName="imageaccent3" presStyleCnt="0"/>
      <dgm:spPr/>
    </dgm:pt>
    <dgm:pt modelId="{C510ACFD-2CBD-4EA8-BAF8-20D8D96E3F66}" type="pres">
      <dgm:prSet presAssocID="{FDE4B32E-B4B6-46A9-9D80-EA114C464DF1}" presName="accentRepeatNode" presStyleLbl="solidAlignAcc1" presStyleIdx="5" presStyleCnt="14"/>
      <dgm:spPr/>
    </dgm:pt>
    <dgm:pt modelId="{ED9A570B-FE88-4936-99CE-6A95E5373F02}" type="pres">
      <dgm:prSet presAssocID="{C287DE7C-7E09-400D-B416-0A3350DDF282}" presName="text4" presStyleCnt="0"/>
      <dgm:spPr/>
    </dgm:pt>
    <dgm:pt modelId="{A6300984-71C9-454C-B276-E314F08F4391}" type="pres">
      <dgm:prSet presAssocID="{C287DE7C-7E09-400D-B416-0A3350DDF282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34F709D-AF77-4600-AF20-8FFA69C68AF0}" type="pres">
      <dgm:prSet presAssocID="{C287DE7C-7E09-400D-B416-0A3350DDF282}" presName="textaccent4" presStyleCnt="0"/>
      <dgm:spPr/>
    </dgm:pt>
    <dgm:pt modelId="{7287B24F-197A-4266-8DFE-0BEAC15F2E1A}" type="pres">
      <dgm:prSet presAssocID="{C287DE7C-7E09-400D-B416-0A3350DDF282}" presName="accentRepeatNode" presStyleLbl="solidAlignAcc1" presStyleIdx="6" presStyleCnt="14"/>
      <dgm:spPr/>
    </dgm:pt>
    <dgm:pt modelId="{653AC693-8E1D-41A4-A571-596BB399F1DB}" type="pres">
      <dgm:prSet presAssocID="{5B7FFFEC-ED3C-486C-87F3-C6DBEC6BE052}" presName="image4" presStyleCnt="0"/>
      <dgm:spPr/>
    </dgm:pt>
    <dgm:pt modelId="{69DA54A0-936A-4791-84A1-E655020E0A77}" type="pres">
      <dgm:prSet presAssocID="{5B7FFFEC-ED3C-486C-87F3-C6DBEC6BE052}" presName="imageRepeatNode" presStyleLbl="alignAcc1" presStyleIdx="3" presStyleCnt="7"/>
      <dgm:spPr/>
      <dgm:t>
        <a:bodyPr/>
        <a:lstStyle/>
        <a:p>
          <a:endParaRPr lang="sk-SK"/>
        </a:p>
      </dgm:t>
    </dgm:pt>
    <dgm:pt modelId="{AAF8A484-DB7E-42A2-83A1-1A6EAF44F0DD}" type="pres">
      <dgm:prSet presAssocID="{5B7FFFEC-ED3C-486C-87F3-C6DBEC6BE052}" presName="imageaccent4" presStyleCnt="0"/>
      <dgm:spPr/>
    </dgm:pt>
    <dgm:pt modelId="{4AA35131-5D27-4CE3-AD34-9B5B326C40D7}" type="pres">
      <dgm:prSet presAssocID="{5B7FFFEC-ED3C-486C-87F3-C6DBEC6BE052}" presName="accentRepeatNode" presStyleLbl="solidAlignAcc1" presStyleIdx="7" presStyleCnt="14"/>
      <dgm:spPr/>
    </dgm:pt>
    <dgm:pt modelId="{24F32D13-66A7-4328-91F8-2E2402A15DCB}" type="pres">
      <dgm:prSet presAssocID="{849CC858-1AF9-4C0B-B0DA-F95A04B1F949}" presName="text5" presStyleCnt="0"/>
      <dgm:spPr/>
    </dgm:pt>
    <dgm:pt modelId="{1FF0BEDA-604C-4982-8892-59380547E17F}" type="pres">
      <dgm:prSet presAssocID="{849CC858-1AF9-4C0B-B0DA-F95A04B1F949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0F18C3F0-0BD2-4628-BB33-7FF5DCD3FD6B}" type="pres">
      <dgm:prSet presAssocID="{849CC858-1AF9-4C0B-B0DA-F95A04B1F949}" presName="textaccent5" presStyleCnt="0"/>
      <dgm:spPr/>
    </dgm:pt>
    <dgm:pt modelId="{9CCFEBD2-7537-4A4C-A8A9-61C6F0D0A352}" type="pres">
      <dgm:prSet presAssocID="{849CC858-1AF9-4C0B-B0DA-F95A04B1F949}" presName="accentRepeatNode" presStyleLbl="solidAlignAcc1" presStyleIdx="8" presStyleCnt="14"/>
      <dgm:spPr/>
    </dgm:pt>
    <dgm:pt modelId="{936FC802-F8D4-4E36-BFBD-CC02E9E6EE60}" type="pres">
      <dgm:prSet presAssocID="{30CB92CA-C733-44AD-AE8D-77367A913AA4}" presName="image5" presStyleCnt="0"/>
      <dgm:spPr/>
    </dgm:pt>
    <dgm:pt modelId="{05E43813-77A0-48A5-BBB2-829B14768F69}" type="pres">
      <dgm:prSet presAssocID="{30CB92CA-C733-44AD-AE8D-77367A913AA4}" presName="imageRepeatNode" presStyleLbl="alignAcc1" presStyleIdx="4" presStyleCnt="7"/>
      <dgm:spPr/>
      <dgm:t>
        <a:bodyPr/>
        <a:lstStyle/>
        <a:p>
          <a:endParaRPr lang="sk-SK"/>
        </a:p>
      </dgm:t>
    </dgm:pt>
    <dgm:pt modelId="{B1CF729E-0AC1-4DF0-97FB-BBB469BAEB27}" type="pres">
      <dgm:prSet presAssocID="{30CB92CA-C733-44AD-AE8D-77367A913AA4}" presName="imageaccent5" presStyleCnt="0"/>
      <dgm:spPr/>
    </dgm:pt>
    <dgm:pt modelId="{12530278-086A-4998-B366-BAC28CB3EDF3}" type="pres">
      <dgm:prSet presAssocID="{30CB92CA-C733-44AD-AE8D-77367A913AA4}" presName="accentRepeatNode" presStyleLbl="solidAlignAcc1" presStyleIdx="9" presStyleCnt="14"/>
      <dgm:spPr/>
    </dgm:pt>
    <dgm:pt modelId="{DB16AE24-9ADA-43FB-8CF0-333A46226511}" type="pres">
      <dgm:prSet presAssocID="{F8636983-A3A4-42F2-8E6F-5352BAAE8C1B}" presName="text6" presStyleCnt="0"/>
      <dgm:spPr/>
    </dgm:pt>
    <dgm:pt modelId="{3CEF7893-6F14-461C-A20B-9FD26261CCFF}" type="pres">
      <dgm:prSet presAssocID="{F8636983-A3A4-42F2-8E6F-5352BAAE8C1B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4E41CF68-0828-499A-A8CD-0DCEA623266D}" type="pres">
      <dgm:prSet presAssocID="{F8636983-A3A4-42F2-8E6F-5352BAAE8C1B}" presName="textaccent6" presStyleCnt="0"/>
      <dgm:spPr/>
    </dgm:pt>
    <dgm:pt modelId="{A760CE29-C976-4D67-AB25-AFE855C4E306}" type="pres">
      <dgm:prSet presAssocID="{F8636983-A3A4-42F2-8E6F-5352BAAE8C1B}" presName="accentRepeatNode" presStyleLbl="solidAlignAcc1" presStyleIdx="10" presStyleCnt="14"/>
      <dgm:spPr/>
    </dgm:pt>
    <dgm:pt modelId="{E2FB00F1-3CE3-4D2F-8807-0BC882C339FB}" type="pres">
      <dgm:prSet presAssocID="{EDA28950-00BE-4F95-A76B-0A2705DCEB32}" presName="image6" presStyleCnt="0"/>
      <dgm:spPr/>
    </dgm:pt>
    <dgm:pt modelId="{7D2CFC79-4AB0-4741-8EC7-19247224FF99}" type="pres">
      <dgm:prSet presAssocID="{EDA28950-00BE-4F95-A76B-0A2705DCEB32}" presName="imageRepeatNode" presStyleLbl="alignAcc1" presStyleIdx="5" presStyleCnt="7"/>
      <dgm:spPr/>
      <dgm:t>
        <a:bodyPr/>
        <a:lstStyle/>
        <a:p>
          <a:endParaRPr lang="sk-SK"/>
        </a:p>
      </dgm:t>
    </dgm:pt>
    <dgm:pt modelId="{F0787B40-35F6-4646-9341-0E4D379F0D84}" type="pres">
      <dgm:prSet presAssocID="{EDA28950-00BE-4F95-A76B-0A2705DCEB32}" presName="imageaccent6" presStyleCnt="0"/>
      <dgm:spPr/>
    </dgm:pt>
    <dgm:pt modelId="{E8968252-36C0-49A9-9081-6BEAD42E9C86}" type="pres">
      <dgm:prSet presAssocID="{EDA28950-00BE-4F95-A76B-0A2705DCEB32}" presName="accentRepeatNode" presStyleLbl="solidAlignAcc1" presStyleIdx="11" presStyleCnt="14"/>
      <dgm:spPr/>
    </dgm:pt>
    <dgm:pt modelId="{C416B6A6-DF21-4D68-9130-EA1DE852539E}" type="pres">
      <dgm:prSet presAssocID="{38625377-5B8D-45D9-9B1C-1C50A1B9C79A}" presName="text7" presStyleCnt="0"/>
      <dgm:spPr/>
    </dgm:pt>
    <dgm:pt modelId="{D3A16B3D-DCF5-458E-9FC3-B7834544EAFB}" type="pres">
      <dgm:prSet presAssocID="{38625377-5B8D-45D9-9B1C-1C50A1B9C79A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2B68E39-9298-49D4-98ED-6D73C9358984}" type="pres">
      <dgm:prSet presAssocID="{38625377-5B8D-45D9-9B1C-1C50A1B9C79A}" presName="textaccent7" presStyleCnt="0"/>
      <dgm:spPr/>
    </dgm:pt>
    <dgm:pt modelId="{1C7E427D-87F0-4932-AF12-F57D15916997}" type="pres">
      <dgm:prSet presAssocID="{38625377-5B8D-45D9-9B1C-1C50A1B9C79A}" presName="accentRepeatNode" presStyleLbl="solidAlignAcc1" presStyleIdx="12" presStyleCnt="14"/>
      <dgm:spPr/>
    </dgm:pt>
    <dgm:pt modelId="{EEEC845B-EB9C-4311-9A90-1682BBF515C8}" type="pres">
      <dgm:prSet presAssocID="{3B96DC0C-DCD9-4A52-8F20-B100E4C3CFF6}" presName="image7" presStyleCnt="0"/>
      <dgm:spPr/>
    </dgm:pt>
    <dgm:pt modelId="{65B48D45-4A88-4678-A65F-460679429ECB}" type="pres">
      <dgm:prSet presAssocID="{3B96DC0C-DCD9-4A52-8F20-B100E4C3CFF6}" presName="imageRepeatNode" presStyleLbl="alignAcc1" presStyleIdx="6" presStyleCnt="7"/>
      <dgm:spPr/>
      <dgm:t>
        <a:bodyPr/>
        <a:lstStyle/>
        <a:p>
          <a:endParaRPr lang="sk-SK"/>
        </a:p>
      </dgm:t>
    </dgm:pt>
    <dgm:pt modelId="{8DA64A46-5919-492C-A65D-03140B26F687}" type="pres">
      <dgm:prSet presAssocID="{3B96DC0C-DCD9-4A52-8F20-B100E4C3CFF6}" presName="imageaccent7" presStyleCnt="0"/>
      <dgm:spPr/>
    </dgm:pt>
    <dgm:pt modelId="{5F4ABA6B-4EF6-4725-AD55-90973C2BB046}" type="pres">
      <dgm:prSet presAssocID="{3B96DC0C-DCD9-4A52-8F20-B100E4C3CFF6}" presName="accentRepeatNode" presStyleLbl="solidAlignAcc1" presStyleIdx="13" presStyleCnt="14"/>
      <dgm:spPr/>
    </dgm:pt>
  </dgm:ptLst>
  <dgm:cxnLst>
    <dgm:cxn modelId="{C1C7B9D5-CE11-423E-B5C9-7F4B53742D5D}" type="presOf" srcId="{48520F18-CA2B-4F89-8DD3-5B547A126C0E}" destId="{A0A2B7E7-5584-49FE-9274-2A0F4C7F65E8}" srcOrd="0" destOrd="0" presId="urn:microsoft.com/office/officeart/2008/layout/HexagonCluster"/>
    <dgm:cxn modelId="{55110F64-49CA-4521-89BC-723CC1BE8723}" srcId="{48520F18-CA2B-4F89-8DD3-5B547A126C0E}" destId="{38625377-5B8D-45D9-9B1C-1C50A1B9C79A}" srcOrd="6" destOrd="0" parTransId="{86FEE051-20F1-43CD-AF2D-4F7CA19EDD19}" sibTransId="{3B96DC0C-DCD9-4A52-8F20-B100E4C3CFF6}"/>
    <dgm:cxn modelId="{00C3A7B6-0463-4AEE-BE4D-744AA404D22D}" type="presOf" srcId="{1EC7FAAB-7B47-40EB-B0C6-AC73B6ADD816}" destId="{AF7F6A88-C10C-4004-947B-7018004295D2}" srcOrd="0" destOrd="0" presId="urn:microsoft.com/office/officeart/2008/layout/HexagonCluster"/>
    <dgm:cxn modelId="{BEA2E084-691C-4BD6-ABE9-37CAD603F8EC}" srcId="{48520F18-CA2B-4F89-8DD3-5B547A126C0E}" destId="{C287DE7C-7E09-400D-B416-0A3350DDF282}" srcOrd="3" destOrd="0" parTransId="{41D47B38-A55D-4F37-BA75-C42142A26D65}" sibTransId="{5B7FFFEC-ED3C-486C-87F3-C6DBEC6BE052}"/>
    <dgm:cxn modelId="{706AE575-FCD6-47DC-9EFE-642C6F53FB8A}" type="presOf" srcId="{EDA28950-00BE-4F95-A76B-0A2705DCEB32}" destId="{7D2CFC79-4AB0-4741-8EC7-19247224FF99}" srcOrd="0" destOrd="0" presId="urn:microsoft.com/office/officeart/2008/layout/HexagonCluster"/>
    <dgm:cxn modelId="{4E6926B8-D0AA-495F-9721-F42FBD1FE7FE}" type="presOf" srcId="{849CC858-1AF9-4C0B-B0DA-F95A04B1F949}" destId="{1FF0BEDA-604C-4982-8892-59380547E17F}" srcOrd="0" destOrd="0" presId="urn:microsoft.com/office/officeart/2008/layout/HexagonCluster"/>
    <dgm:cxn modelId="{68E0C526-4A6A-47E0-A3E5-4A398049514B}" type="presOf" srcId="{AF80E6C2-C780-4D27-B514-84A9F7B04F48}" destId="{61CB2D57-FCD3-46D8-8408-F8AA379CF318}" srcOrd="0" destOrd="0" presId="urn:microsoft.com/office/officeart/2008/layout/HexagonCluster"/>
    <dgm:cxn modelId="{3E2E0611-D11B-4063-878B-BCF91BF366CE}" type="presOf" srcId="{C287DE7C-7E09-400D-B416-0A3350DDF282}" destId="{A6300984-71C9-454C-B276-E314F08F4391}" srcOrd="0" destOrd="0" presId="urn:microsoft.com/office/officeart/2008/layout/HexagonCluster"/>
    <dgm:cxn modelId="{AE405E9E-FC97-468A-9218-23766E980458}" type="presOf" srcId="{38625377-5B8D-45D9-9B1C-1C50A1B9C79A}" destId="{D3A16B3D-DCF5-458E-9FC3-B7834544EAFB}" srcOrd="0" destOrd="0" presId="urn:microsoft.com/office/officeart/2008/layout/HexagonCluster"/>
    <dgm:cxn modelId="{ED462D43-AE4B-44BD-ACE8-675743E34013}" type="presOf" srcId="{1C49EEB1-AE83-4D3F-9ABF-82D22C198ADC}" destId="{2F65FAF9-5214-4441-8C00-EF2F605E9A04}" srcOrd="0" destOrd="0" presId="urn:microsoft.com/office/officeart/2008/layout/HexagonCluster"/>
    <dgm:cxn modelId="{DEF1FD4A-8533-4FD7-A734-0A7A1F5A2B18}" type="presOf" srcId="{FDE4B32E-B4B6-46A9-9D80-EA114C464DF1}" destId="{470A1B63-884B-48F9-8B0B-73B782E4522D}" srcOrd="0" destOrd="0" presId="urn:microsoft.com/office/officeart/2008/layout/HexagonCluster"/>
    <dgm:cxn modelId="{757D048D-B5F3-496F-ACEF-4544E257C8D3}" srcId="{48520F18-CA2B-4F89-8DD3-5B547A126C0E}" destId="{F8636983-A3A4-42F2-8E6F-5352BAAE8C1B}" srcOrd="5" destOrd="0" parTransId="{1B8E8A18-987D-4BFE-B548-7AA49E1A48D3}" sibTransId="{EDA28950-00BE-4F95-A76B-0A2705DCEB32}"/>
    <dgm:cxn modelId="{1BCDCD84-5CC1-4554-B8E8-59E1E960070D}" type="presOf" srcId="{30CB92CA-C733-44AD-AE8D-77367A913AA4}" destId="{05E43813-77A0-48A5-BBB2-829B14768F69}" srcOrd="0" destOrd="0" presId="urn:microsoft.com/office/officeart/2008/layout/HexagonCluster"/>
    <dgm:cxn modelId="{1D06C842-F0E7-4486-8CD8-AF3D654362EF}" type="presOf" srcId="{348A76D8-393A-4FE9-B940-225893CD343C}" destId="{0513D8D9-FF95-4926-BE86-E0B5F176A10A}" srcOrd="0" destOrd="0" presId="urn:microsoft.com/office/officeart/2008/layout/HexagonCluster"/>
    <dgm:cxn modelId="{DE2C25F5-36F8-451B-9B99-7E3D59F0A172}" srcId="{48520F18-CA2B-4F89-8DD3-5B547A126C0E}" destId="{348A76D8-393A-4FE9-B940-225893CD343C}" srcOrd="2" destOrd="0" parTransId="{319080D5-EC0D-4C47-A409-976E3C1C4B77}" sibTransId="{FDE4B32E-B4B6-46A9-9D80-EA114C464DF1}"/>
    <dgm:cxn modelId="{4AE0C569-AD93-4D4A-9862-ED4D54BA266C}" srcId="{48520F18-CA2B-4F89-8DD3-5B547A126C0E}" destId="{849CC858-1AF9-4C0B-B0DA-F95A04B1F949}" srcOrd="4" destOrd="0" parTransId="{C035B930-8A10-4157-A958-47FB7482B61E}" sibTransId="{30CB92CA-C733-44AD-AE8D-77367A913AA4}"/>
    <dgm:cxn modelId="{97C6E525-56A0-4F30-99A1-2FC95BD7C828}" srcId="{48520F18-CA2B-4F89-8DD3-5B547A126C0E}" destId="{67096553-3EE7-4FAA-8096-616CEF86496C}" srcOrd="0" destOrd="0" parTransId="{9702667C-9A15-4655-8B25-5A840D98C8B2}" sibTransId="{1EC7FAAB-7B47-40EB-B0C6-AC73B6ADD816}"/>
    <dgm:cxn modelId="{133D0F7E-F571-48C2-95EB-BAAD570C8192}" type="presOf" srcId="{5B7FFFEC-ED3C-486C-87F3-C6DBEC6BE052}" destId="{69DA54A0-936A-4791-84A1-E655020E0A77}" srcOrd="0" destOrd="0" presId="urn:microsoft.com/office/officeart/2008/layout/HexagonCluster"/>
    <dgm:cxn modelId="{E46A15F1-7D98-4732-AF8D-203C43604705}" type="presOf" srcId="{F8636983-A3A4-42F2-8E6F-5352BAAE8C1B}" destId="{3CEF7893-6F14-461C-A20B-9FD26261CCFF}" srcOrd="0" destOrd="0" presId="urn:microsoft.com/office/officeart/2008/layout/HexagonCluster"/>
    <dgm:cxn modelId="{A0735FB6-32ED-4978-B0C2-88BD585557FE}" srcId="{48520F18-CA2B-4F89-8DD3-5B547A126C0E}" destId="{AF80E6C2-C780-4D27-B514-84A9F7B04F48}" srcOrd="1" destOrd="0" parTransId="{B999CF4D-6893-445F-808F-374AE8F6B0D5}" sibTransId="{1C49EEB1-AE83-4D3F-9ABF-82D22C198ADC}"/>
    <dgm:cxn modelId="{4BCE920B-0588-4256-9712-D63D8F27E437}" type="presOf" srcId="{67096553-3EE7-4FAA-8096-616CEF86496C}" destId="{6BB3EF5F-DAAB-4CED-8988-2361563EA20A}" srcOrd="0" destOrd="0" presId="urn:microsoft.com/office/officeart/2008/layout/HexagonCluster"/>
    <dgm:cxn modelId="{445B073A-947D-414E-9AA4-FAB525A1BA03}" type="presOf" srcId="{3B96DC0C-DCD9-4A52-8F20-B100E4C3CFF6}" destId="{65B48D45-4A88-4678-A65F-460679429ECB}" srcOrd="0" destOrd="0" presId="urn:microsoft.com/office/officeart/2008/layout/HexagonCluster"/>
    <dgm:cxn modelId="{BB756E6D-549D-49A0-8F18-D4EACE02733A}" type="presParOf" srcId="{A0A2B7E7-5584-49FE-9274-2A0F4C7F65E8}" destId="{BCB2FC02-AFA2-4FF0-AA68-C7C2BE9ED3B2}" srcOrd="0" destOrd="0" presId="urn:microsoft.com/office/officeart/2008/layout/HexagonCluster"/>
    <dgm:cxn modelId="{B3E86814-6AAB-4C89-9BF9-6A0568760C27}" type="presParOf" srcId="{BCB2FC02-AFA2-4FF0-AA68-C7C2BE9ED3B2}" destId="{6BB3EF5F-DAAB-4CED-8988-2361563EA20A}" srcOrd="0" destOrd="0" presId="urn:microsoft.com/office/officeart/2008/layout/HexagonCluster"/>
    <dgm:cxn modelId="{D9DBCE5D-0785-4910-9148-8C924258B096}" type="presParOf" srcId="{A0A2B7E7-5584-49FE-9274-2A0F4C7F65E8}" destId="{9301AF07-0F32-4C64-99BF-255D0120BF1A}" srcOrd="1" destOrd="0" presId="urn:microsoft.com/office/officeart/2008/layout/HexagonCluster"/>
    <dgm:cxn modelId="{D2D9C6E1-69D7-4860-84C3-D2D7FAC2A6FB}" type="presParOf" srcId="{9301AF07-0F32-4C64-99BF-255D0120BF1A}" destId="{E2903C39-6DBA-4F11-9769-EAA1246516B1}" srcOrd="0" destOrd="0" presId="urn:microsoft.com/office/officeart/2008/layout/HexagonCluster"/>
    <dgm:cxn modelId="{9A8144A7-B91C-4033-A056-7A83BDA4D4A5}" type="presParOf" srcId="{A0A2B7E7-5584-49FE-9274-2A0F4C7F65E8}" destId="{F85EB9EB-FB92-4393-89E1-98613B72AD32}" srcOrd="2" destOrd="0" presId="urn:microsoft.com/office/officeart/2008/layout/HexagonCluster"/>
    <dgm:cxn modelId="{D57F46C0-556F-48B0-BF75-FA84356505EA}" type="presParOf" srcId="{F85EB9EB-FB92-4393-89E1-98613B72AD32}" destId="{AF7F6A88-C10C-4004-947B-7018004295D2}" srcOrd="0" destOrd="0" presId="urn:microsoft.com/office/officeart/2008/layout/HexagonCluster"/>
    <dgm:cxn modelId="{F18B02BE-97B1-4C0E-BE91-AF6E5F1A1BAF}" type="presParOf" srcId="{A0A2B7E7-5584-49FE-9274-2A0F4C7F65E8}" destId="{DB77C336-97B5-490C-BD89-E042C0810045}" srcOrd="3" destOrd="0" presId="urn:microsoft.com/office/officeart/2008/layout/HexagonCluster"/>
    <dgm:cxn modelId="{F4154FFE-2744-4C7A-94E8-2868C8D1D3B7}" type="presParOf" srcId="{DB77C336-97B5-490C-BD89-E042C0810045}" destId="{C4948814-E24E-403F-9E6D-7C430E80ACFA}" srcOrd="0" destOrd="0" presId="urn:microsoft.com/office/officeart/2008/layout/HexagonCluster"/>
    <dgm:cxn modelId="{C86DD8AC-6F0B-4C49-9F16-99A523CFAEDC}" type="presParOf" srcId="{A0A2B7E7-5584-49FE-9274-2A0F4C7F65E8}" destId="{4247019B-BD1A-4503-8EE4-2CEF3F3EBAB1}" srcOrd="4" destOrd="0" presId="urn:microsoft.com/office/officeart/2008/layout/HexagonCluster"/>
    <dgm:cxn modelId="{EC80FE03-6E66-49C1-90E0-B7CA027DFBA6}" type="presParOf" srcId="{4247019B-BD1A-4503-8EE4-2CEF3F3EBAB1}" destId="{61CB2D57-FCD3-46D8-8408-F8AA379CF318}" srcOrd="0" destOrd="0" presId="urn:microsoft.com/office/officeart/2008/layout/HexagonCluster"/>
    <dgm:cxn modelId="{5008A4E3-7B22-4FFE-89A6-25C084A5BE66}" type="presParOf" srcId="{A0A2B7E7-5584-49FE-9274-2A0F4C7F65E8}" destId="{B535F883-9E00-449A-9ED2-D4AA05DD1273}" srcOrd="5" destOrd="0" presId="urn:microsoft.com/office/officeart/2008/layout/HexagonCluster"/>
    <dgm:cxn modelId="{3BC85E51-EDE3-4987-990E-F646945CCC6D}" type="presParOf" srcId="{B535F883-9E00-449A-9ED2-D4AA05DD1273}" destId="{83145C5D-7B67-473F-9156-A84AFC57B6BA}" srcOrd="0" destOrd="0" presId="urn:microsoft.com/office/officeart/2008/layout/HexagonCluster"/>
    <dgm:cxn modelId="{D336E984-5D6C-4525-9316-2D3922B91702}" type="presParOf" srcId="{A0A2B7E7-5584-49FE-9274-2A0F4C7F65E8}" destId="{EACF9DCE-25A1-4DC0-825D-E979EEC724F9}" srcOrd="6" destOrd="0" presId="urn:microsoft.com/office/officeart/2008/layout/HexagonCluster"/>
    <dgm:cxn modelId="{C487746F-FCFE-4AD0-86D9-C0402FFDE10C}" type="presParOf" srcId="{EACF9DCE-25A1-4DC0-825D-E979EEC724F9}" destId="{2F65FAF9-5214-4441-8C00-EF2F605E9A04}" srcOrd="0" destOrd="0" presId="urn:microsoft.com/office/officeart/2008/layout/HexagonCluster"/>
    <dgm:cxn modelId="{1609E26A-446B-4D95-B913-78737ADE1670}" type="presParOf" srcId="{A0A2B7E7-5584-49FE-9274-2A0F4C7F65E8}" destId="{6262C6A0-434F-4F0A-8327-0A1657CE9633}" srcOrd="7" destOrd="0" presId="urn:microsoft.com/office/officeart/2008/layout/HexagonCluster"/>
    <dgm:cxn modelId="{8A5FB14A-2570-4F24-A352-C24AE2CAFE85}" type="presParOf" srcId="{6262C6A0-434F-4F0A-8327-0A1657CE9633}" destId="{0A2C2075-AA94-486E-83EF-83827A565D2C}" srcOrd="0" destOrd="0" presId="urn:microsoft.com/office/officeart/2008/layout/HexagonCluster"/>
    <dgm:cxn modelId="{1E292EC3-ECF3-4341-BF74-E64B76292A74}" type="presParOf" srcId="{A0A2B7E7-5584-49FE-9274-2A0F4C7F65E8}" destId="{50FCD177-50EE-463A-B16E-B0CB58A96F04}" srcOrd="8" destOrd="0" presId="urn:microsoft.com/office/officeart/2008/layout/HexagonCluster"/>
    <dgm:cxn modelId="{51DEE23D-C9CA-40C6-9710-56227F26FC30}" type="presParOf" srcId="{50FCD177-50EE-463A-B16E-B0CB58A96F04}" destId="{0513D8D9-FF95-4926-BE86-E0B5F176A10A}" srcOrd="0" destOrd="0" presId="urn:microsoft.com/office/officeart/2008/layout/HexagonCluster"/>
    <dgm:cxn modelId="{5BD2D4E3-D352-4924-AAC3-C3F6FF73D39D}" type="presParOf" srcId="{A0A2B7E7-5584-49FE-9274-2A0F4C7F65E8}" destId="{A7F44B1E-5E8B-4BF9-B716-189A823363E5}" srcOrd="9" destOrd="0" presId="urn:microsoft.com/office/officeart/2008/layout/HexagonCluster"/>
    <dgm:cxn modelId="{D193CFF1-3054-4309-A181-16CBA9C790C9}" type="presParOf" srcId="{A7F44B1E-5E8B-4BF9-B716-189A823363E5}" destId="{2CD47FB7-6DA2-41E0-9DF5-83D56FF5EE00}" srcOrd="0" destOrd="0" presId="urn:microsoft.com/office/officeart/2008/layout/HexagonCluster"/>
    <dgm:cxn modelId="{6F424F53-8ADC-4E62-85F3-0601170BA3BB}" type="presParOf" srcId="{A0A2B7E7-5584-49FE-9274-2A0F4C7F65E8}" destId="{12735E5A-C6ED-40CD-B6C1-E675A787A124}" srcOrd="10" destOrd="0" presId="urn:microsoft.com/office/officeart/2008/layout/HexagonCluster"/>
    <dgm:cxn modelId="{7C41AB6B-0592-4C77-A11E-40639AB054A1}" type="presParOf" srcId="{12735E5A-C6ED-40CD-B6C1-E675A787A124}" destId="{470A1B63-884B-48F9-8B0B-73B782E4522D}" srcOrd="0" destOrd="0" presId="urn:microsoft.com/office/officeart/2008/layout/HexagonCluster"/>
    <dgm:cxn modelId="{26D10EBD-5BC9-4B77-B61C-ACCF72A175B6}" type="presParOf" srcId="{A0A2B7E7-5584-49FE-9274-2A0F4C7F65E8}" destId="{A08954EE-F93A-4752-A02E-EE6CDE31A846}" srcOrd="11" destOrd="0" presId="urn:microsoft.com/office/officeart/2008/layout/HexagonCluster"/>
    <dgm:cxn modelId="{597CAF07-DEC0-446F-B6A5-44708D73E328}" type="presParOf" srcId="{A08954EE-F93A-4752-A02E-EE6CDE31A846}" destId="{C510ACFD-2CBD-4EA8-BAF8-20D8D96E3F66}" srcOrd="0" destOrd="0" presId="urn:microsoft.com/office/officeart/2008/layout/HexagonCluster"/>
    <dgm:cxn modelId="{8EE1C202-C414-499C-A014-0D380B8FFFC6}" type="presParOf" srcId="{A0A2B7E7-5584-49FE-9274-2A0F4C7F65E8}" destId="{ED9A570B-FE88-4936-99CE-6A95E5373F02}" srcOrd="12" destOrd="0" presId="urn:microsoft.com/office/officeart/2008/layout/HexagonCluster"/>
    <dgm:cxn modelId="{802CF28C-0A07-4A91-A0B8-B5FB1429EF85}" type="presParOf" srcId="{ED9A570B-FE88-4936-99CE-6A95E5373F02}" destId="{A6300984-71C9-454C-B276-E314F08F4391}" srcOrd="0" destOrd="0" presId="urn:microsoft.com/office/officeart/2008/layout/HexagonCluster"/>
    <dgm:cxn modelId="{796E3AD3-F825-47AD-8785-393A49A83B8A}" type="presParOf" srcId="{A0A2B7E7-5584-49FE-9274-2A0F4C7F65E8}" destId="{C34F709D-AF77-4600-AF20-8FFA69C68AF0}" srcOrd="13" destOrd="0" presId="urn:microsoft.com/office/officeart/2008/layout/HexagonCluster"/>
    <dgm:cxn modelId="{DD9C9FB5-1370-49A9-87E4-2DCDCFB3A021}" type="presParOf" srcId="{C34F709D-AF77-4600-AF20-8FFA69C68AF0}" destId="{7287B24F-197A-4266-8DFE-0BEAC15F2E1A}" srcOrd="0" destOrd="0" presId="urn:microsoft.com/office/officeart/2008/layout/HexagonCluster"/>
    <dgm:cxn modelId="{1491BAD5-1F11-4C9B-AB34-CB347BCA9BBB}" type="presParOf" srcId="{A0A2B7E7-5584-49FE-9274-2A0F4C7F65E8}" destId="{653AC693-8E1D-41A4-A571-596BB399F1DB}" srcOrd="14" destOrd="0" presId="urn:microsoft.com/office/officeart/2008/layout/HexagonCluster"/>
    <dgm:cxn modelId="{4AF9B2DF-2098-4F00-991F-9FFA7174F374}" type="presParOf" srcId="{653AC693-8E1D-41A4-A571-596BB399F1DB}" destId="{69DA54A0-936A-4791-84A1-E655020E0A77}" srcOrd="0" destOrd="0" presId="urn:microsoft.com/office/officeart/2008/layout/HexagonCluster"/>
    <dgm:cxn modelId="{6CDB6323-CA06-4917-95FF-3B9ECD9CC6BA}" type="presParOf" srcId="{A0A2B7E7-5584-49FE-9274-2A0F4C7F65E8}" destId="{AAF8A484-DB7E-42A2-83A1-1A6EAF44F0DD}" srcOrd="15" destOrd="0" presId="urn:microsoft.com/office/officeart/2008/layout/HexagonCluster"/>
    <dgm:cxn modelId="{732F4E1B-85F9-4CAF-98E3-0E8CE26662FF}" type="presParOf" srcId="{AAF8A484-DB7E-42A2-83A1-1A6EAF44F0DD}" destId="{4AA35131-5D27-4CE3-AD34-9B5B326C40D7}" srcOrd="0" destOrd="0" presId="urn:microsoft.com/office/officeart/2008/layout/HexagonCluster"/>
    <dgm:cxn modelId="{AFF68B5C-B17E-4C4B-8929-90422B0C82A6}" type="presParOf" srcId="{A0A2B7E7-5584-49FE-9274-2A0F4C7F65E8}" destId="{24F32D13-66A7-4328-91F8-2E2402A15DCB}" srcOrd="16" destOrd="0" presId="urn:microsoft.com/office/officeart/2008/layout/HexagonCluster"/>
    <dgm:cxn modelId="{4CBA3CC9-2D9C-493E-B2E4-80EA84861137}" type="presParOf" srcId="{24F32D13-66A7-4328-91F8-2E2402A15DCB}" destId="{1FF0BEDA-604C-4982-8892-59380547E17F}" srcOrd="0" destOrd="0" presId="urn:microsoft.com/office/officeart/2008/layout/HexagonCluster"/>
    <dgm:cxn modelId="{2BFEDD65-409D-4C3A-9952-AAD6C8C1A469}" type="presParOf" srcId="{A0A2B7E7-5584-49FE-9274-2A0F4C7F65E8}" destId="{0F18C3F0-0BD2-4628-BB33-7FF5DCD3FD6B}" srcOrd="17" destOrd="0" presId="urn:microsoft.com/office/officeart/2008/layout/HexagonCluster"/>
    <dgm:cxn modelId="{6CA4A13D-1F23-426E-82AD-141E16A06485}" type="presParOf" srcId="{0F18C3F0-0BD2-4628-BB33-7FF5DCD3FD6B}" destId="{9CCFEBD2-7537-4A4C-A8A9-61C6F0D0A352}" srcOrd="0" destOrd="0" presId="urn:microsoft.com/office/officeart/2008/layout/HexagonCluster"/>
    <dgm:cxn modelId="{A04571D7-E474-4335-A035-6E3DD7CBFBB2}" type="presParOf" srcId="{A0A2B7E7-5584-49FE-9274-2A0F4C7F65E8}" destId="{936FC802-F8D4-4E36-BFBD-CC02E9E6EE60}" srcOrd="18" destOrd="0" presId="urn:microsoft.com/office/officeart/2008/layout/HexagonCluster"/>
    <dgm:cxn modelId="{0792D1D3-8909-48AB-9F0E-A242D6CCB9B4}" type="presParOf" srcId="{936FC802-F8D4-4E36-BFBD-CC02E9E6EE60}" destId="{05E43813-77A0-48A5-BBB2-829B14768F69}" srcOrd="0" destOrd="0" presId="urn:microsoft.com/office/officeart/2008/layout/HexagonCluster"/>
    <dgm:cxn modelId="{46C0C552-7F9F-4749-9263-1448A6BB3F5D}" type="presParOf" srcId="{A0A2B7E7-5584-49FE-9274-2A0F4C7F65E8}" destId="{B1CF729E-0AC1-4DF0-97FB-BBB469BAEB27}" srcOrd="19" destOrd="0" presId="urn:microsoft.com/office/officeart/2008/layout/HexagonCluster"/>
    <dgm:cxn modelId="{A9F296A5-17F1-49F9-9CE4-DADE2531A2FA}" type="presParOf" srcId="{B1CF729E-0AC1-4DF0-97FB-BBB469BAEB27}" destId="{12530278-086A-4998-B366-BAC28CB3EDF3}" srcOrd="0" destOrd="0" presId="urn:microsoft.com/office/officeart/2008/layout/HexagonCluster"/>
    <dgm:cxn modelId="{0FB2668A-0065-4788-98C1-2F93A8B27345}" type="presParOf" srcId="{A0A2B7E7-5584-49FE-9274-2A0F4C7F65E8}" destId="{DB16AE24-9ADA-43FB-8CF0-333A46226511}" srcOrd="20" destOrd="0" presId="urn:microsoft.com/office/officeart/2008/layout/HexagonCluster"/>
    <dgm:cxn modelId="{A1FDB4E6-CE37-4A1E-9842-92D2A9F305AE}" type="presParOf" srcId="{DB16AE24-9ADA-43FB-8CF0-333A46226511}" destId="{3CEF7893-6F14-461C-A20B-9FD26261CCFF}" srcOrd="0" destOrd="0" presId="urn:microsoft.com/office/officeart/2008/layout/HexagonCluster"/>
    <dgm:cxn modelId="{CAE1B56D-0584-4161-8BAA-78B547C4E2E2}" type="presParOf" srcId="{A0A2B7E7-5584-49FE-9274-2A0F4C7F65E8}" destId="{4E41CF68-0828-499A-A8CD-0DCEA623266D}" srcOrd="21" destOrd="0" presId="urn:microsoft.com/office/officeart/2008/layout/HexagonCluster"/>
    <dgm:cxn modelId="{131D6DE8-82F5-4680-8B87-06FE46538A24}" type="presParOf" srcId="{4E41CF68-0828-499A-A8CD-0DCEA623266D}" destId="{A760CE29-C976-4D67-AB25-AFE855C4E306}" srcOrd="0" destOrd="0" presId="urn:microsoft.com/office/officeart/2008/layout/HexagonCluster"/>
    <dgm:cxn modelId="{C01EEA71-04FE-4365-88C1-136188D31C61}" type="presParOf" srcId="{A0A2B7E7-5584-49FE-9274-2A0F4C7F65E8}" destId="{E2FB00F1-3CE3-4D2F-8807-0BC882C339FB}" srcOrd="22" destOrd="0" presId="urn:microsoft.com/office/officeart/2008/layout/HexagonCluster"/>
    <dgm:cxn modelId="{34CAF936-C382-4830-BCFF-406ADDCFD977}" type="presParOf" srcId="{E2FB00F1-3CE3-4D2F-8807-0BC882C339FB}" destId="{7D2CFC79-4AB0-4741-8EC7-19247224FF99}" srcOrd="0" destOrd="0" presId="urn:microsoft.com/office/officeart/2008/layout/HexagonCluster"/>
    <dgm:cxn modelId="{1A7E3405-1AF5-4B0E-BA57-DC785923AF3C}" type="presParOf" srcId="{A0A2B7E7-5584-49FE-9274-2A0F4C7F65E8}" destId="{F0787B40-35F6-4646-9341-0E4D379F0D84}" srcOrd="23" destOrd="0" presId="urn:microsoft.com/office/officeart/2008/layout/HexagonCluster"/>
    <dgm:cxn modelId="{7C654229-B610-4ABD-B7BB-2712127C0409}" type="presParOf" srcId="{F0787B40-35F6-4646-9341-0E4D379F0D84}" destId="{E8968252-36C0-49A9-9081-6BEAD42E9C86}" srcOrd="0" destOrd="0" presId="urn:microsoft.com/office/officeart/2008/layout/HexagonCluster"/>
    <dgm:cxn modelId="{10D8CA5D-2517-49D9-A549-9CA5F3CCB77D}" type="presParOf" srcId="{A0A2B7E7-5584-49FE-9274-2A0F4C7F65E8}" destId="{C416B6A6-DF21-4D68-9130-EA1DE852539E}" srcOrd="24" destOrd="0" presId="urn:microsoft.com/office/officeart/2008/layout/HexagonCluster"/>
    <dgm:cxn modelId="{4EBF0449-65B9-422C-A2CB-0A50E4340F8E}" type="presParOf" srcId="{C416B6A6-DF21-4D68-9130-EA1DE852539E}" destId="{D3A16B3D-DCF5-458E-9FC3-B7834544EAFB}" srcOrd="0" destOrd="0" presId="urn:microsoft.com/office/officeart/2008/layout/HexagonCluster"/>
    <dgm:cxn modelId="{648E13BC-7E2C-4CFB-A067-0595EF6092CA}" type="presParOf" srcId="{A0A2B7E7-5584-49FE-9274-2A0F4C7F65E8}" destId="{62B68E39-9298-49D4-98ED-6D73C9358984}" srcOrd="25" destOrd="0" presId="urn:microsoft.com/office/officeart/2008/layout/HexagonCluster"/>
    <dgm:cxn modelId="{504E2AD6-30BD-475B-B614-9BF154996180}" type="presParOf" srcId="{62B68E39-9298-49D4-98ED-6D73C9358984}" destId="{1C7E427D-87F0-4932-AF12-F57D15916997}" srcOrd="0" destOrd="0" presId="urn:microsoft.com/office/officeart/2008/layout/HexagonCluster"/>
    <dgm:cxn modelId="{E3BCD545-6BD0-4A22-9F52-764D4F1F26EF}" type="presParOf" srcId="{A0A2B7E7-5584-49FE-9274-2A0F4C7F65E8}" destId="{EEEC845B-EB9C-4311-9A90-1682BBF515C8}" srcOrd="26" destOrd="0" presId="urn:microsoft.com/office/officeart/2008/layout/HexagonCluster"/>
    <dgm:cxn modelId="{F8DFB52A-E4C7-4A57-9DA7-7A27BF39E051}" type="presParOf" srcId="{EEEC845B-EB9C-4311-9A90-1682BBF515C8}" destId="{65B48D45-4A88-4678-A65F-460679429ECB}" srcOrd="0" destOrd="0" presId="urn:microsoft.com/office/officeart/2008/layout/HexagonCluster"/>
    <dgm:cxn modelId="{089F4F90-BBC5-40B8-AAA2-A3CE3FEFDDDC}" type="presParOf" srcId="{A0A2B7E7-5584-49FE-9274-2A0F4C7F65E8}" destId="{8DA64A46-5919-492C-A65D-03140B26F687}" srcOrd="27" destOrd="0" presId="urn:microsoft.com/office/officeart/2008/layout/HexagonCluster"/>
    <dgm:cxn modelId="{8BAEC06D-61D3-4DA8-A8D4-BC7589709E82}" type="presParOf" srcId="{8DA64A46-5919-492C-A65D-03140B26F687}" destId="{5F4ABA6B-4EF6-4725-AD55-90973C2BB04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3EF5F-DAAB-4CED-8988-2361563EA20A}">
      <dsp:nvSpPr>
        <dsp:cNvPr id="0" name=""/>
        <dsp:cNvSpPr/>
      </dsp:nvSpPr>
      <dsp:spPr>
        <a:xfrm>
          <a:off x="1547710" y="2094761"/>
          <a:ext cx="1468255" cy="126075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2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Aktívna účasť 2 redaktorov </a:t>
          </a:r>
          <a:r>
            <a:rPr lang="sk-SK" sz="1175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spravodajstva</a:t>
          </a:r>
          <a:r>
            <a:rPr lang="sk-SK" sz="12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v pelotóne  prvej etapy jazdy</a:t>
          </a:r>
          <a:endParaRPr lang="de-DE" sz="120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775127" y="2290038"/>
        <a:ext cx="1013421" cy="870199"/>
      </dsp:txXfrm>
    </dsp:sp>
    <dsp:sp modelId="{E2903C39-6DBA-4F11-9769-EAA1246516B1}">
      <dsp:nvSpPr>
        <dsp:cNvPr id="0" name=""/>
        <dsp:cNvSpPr/>
      </dsp:nvSpPr>
      <dsp:spPr>
        <a:xfrm>
          <a:off x="1582742" y="2658370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F6A88-C10C-4004-947B-7018004295D2}">
      <dsp:nvSpPr>
        <dsp:cNvPr id="0" name=""/>
        <dsp:cNvSpPr/>
      </dsp:nvSpPr>
      <dsp:spPr>
        <a:xfrm>
          <a:off x="284201" y="1397616"/>
          <a:ext cx="1468255" cy="1260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48814-E24E-403F-9E6D-7C430E80ACFA}">
      <dsp:nvSpPr>
        <dsp:cNvPr id="0" name=""/>
        <dsp:cNvSpPr/>
      </dsp:nvSpPr>
      <dsp:spPr>
        <a:xfrm>
          <a:off x="1290026" y="2491093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B2D57-FCD3-46D8-8408-F8AA379CF318}">
      <dsp:nvSpPr>
        <dsp:cNvPr id="0" name=""/>
        <dsp:cNvSpPr/>
      </dsp:nvSpPr>
      <dsp:spPr>
        <a:xfrm>
          <a:off x="2811219" y="1393814"/>
          <a:ext cx="1468255" cy="126075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200" b="1" kern="1200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Diskusia na tému bezpečnosť a tolerancia na cestách</a:t>
          </a:r>
        </a:p>
      </dsp:txBody>
      <dsp:txXfrm>
        <a:off x="3038636" y="1589091"/>
        <a:ext cx="1013421" cy="870199"/>
      </dsp:txXfrm>
    </dsp:sp>
    <dsp:sp modelId="{83145C5D-7B67-473F-9156-A84AFC57B6BA}">
      <dsp:nvSpPr>
        <dsp:cNvPr id="0" name=""/>
        <dsp:cNvSpPr/>
      </dsp:nvSpPr>
      <dsp:spPr>
        <a:xfrm>
          <a:off x="3821715" y="2484440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5FAF9-5214-4441-8C00-EF2F605E9A04}">
      <dsp:nvSpPr>
        <dsp:cNvPr id="0" name=""/>
        <dsp:cNvSpPr/>
      </dsp:nvSpPr>
      <dsp:spPr>
        <a:xfrm>
          <a:off x="4076607" y="2091910"/>
          <a:ext cx="1468255" cy="1260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t="-20000" b="-20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C2075-AA94-486E-83EF-83827A565D2C}">
      <dsp:nvSpPr>
        <dsp:cNvPr id="0" name=""/>
        <dsp:cNvSpPr/>
      </dsp:nvSpPr>
      <dsp:spPr>
        <a:xfrm>
          <a:off x="4109761" y="2653142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3D8D9-FF95-4926-BE86-E0B5F176A10A}">
      <dsp:nvSpPr>
        <dsp:cNvPr id="0" name=""/>
        <dsp:cNvSpPr/>
      </dsp:nvSpPr>
      <dsp:spPr>
        <a:xfrm>
          <a:off x="1547710" y="700946"/>
          <a:ext cx="1468255" cy="126075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200" b="1" kern="1200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Continental:  generálny partner podujatia OSA Naprieč Slovenskom </a:t>
          </a:r>
        </a:p>
      </dsp:txBody>
      <dsp:txXfrm>
        <a:off x="1775127" y="896223"/>
        <a:ext cx="1013421" cy="870199"/>
      </dsp:txXfrm>
    </dsp:sp>
    <dsp:sp modelId="{2CD47FB7-6DA2-41E0-9DF5-83D56FF5EE00}">
      <dsp:nvSpPr>
        <dsp:cNvPr id="0" name=""/>
        <dsp:cNvSpPr/>
      </dsp:nvSpPr>
      <dsp:spPr>
        <a:xfrm>
          <a:off x="2547307" y="718054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A1B63-884B-48F9-8B0B-73B782E4522D}">
      <dsp:nvSpPr>
        <dsp:cNvPr id="0" name=""/>
        <dsp:cNvSpPr/>
      </dsp:nvSpPr>
      <dsp:spPr>
        <a:xfrm>
          <a:off x="2811219" y="0"/>
          <a:ext cx="1468255" cy="1260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0ACFD-2CBD-4EA8-BAF8-20D8D96E3F66}">
      <dsp:nvSpPr>
        <dsp:cNvPr id="0" name=""/>
        <dsp:cNvSpPr/>
      </dsp:nvSpPr>
      <dsp:spPr>
        <a:xfrm>
          <a:off x="2852480" y="558381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00984-71C9-454C-B276-E314F08F4391}">
      <dsp:nvSpPr>
        <dsp:cNvPr id="0" name=""/>
        <dsp:cNvSpPr/>
      </dsp:nvSpPr>
      <dsp:spPr>
        <a:xfrm>
          <a:off x="4073950" y="698095"/>
          <a:ext cx="1468255" cy="126075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200" b="1" kern="1200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Aktívna komunikácia s novinármi</a:t>
          </a:r>
        </a:p>
      </dsp:txBody>
      <dsp:txXfrm>
        <a:off x="4301367" y="893372"/>
        <a:ext cx="1013421" cy="870199"/>
      </dsp:txXfrm>
    </dsp:sp>
    <dsp:sp modelId="{7287B24F-197A-4266-8DFE-0BEAC15F2E1A}">
      <dsp:nvSpPr>
        <dsp:cNvPr id="0" name=""/>
        <dsp:cNvSpPr/>
      </dsp:nvSpPr>
      <dsp:spPr>
        <a:xfrm>
          <a:off x="5344465" y="1256951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A54A0-936A-4791-84A1-E655020E0A77}">
      <dsp:nvSpPr>
        <dsp:cNvPr id="0" name=""/>
        <dsp:cNvSpPr/>
      </dsp:nvSpPr>
      <dsp:spPr>
        <a:xfrm>
          <a:off x="5337459" y="1407120"/>
          <a:ext cx="1468255" cy="1260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rcRect/>
          <a:stretch>
            <a:fillRect t="-8000" b="-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35131-5D27-4CE3-AD34-9B5B326C40D7}">
      <dsp:nvSpPr>
        <dsp:cNvPr id="0" name=""/>
        <dsp:cNvSpPr/>
      </dsp:nvSpPr>
      <dsp:spPr>
        <a:xfrm>
          <a:off x="5623948" y="1429456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0BEDA-604C-4982-8892-59380547E17F}">
      <dsp:nvSpPr>
        <dsp:cNvPr id="0" name=""/>
        <dsp:cNvSpPr/>
      </dsp:nvSpPr>
      <dsp:spPr>
        <a:xfrm>
          <a:off x="5337459" y="13306"/>
          <a:ext cx="1468255" cy="126075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200" b="1" kern="1200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Streamovanie diskusie na Facebooku podujatia Naprieč Slovenskom</a:t>
          </a:r>
        </a:p>
      </dsp:txBody>
      <dsp:txXfrm>
        <a:off x="5564876" y="208583"/>
        <a:ext cx="1013421" cy="870199"/>
      </dsp:txXfrm>
    </dsp:sp>
    <dsp:sp modelId="{9CCFEBD2-7537-4A4C-A8A9-61C6F0D0A352}">
      <dsp:nvSpPr>
        <dsp:cNvPr id="0" name=""/>
        <dsp:cNvSpPr/>
      </dsp:nvSpPr>
      <dsp:spPr>
        <a:xfrm>
          <a:off x="6607975" y="578340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43813-77A0-48A5-BBB2-829B14768F69}">
      <dsp:nvSpPr>
        <dsp:cNvPr id="0" name=""/>
        <dsp:cNvSpPr/>
      </dsp:nvSpPr>
      <dsp:spPr>
        <a:xfrm>
          <a:off x="6600968" y="716628"/>
          <a:ext cx="1468255" cy="1260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/>
          <a:srcRect/>
          <a:stretch>
            <a:fillRect l="-25000" r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30278-086A-4998-B366-BAC28CB3EDF3}">
      <dsp:nvSpPr>
        <dsp:cNvPr id="0" name=""/>
        <dsp:cNvSpPr/>
      </dsp:nvSpPr>
      <dsp:spPr>
        <a:xfrm>
          <a:off x="6893685" y="744666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F7893-6F14-461C-A20B-9FD26261CCFF}">
      <dsp:nvSpPr>
        <dsp:cNvPr id="0" name=""/>
        <dsp:cNvSpPr/>
      </dsp:nvSpPr>
      <dsp:spPr>
        <a:xfrm>
          <a:off x="6600968" y="2108067"/>
          <a:ext cx="1468255" cy="126075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200" b="1" kern="1200" cap="none" spc="0" noProof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Cross-posting</a:t>
          </a:r>
          <a:r>
            <a:rPr lang="sk-SK" sz="1200" b="1" kern="1200" cap="none" spc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streamu diskusie relevantnými médiami</a:t>
          </a:r>
        </a:p>
      </dsp:txBody>
      <dsp:txXfrm>
        <a:off x="6828385" y="2303344"/>
        <a:ext cx="1013421" cy="870199"/>
      </dsp:txXfrm>
    </dsp:sp>
    <dsp:sp modelId="{A760CE29-C976-4D67-AB25-AFE855C4E306}">
      <dsp:nvSpPr>
        <dsp:cNvPr id="0" name=""/>
        <dsp:cNvSpPr/>
      </dsp:nvSpPr>
      <dsp:spPr>
        <a:xfrm>
          <a:off x="6892128" y="3212474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CFC79-4AB0-4741-8EC7-19247224FF99}">
      <dsp:nvSpPr>
        <dsp:cNvPr id="0" name=""/>
        <dsp:cNvSpPr/>
      </dsp:nvSpPr>
      <dsp:spPr>
        <a:xfrm>
          <a:off x="5337459" y="2798559"/>
          <a:ext cx="1468255" cy="1260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/>
          <a:srcRect/>
          <a:stretch>
            <a:fillRect t="-8000" b="-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68252-36C0-49A9-9081-6BEAD42E9C86}">
      <dsp:nvSpPr>
        <dsp:cNvPr id="0" name=""/>
        <dsp:cNvSpPr/>
      </dsp:nvSpPr>
      <dsp:spPr>
        <a:xfrm>
          <a:off x="6619652" y="3351713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16B3D-DCF5-458E-9FC3-B7834544EAFB}">
      <dsp:nvSpPr>
        <dsp:cNvPr id="0" name=""/>
        <dsp:cNvSpPr/>
      </dsp:nvSpPr>
      <dsp:spPr>
        <a:xfrm>
          <a:off x="2809662" y="2790480"/>
          <a:ext cx="1468255" cy="126075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2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Tlačová správa</a:t>
          </a:r>
        </a:p>
      </dsp:txBody>
      <dsp:txXfrm>
        <a:off x="3037079" y="2985757"/>
        <a:ext cx="1013421" cy="870199"/>
      </dsp:txXfrm>
    </dsp:sp>
    <dsp:sp modelId="{1C7E427D-87F0-4932-AF12-F57D15916997}">
      <dsp:nvSpPr>
        <dsp:cNvPr id="0" name=""/>
        <dsp:cNvSpPr/>
      </dsp:nvSpPr>
      <dsp:spPr>
        <a:xfrm>
          <a:off x="2851701" y="3349337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48D45-4A88-4678-A65F-460679429ECB}">
      <dsp:nvSpPr>
        <dsp:cNvPr id="0" name=""/>
        <dsp:cNvSpPr/>
      </dsp:nvSpPr>
      <dsp:spPr>
        <a:xfrm>
          <a:off x="1546931" y="3491427"/>
          <a:ext cx="1468255" cy="1260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/>
          <a:srcRect/>
          <a:stretch>
            <a:fillRect l="-1000" r="-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ABA6B-4EF6-4725-AD55-90973C2BB046}">
      <dsp:nvSpPr>
        <dsp:cNvPr id="0" name=""/>
        <dsp:cNvSpPr/>
      </dsp:nvSpPr>
      <dsp:spPr>
        <a:xfrm>
          <a:off x="2545750" y="3509010"/>
          <a:ext cx="171270" cy="1477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C85C1-FEA4-4BB3-BBA7-161371DAFFE4}" type="datetimeFigureOut">
              <a:rPr lang="de-DE" smtClean="0"/>
              <a:pPr/>
              <a:t>16.02.2023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7265-7A74-4F65-A036-6F4F3CD3233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66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44748-CA2E-4CCE-AA3F-47A4E55A18B7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36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114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71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298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708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603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400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83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38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71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43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903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243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719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09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7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43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48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858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34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952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81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1807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380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5199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9227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26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54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55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206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782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043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7265-7A74-4F65-A036-6F4F3CD32331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26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mall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179388" y="188913"/>
            <a:ext cx="8785225" cy="3960812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accent6"/>
            </a:bgClr>
          </a:patt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600" noProof="0" err="1">
                <a:solidFill>
                  <a:schemeClr val="bg1"/>
                </a:solidFill>
              </a:rPr>
              <a:t>Bitte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decken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Sie</a:t>
            </a:r>
            <a:r>
              <a:rPr lang="en-US" sz="1600" baseline="0" noProof="0">
                <a:solidFill>
                  <a:schemeClr val="bg1"/>
                </a:solidFill>
              </a:rPr>
              <a:t> die </a:t>
            </a:r>
            <a:r>
              <a:rPr lang="en-US" sz="1600" baseline="0" noProof="0" err="1">
                <a:solidFill>
                  <a:schemeClr val="bg1"/>
                </a:solidFill>
              </a:rPr>
              <a:t>schraffierte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Fläche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mit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einem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Bild</a:t>
            </a:r>
            <a:r>
              <a:rPr lang="en-US" sz="1600" baseline="0" noProof="0">
                <a:solidFill>
                  <a:schemeClr val="bg1"/>
                </a:solidFill>
              </a:rPr>
              <a:t> ab</a:t>
            </a:r>
            <a:r>
              <a:rPr lang="en-US" sz="1600" noProof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600" noProof="0">
                <a:solidFill>
                  <a:schemeClr val="bg1"/>
                </a:solidFill>
              </a:rPr>
              <a:t>Please cover</a:t>
            </a:r>
            <a:r>
              <a:rPr lang="en-US" sz="1600" baseline="0" noProof="0">
                <a:solidFill>
                  <a:schemeClr val="bg1"/>
                </a:solidFill>
              </a:rPr>
              <a:t> the shaded area with a picture</a:t>
            </a:r>
            <a:r>
              <a:rPr lang="en-US" sz="1600" noProof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600" noProof="0">
                <a:solidFill>
                  <a:schemeClr val="bg1"/>
                </a:solidFill>
              </a:rPr>
              <a:t>(24,4 x 11,0 cm)</a:t>
            </a:r>
          </a:p>
        </p:txBody>
      </p:sp>
      <p:grpSp>
        <p:nvGrpSpPr>
          <p:cNvPr id="4" name="Gruppieren 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0"/>
              <a:ext cx="179388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0" y="6669088"/>
              <a:ext cx="9107488" cy="1889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8964612" y="0"/>
              <a:ext cx="179387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3547" y="4401108"/>
            <a:ext cx="8172141" cy="418502"/>
          </a:xfrm>
        </p:spPr>
        <p:txBody>
          <a:bodyPr tIns="0" rIns="0" bIns="0" anchor="t" anchorCtr="0"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3548" y="4746878"/>
            <a:ext cx="8172140" cy="1138230"/>
          </a:xfrm>
        </p:spPr>
        <p:txBody>
          <a:bodyPr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Formatvorlage des Untertitelmasters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3548" y="6021288"/>
            <a:ext cx="2628590" cy="368813"/>
          </a:xfrm>
        </p:spPr>
        <p:txBody>
          <a:bodyPr tIns="0" bIns="0" anchor="b" anchorCtr="0">
            <a:normAutofit/>
          </a:bodyPr>
          <a:lstStyle>
            <a:lvl1pPr marL="0" indent="0">
              <a:spcAft>
                <a:spcPts val="0"/>
              </a:spcAft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URL</a:t>
            </a:r>
          </a:p>
          <a:p>
            <a:pPr lvl="0"/>
            <a:endParaRPr lang="en-US" noProof="0"/>
          </a:p>
        </p:txBody>
      </p:sp>
      <p:sp>
        <p:nvSpPr>
          <p:cNvPr id="19" name="Rechteck 18"/>
          <p:cNvSpPr/>
          <p:nvPr userDrawn="1"/>
        </p:nvSpPr>
        <p:spPr>
          <a:xfrm>
            <a:off x="503548" y="-567404"/>
            <a:ext cx="8640452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46800" rIns="72000" bIns="46800" rtlCol="0" anchor="t" anchorCtr="0"/>
          <a:lstStyle/>
          <a:p>
            <a:r>
              <a:rPr lang="en-US" sz="900" noProof="0"/>
              <a:t>Wenn Sie ein neues Bild einfügen: Klicken Sie mit der rechten Maustaste auf das Bild und wählen „In den Hintergrund“, um das Bild hinter das Quality Seal zu bringen.</a:t>
            </a:r>
          </a:p>
          <a:p>
            <a:r>
              <a:rPr lang="en-US" sz="900" noProof="0"/>
              <a:t>If you insert a new picture: Right click on the picture and select “Send to the back” to position it behind the Quality Seal.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503548" y="-171400"/>
            <a:ext cx="0" cy="13384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3059832" y="-171400"/>
            <a:ext cx="0" cy="13384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 rot="5400000">
            <a:off x="-103432" y="1237844"/>
            <a:ext cx="0" cy="13384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 rot="5400000">
            <a:off x="-113608" y="-66920"/>
            <a:ext cx="0" cy="13384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" descr="D:\vlajka2.jpg"/>
          <p:cNvPicPr>
            <a:picLocks noChangeAspect="1" noChangeArrowheads="1"/>
          </p:cNvPicPr>
          <p:nvPr userDrawn="1"/>
        </p:nvPicPr>
        <p:blipFill>
          <a:blip r:embed="rId2" cstate="print">
            <a:lum bright="-39000" contrast="-62000"/>
          </a:blip>
          <a:srcRect/>
          <a:stretch>
            <a:fillRect/>
          </a:stretch>
        </p:blipFill>
        <p:spPr bwMode="auto">
          <a:xfrm>
            <a:off x="163902" y="188913"/>
            <a:ext cx="8800709" cy="3960811"/>
          </a:xfrm>
          <a:prstGeom prst="rect">
            <a:avLst/>
          </a:prstGeom>
          <a:noFill/>
        </p:spPr>
      </p:pic>
      <p:sp>
        <p:nvSpPr>
          <p:cNvPr id="17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0"/>
            <a:ext cx="2555875" cy="1304925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Das Quality Seal hat </a:t>
            </a:r>
            <a:r>
              <a:rPr lang="en-US" noProof="0" err="1"/>
              <a:t>im</a:t>
            </a:r>
            <a:r>
              <a:rPr lang="en-US" noProof="0"/>
              <a:t> </a:t>
            </a:r>
            <a:r>
              <a:rPr lang="en-US" noProof="0" err="1"/>
              <a:t>Vordergrund</a:t>
            </a:r>
            <a:r>
              <a:rPr lang="en-US" noProof="0"/>
              <a:t> </a:t>
            </a:r>
            <a:r>
              <a:rPr lang="en-US" noProof="0" err="1"/>
              <a:t>zu</a:t>
            </a:r>
            <a:r>
              <a:rPr lang="en-US" noProof="0"/>
              <a:t> </a:t>
            </a:r>
            <a:r>
              <a:rPr lang="en-US" noProof="0" err="1"/>
              <a:t>stehen</a:t>
            </a:r>
            <a:r>
              <a:rPr lang="en-US" noProof="0"/>
              <a:t>.</a:t>
            </a:r>
            <a:br>
              <a:rPr lang="en-US" noProof="0"/>
            </a:br>
            <a:r>
              <a:rPr lang="en-US" noProof="0" err="1"/>
              <a:t>Bitte</a:t>
            </a:r>
            <a:r>
              <a:rPr lang="en-US" noProof="0"/>
              <a:t> </a:t>
            </a:r>
            <a:r>
              <a:rPr lang="en-US" noProof="0" err="1"/>
              <a:t>ändern</a:t>
            </a:r>
            <a:r>
              <a:rPr lang="en-US" noProof="0"/>
              <a:t> </a:t>
            </a:r>
            <a:r>
              <a:rPr lang="en-US" noProof="0" err="1"/>
              <a:t>Sie</a:t>
            </a:r>
            <a:r>
              <a:rPr lang="en-US" noProof="0"/>
              <a:t> </a:t>
            </a:r>
            <a:r>
              <a:rPr lang="en-US" noProof="0" err="1"/>
              <a:t>nicht</a:t>
            </a:r>
            <a:r>
              <a:rPr lang="en-US" noProof="0"/>
              <a:t> die </a:t>
            </a:r>
            <a:r>
              <a:rPr lang="en-US" noProof="0" err="1"/>
              <a:t>Größe</a:t>
            </a:r>
            <a:r>
              <a:rPr lang="en-US" noProof="0"/>
              <a:t> </a:t>
            </a:r>
            <a:r>
              <a:rPr lang="en-US" noProof="0" err="1"/>
              <a:t>oder</a:t>
            </a:r>
            <a:r>
              <a:rPr lang="en-US" noProof="0"/>
              <a:t> Position.</a:t>
            </a:r>
            <a:br>
              <a:rPr lang="en-US" noProof="0"/>
            </a:br>
            <a:r>
              <a:rPr lang="en-US" noProof="0"/>
              <a:t>The Quality Seal has to stay on top. </a:t>
            </a:r>
            <a:br>
              <a:rPr lang="en-US" noProof="0"/>
            </a:br>
            <a:r>
              <a:rPr lang="en-US" noProof="0"/>
              <a:t>Please do not change size or position.</a:t>
            </a:r>
          </a:p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906325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9" y="1341437"/>
            <a:ext cx="4140200" cy="4535487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lang="de-DE" sz="1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6926" y="1341437"/>
            <a:ext cx="4141788" cy="4535487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lang="de-DE" sz="1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95289" y="296862"/>
            <a:ext cx="8353424" cy="719137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6777348A-AFC0-496C-95CF-ACDC67DE5AFC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61793629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eft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9" y="1341437"/>
            <a:ext cx="4140200" cy="4535488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lang="de-DE" sz="1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DBEAEA0C-6B20-4902-BADE-022A54DDCA46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383355988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341437"/>
            <a:ext cx="2736850" cy="4535488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03575" y="1341437"/>
            <a:ext cx="2736850" cy="4535487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011863" y="1341437"/>
            <a:ext cx="2736850" cy="4535487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111BFE-F605-4FCE-BB2F-84A4964822E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27914532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9" y="1341437"/>
            <a:ext cx="4140200" cy="2232025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lang="de-DE" sz="1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6926" y="1341437"/>
            <a:ext cx="4141787" cy="2232025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lang="de-DE" sz="1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8DA831CA-2B7F-4681-9DF5-D158D63EC8A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13"/>
          </p:nvPr>
        </p:nvSpPr>
        <p:spPr>
          <a:xfrm>
            <a:off x="395289" y="3644900"/>
            <a:ext cx="4140199" cy="2232025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lang="de-DE" sz="1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4606926" y="3644900"/>
            <a:ext cx="4141788" cy="2232025"/>
          </a:xfrm>
        </p:spPr>
        <p:txBody>
          <a:bodyPr vert="horz" lIns="0" tIns="18000" rIns="0" bIns="1800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133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5412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itchFamily="34" charset="0"/>
              <a:buChar char="›"/>
              <a:defRPr lang="de-DE" sz="1600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lang="de-DE" sz="1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err="1"/>
              <a:t>Textmasterformate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27969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A82C11-0517-46CD-A211-2129213ACCB0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364820124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F84BA-EC50-41A5-8191-E610E1142F3D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89130771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(oran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5288" y="3114488"/>
            <a:ext cx="8353425" cy="2762437"/>
          </a:xfrm>
        </p:spPr>
        <p:txBody>
          <a:bodyPr>
            <a:noAutofit/>
          </a:bodyPr>
          <a:lstStyle>
            <a:lvl1pPr marL="0" indent="0">
              <a:lnSpc>
                <a:spcPct val="113000"/>
              </a:lnSpc>
              <a:buSzPct val="125000"/>
              <a:buFont typeface="Arial" pitchFamily="34" charset="0"/>
              <a:buNone/>
              <a:defRPr sz="2400">
                <a:solidFill>
                  <a:schemeClr val="bg1"/>
                </a:solidFill>
              </a:defRPr>
            </a:lvl1pPr>
            <a:lvl2pPr marL="184150" indent="-18415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2pPr>
            <a:lvl3pPr marL="539750" indent="-17780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3pPr>
            <a:lvl4pPr marL="895350" indent="-179388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4pPr>
            <a:lvl5pPr marL="1257300" indent="-17780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95288" y="2456892"/>
            <a:ext cx="8353425" cy="7191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CEF95A-60B5-4B43-91A1-56956CA19AF8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  <p:pic>
        <p:nvPicPr>
          <p:cNvPr id="15" name="Bild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6094965"/>
            <a:ext cx="1857600" cy="5701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erade Verbindung 12"/>
          <p:cNvCxnSpPr/>
          <p:nvPr userDrawn="1"/>
        </p:nvCxnSpPr>
        <p:spPr>
          <a:xfrm>
            <a:off x="395288" y="6044592"/>
            <a:ext cx="8353425" cy="0"/>
          </a:xfrm>
          <a:prstGeom prst="line">
            <a:avLst/>
          </a:prstGeom>
          <a:ln w="444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3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501406" y="6375515"/>
            <a:ext cx="2726779" cy="12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algn="l" defTabSz="895888"/>
            <a:r>
              <a:rPr lang="en-US" sz="700" noProof="0">
                <a:solidFill>
                  <a:schemeClr val="tx1"/>
                </a:solidFill>
                <a:latin typeface="+mn-lt"/>
              </a:rPr>
              <a:t>Confidential</a:t>
            </a:r>
          </a:p>
        </p:txBody>
      </p:sp>
      <p:sp>
        <p:nvSpPr>
          <p:cNvPr id="16" name="Text Box 2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3501407" y="6237312"/>
            <a:ext cx="2726778" cy="13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l" defTabSz="895888"/>
            <a:r>
              <a:rPr lang="en-US" sz="700" b="1" noProof="0">
                <a:solidFill>
                  <a:schemeClr val="tx1"/>
                </a:solidFill>
                <a:latin typeface="+mn-lt"/>
              </a:rPr>
              <a:t>Space for Sender Information</a:t>
            </a:r>
          </a:p>
        </p:txBody>
      </p:sp>
      <p:grpSp>
        <p:nvGrpSpPr>
          <p:cNvPr id="2" name="Gruppieren 16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8" name="Rechteck 17"/>
            <p:cNvSpPr/>
            <p:nvPr userDrawn="1"/>
          </p:nvSpPr>
          <p:spPr>
            <a:xfrm>
              <a:off x="0" y="0"/>
              <a:ext cx="179388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Rechteck 18"/>
            <p:cNvSpPr/>
            <p:nvPr userDrawn="1"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0" y="6669088"/>
              <a:ext cx="9107488" cy="1889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8964612" y="0"/>
              <a:ext cx="179387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84448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5288" y="3114488"/>
            <a:ext cx="8353425" cy="2762437"/>
          </a:xfrm>
        </p:spPr>
        <p:txBody>
          <a:bodyPr>
            <a:noAutofit/>
          </a:bodyPr>
          <a:lstStyle>
            <a:lvl1pPr marL="0" indent="0">
              <a:lnSpc>
                <a:spcPct val="113000"/>
              </a:lnSpc>
              <a:buSzPct val="125000"/>
              <a:buFont typeface="Arial" pitchFamily="34" charset="0"/>
              <a:buNone/>
              <a:defRPr sz="2400">
                <a:solidFill>
                  <a:schemeClr val="tx1"/>
                </a:solidFill>
              </a:defRPr>
            </a:lvl1pPr>
            <a:lvl2pPr marL="184150" indent="-18415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2pPr>
            <a:lvl3pPr marL="539750" indent="-17780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3pPr>
            <a:lvl4pPr marL="895350" indent="-179388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4pPr>
            <a:lvl5pPr marL="1257300" indent="-17780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95288" y="2456892"/>
            <a:ext cx="8353425" cy="7191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62A779-AA84-4AB3-B61F-AAF1209AA1DD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14169119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5288" y="3114488"/>
            <a:ext cx="8353425" cy="2762437"/>
          </a:xfrm>
        </p:spPr>
        <p:txBody>
          <a:bodyPr>
            <a:noAutofit/>
          </a:bodyPr>
          <a:lstStyle>
            <a:lvl1pPr marL="0" indent="0">
              <a:lnSpc>
                <a:spcPct val="113000"/>
              </a:lnSpc>
              <a:buSzPct val="125000"/>
              <a:buFont typeface="Arial" pitchFamily="34" charset="0"/>
              <a:buNone/>
              <a:defRPr sz="2400">
                <a:solidFill>
                  <a:schemeClr val="bg1"/>
                </a:solidFill>
              </a:defRPr>
            </a:lvl1pPr>
            <a:lvl2pPr marL="184150" indent="-18415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2pPr>
            <a:lvl3pPr marL="539750" indent="-17780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3pPr>
            <a:lvl4pPr marL="895350" indent="-179388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4pPr>
            <a:lvl5pPr marL="1257300" indent="-177800">
              <a:lnSpc>
                <a:spcPct val="113000"/>
              </a:lnSpc>
              <a:buClr>
                <a:schemeClr val="accent1"/>
              </a:buClr>
              <a:buSzPct val="125000"/>
              <a:buFont typeface="Arial" pitchFamily="34" charset="0"/>
              <a:buChar char="›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95288" y="2456892"/>
            <a:ext cx="8353425" cy="7191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47264D-5C61-476F-AF4A-FCFA1035889D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395288" y="6044592"/>
            <a:ext cx="8353425" cy="0"/>
          </a:xfrm>
          <a:prstGeom prst="line">
            <a:avLst/>
          </a:prstGeom>
          <a:ln w="444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3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501406" y="6375515"/>
            <a:ext cx="2726779" cy="12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algn="l" defTabSz="895888"/>
            <a:r>
              <a:rPr lang="en-US" sz="700" noProof="0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  <p:sp>
        <p:nvSpPr>
          <p:cNvPr id="16" name="Text Box 2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3501407" y="6237312"/>
            <a:ext cx="2726778" cy="13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l" defTabSz="895888"/>
            <a:r>
              <a:rPr lang="en-US" sz="700" b="1" noProof="0">
                <a:solidFill>
                  <a:schemeClr val="bg1"/>
                </a:solidFill>
                <a:latin typeface="+mn-lt"/>
              </a:rPr>
              <a:t>Space for Sender Information</a:t>
            </a:r>
          </a:p>
        </p:txBody>
      </p:sp>
      <p:pic>
        <p:nvPicPr>
          <p:cNvPr id="17" name="Bild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52637" y="6095032"/>
            <a:ext cx="1857375" cy="570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ieren 14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8" name="Rechteck 17"/>
            <p:cNvSpPr/>
            <p:nvPr userDrawn="1"/>
          </p:nvSpPr>
          <p:spPr>
            <a:xfrm>
              <a:off x="0" y="0"/>
              <a:ext cx="179388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Rechteck 18"/>
            <p:cNvSpPr/>
            <p:nvPr userDrawn="1"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0" y="6669088"/>
              <a:ext cx="9107488" cy="1889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8964612" y="0"/>
              <a:ext cx="179387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98876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with small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/>
          <p:cNvSpPr/>
          <p:nvPr userDrawn="1"/>
        </p:nvSpPr>
        <p:spPr>
          <a:xfrm>
            <a:off x="179391" y="260354"/>
            <a:ext cx="8785226" cy="3649135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accent6"/>
            </a:bgClr>
          </a:patt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7" tIns="45714" rIns="91427" bIns="479936" rtlCol="0" anchor="b" anchorCtr="0"/>
          <a:lstStyle/>
          <a:p>
            <a:pPr algn="ctr"/>
            <a:r>
              <a:rPr lang="en-US" sz="2100" err="1">
                <a:solidFill>
                  <a:srgbClr val="FFFFFF"/>
                </a:solidFill>
              </a:rPr>
              <a:t>Bitte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decken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Sie</a:t>
            </a:r>
            <a:r>
              <a:rPr lang="en-US" sz="2100">
                <a:solidFill>
                  <a:srgbClr val="FFFFFF"/>
                </a:solidFill>
              </a:rPr>
              <a:t> die </a:t>
            </a:r>
            <a:r>
              <a:rPr lang="en-US" sz="2100" err="1">
                <a:solidFill>
                  <a:srgbClr val="FFFFFF"/>
                </a:solidFill>
              </a:rPr>
              <a:t>schraffierte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Fläche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mit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einem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Bild</a:t>
            </a:r>
            <a:r>
              <a:rPr lang="en-US" sz="2100">
                <a:solidFill>
                  <a:srgbClr val="FFFFFF"/>
                </a:solidFill>
              </a:rPr>
              <a:t> ab.</a:t>
            </a:r>
          </a:p>
          <a:p>
            <a:pPr algn="ctr"/>
            <a:r>
              <a:rPr lang="en-US" sz="2100">
                <a:solidFill>
                  <a:srgbClr val="FFFFFF"/>
                </a:solidFill>
              </a:rPr>
              <a:t>Please cover the shaded area with a picture.</a:t>
            </a:r>
          </a:p>
          <a:p>
            <a:pPr algn="ctr"/>
            <a:r>
              <a:rPr lang="en-US" sz="2100">
                <a:solidFill>
                  <a:srgbClr val="FFFFFF"/>
                </a:solidFill>
              </a:rPr>
              <a:t>(24,4 x 7,6 cm)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3555" y="4149080"/>
            <a:ext cx="8172141" cy="556800"/>
          </a:xfrm>
        </p:spPr>
        <p:txBody>
          <a:bodyPr tIns="0" rIns="0" bIns="0" anchor="t" anchorCtr="0">
            <a:no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noProof="0" err="1"/>
              <a:t>Titelmasterformat</a:t>
            </a:r>
            <a:r>
              <a:rPr lang="en-US" noProof="0"/>
              <a:t> </a:t>
            </a:r>
            <a:r>
              <a:rPr lang="en-US" noProof="0" err="1"/>
              <a:t>durch</a:t>
            </a:r>
            <a:r>
              <a:rPr lang="en-US" noProof="0"/>
              <a:t>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3551" y="4609881"/>
            <a:ext cx="8172140" cy="1123376"/>
          </a:xfrm>
        </p:spPr>
        <p:txBody>
          <a:bodyPr tIns="0" rIns="0" bIns="0" anchor="t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 marL="60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err="1"/>
              <a:t>Formatvorlage</a:t>
            </a:r>
            <a:r>
              <a:rPr lang="en-US" noProof="0"/>
              <a:t> des </a:t>
            </a:r>
            <a:r>
              <a:rPr lang="en-US" noProof="0" err="1"/>
              <a:t>Untertitelmasters</a:t>
            </a:r>
            <a:r>
              <a:rPr lang="en-US" noProof="0"/>
              <a:t> </a:t>
            </a:r>
            <a:r>
              <a:rPr lang="en-US" noProof="0" err="1"/>
              <a:t>durch</a:t>
            </a:r>
            <a:r>
              <a:rPr lang="en-US" noProof="0"/>
              <a:t>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3556" y="5733256"/>
            <a:ext cx="2628591" cy="489600"/>
          </a:xfrm>
        </p:spPr>
        <p:txBody>
          <a:bodyPr tIns="0" bIns="0" anchor="b" anchorCtr="0">
            <a:normAutofit/>
          </a:bodyPr>
          <a:lstStyle>
            <a:lvl1pPr marL="0" indent="0"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URL</a:t>
            </a:r>
          </a:p>
          <a:p>
            <a:pPr lvl="0"/>
            <a:endParaRPr lang="en-US" noProof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99894" y="5733256"/>
            <a:ext cx="5075798" cy="489600"/>
          </a:xfrm>
        </p:spPr>
        <p:txBody>
          <a:bodyPr tIns="0" bIns="0" anchor="b" anchorCtr="0">
            <a:normAutofit/>
          </a:bodyPr>
          <a:lstStyle>
            <a:lvl1pPr marL="0" indent="0" algn="r"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Division Naming</a:t>
            </a:r>
          </a:p>
          <a:p>
            <a:pPr lvl="0"/>
            <a:endParaRPr lang="en-US" noProof="0"/>
          </a:p>
        </p:txBody>
      </p:sp>
      <p:grpSp>
        <p:nvGrpSpPr>
          <p:cNvPr id="4" name="Gruppieren 15"/>
          <p:cNvGrpSpPr/>
          <p:nvPr userDrawn="1"/>
        </p:nvGrpSpPr>
        <p:grpSpPr>
          <a:xfrm>
            <a:off x="0" y="8"/>
            <a:ext cx="9144000" cy="6858001"/>
            <a:chOff x="0" y="0"/>
            <a:chExt cx="9144000" cy="6858001"/>
          </a:xfrm>
        </p:grpSpPr>
        <p:sp>
          <p:nvSpPr>
            <p:cNvPr id="16" name="Rechteck 15"/>
            <p:cNvSpPr/>
            <p:nvPr userDrawn="1"/>
          </p:nvSpPr>
          <p:spPr>
            <a:xfrm>
              <a:off x="0" y="0"/>
              <a:ext cx="9144000" cy="26035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>
            <a:xfrm>
              <a:off x="0" y="6597652"/>
              <a:ext cx="9144000" cy="26034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0" y="0"/>
              <a:ext cx="179388" cy="685799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19" name="Rechteck 18"/>
            <p:cNvSpPr/>
            <p:nvPr userDrawn="1"/>
          </p:nvSpPr>
          <p:spPr>
            <a:xfrm>
              <a:off x="8964612" y="0"/>
              <a:ext cx="179387" cy="685799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EBEBEB">
                    <a:lumMod val="10000"/>
                  </a:srgbClr>
                </a:solidFill>
              </a:endParaRPr>
            </a:p>
          </p:txBody>
        </p:sp>
      </p:grpSp>
      <p:sp>
        <p:nvSpPr>
          <p:cNvPr id="30" name="Textplatzhalt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503248" y="5"/>
            <a:ext cx="2556593" cy="1747199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1100"/>
            </a:lvl1pPr>
          </a:lstStyle>
          <a:p>
            <a:pPr lvl="0"/>
            <a:r>
              <a:rPr lang="en-US" noProof="0"/>
              <a:t>Das Quality Seal hat im Vordergrund zu stehen.</a:t>
            </a:r>
            <a:br>
              <a:rPr lang="en-US" noProof="0"/>
            </a:br>
            <a:r>
              <a:rPr lang="en-US" noProof="0"/>
              <a:t>Bitte ändern Sie nicht die Größe oder Position.</a:t>
            </a:r>
            <a:br>
              <a:rPr lang="en-US" noProof="0"/>
            </a:br>
            <a:r>
              <a:rPr lang="en-US" noProof="0"/>
              <a:t>The Quality Seal has to stay on top. </a:t>
            </a:r>
            <a:br>
              <a:rPr lang="en-US" noProof="0"/>
            </a:br>
            <a:r>
              <a:rPr lang="en-US" noProof="0"/>
              <a:t>Please do not change size or position.</a:t>
            </a:r>
          </a:p>
          <a:p>
            <a:pPr lvl="0"/>
            <a:endParaRPr lang="en-US" noProof="0"/>
          </a:p>
        </p:txBody>
      </p:sp>
      <p:sp>
        <p:nvSpPr>
          <p:cNvPr id="31" name="Rechteck 30"/>
          <p:cNvSpPr/>
          <p:nvPr userDrawn="1"/>
        </p:nvSpPr>
        <p:spPr>
          <a:xfrm>
            <a:off x="503549" y="-567403"/>
            <a:ext cx="8640452" cy="48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5987" tIns="62391" rIns="95987" bIns="62391" rtlCol="0" anchor="t" anchorCtr="0"/>
          <a:lstStyle/>
          <a:p>
            <a:r>
              <a:rPr lang="en-US" sz="1200" err="1">
                <a:solidFill>
                  <a:srgbClr val="000000"/>
                </a:solidFill>
              </a:rPr>
              <a:t>Wenn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Sie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ein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neues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Bild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einfügen</a:t>
            </a:r>
            <a:r>
              <a:rPr lang="en-US" sz="1200">
                <a:solidFill>
                  <a:srgbClr val="000000"/>
                </a:solidFill>
              </a:rPr>
              <a:t>: </a:t>
            </a:r>
            <a:r>
              <a:rPr lang="en-US" sz="1200" err="1">
                <a:solidFill>
                  <a:srgbClr val="000000"/>
                </a:solidFill>
              </a:rPr>
              <a:t>Klicken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Sie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mit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der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rechten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Maustaste</a:t>
            </a:r>
            <a:r>
              <a:rPr lang="en-US" sz="1200">
                <a:solidFill>
                  <a:srgbClr val="000000"/>
                </a:solidFill>
              </a:rPr>
              <a:t> auf das </a:t>
            </a:r>
            <a:r>
              <a:rPr lang="en-US" sz="1200" err="1">
                <a:solidFill>
                  <a:srgbClr val="000000"/>
                </a:solidFill>
              </a:rPr>
              <a:t>Bild</a:t>
            </a:r>
            <a:r>
              <a:rPr lang="en-US" sz="1200">
                <a:solidFill>
                  <a:srgbClr val="000000"/>
                </a:solidFill>
              </a:rPr>
              <a:t> und </a:t>
            </a:r>
            <a:r>
              <a:rPr lang="en-US" sz="1200" err="1">
                <a:solidFill>
                  <a:srgbClr val="000000"/>
                </a:solidFill>
              </a:rPr>
              <a:t>wählen</a:t>
            </a:r>
            <a:r>
              <a:rPr lang="en-US" sz="1200">
                <a:solidFill>
                  <a:srgbClr val="000000"/>
                </a:solidFill>
              </a:rPr>
              <a:t> „In den </a:t>
            </a:r>
            <a:r>
              <a:rPr lang="en-US" sz="1200" err="1">
                <a:solidFill>
                  <a:srgbClr val="000000"/>
                </a:solidFill>
              </a:rPr>
              <a:t>Hintergrund</a:t>
            </a:r>
            <a:r>
              <a:rPr lang="en-US" sz="1200">
                <a:solidFill>
                  <a:srgbClr val="000000"/>
                </a:solidFill>
              </a:rPr>
              <a:t>“, um das </a:t>
            </a:r>
            <a:r>
              <a:rPr lang="en-US" sz="1200" err="1">
                <a:solidFill>
                  <a:srgbClr val="000000"/>
                </a:solidFill>
              </a:rPr>
              <a:t>Bild</a:t>
            </a:r>
            <a:r>
              <a:rPr lang="en-US" sz="1200">
                <a:solidFill>
                  <a:srgbClr val="000000"/>
                </a:solidFill>
              </a:rPr>
              <a:t> hinter das Quality Seal </a:t>
            </a:r>
            <a:r>
              <a:rPr lang="en-US" sz="1200" err="1">
                <a:solidFill>
                  <a:srgbClr val="000000"/>
                </a:solidFill>
              </a:rPr>
              <a:t>zu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err="1">
                <a:solidFill>
                  <a:srgbClr val="000000"/>
                </a:solidFill>
              </a:rPr>
              <a:t>bringen</a:t>
            </a:r>
            <a:r>
              <a:rPr lang="en-US" sz="1200">
                <a:solidFill>
                  <a:srgbClr val="000000"/>
                </a:solidFill>
              </a:rPr>
              <a:t>.</a:t>
            </a:r>
          </a:p>
          <a:p>
            <a:r>
              <a:rPr lang="en-US" sz="1200">
                <a:solidFill>
                  <a:srgbClr val="000000"/>
                </a:solidFill>
              </a:rPr>
              <a:t>If you insert a new picture: Right click on the picture and select “Send to the back” to position it behind the Quality Seal.</a:t>
            </a:r>
          </a:p>
        </p:txBody>
      </p:sp>
      <p:cxnSp>
        <p:nvCxnSpPr>
          <p:cNvPr id="32" name="Gerade Verbindung 31"/>
          <p:cNvCxnSpPr/>
          <p:nvPr userDrawn="1"/>
        </p:nvCxnSpPr>
        <p:spPr>
          <a:xfrm>
            <a:off x="503548" y="-171398"/>
            <a:ext cx="0" cy="13384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 userDrawn="1"/>
        </p:nvCxnSpPr>
        <p:spPr>
          <a:xfrm>
            <a:off x="3059832" y="-171398"/>
            <a:ext cx="0" cy="13384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 userDrawn="1"/>
        </p:nvCxnSpPr>
        <p:spPr>
          <a:xfrm rot="5400000">
            <a:off x="-103431" y="1680284"/>
            <a:ext cx="0" cy="13384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 userDrawn="1"/>
        </p:nvCxnSpPr>
        <p:spPr>
          <a:xfrm rot="5400000">
            <a:off x="-113608" y="-66920"/>
            <a:ext cx="0" cy="13384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9176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341437"/>
            <a:ext cx="8353425" cy="4535487"/>
          </a:xfrm>
        </p:spPr>
        <p:txBody>
          <a:bodyPr/>
          <a:lstStyle>
            <a:lvl1pPr marL="177800" indent="-177800"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1pPr>
            <a:lvl2pPr marL="541338" indent="-184150"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2pPr>
            <a:lvl3pPr marL="896938" indent="-177800"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3pPr>
            <a:lvl4pPr marL="1254125" indent="-179388"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4pPr>
            <a:lvl5pPr marL="1616075" indent="-177800"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95288" y="296862"/>
            <a:ext cx="8353425" cy="7191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23515672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0"/>
              <a:ext cx="179388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6669088"/>
              <a:ext cx="9107488" cy="1889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8964612" y="0"/>
              <a:ext cx="179387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3548" y="3839314"/>
            <a:ext cx="8172140" cy="418502"/>
          </a:xfrm>
        </p:spPr>
        <p:txBody>
          <a:bodyPr tIns="0" rIns="0" bIns="0" anchor="t" anchorCtr="0"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3548" y="4185084"/>
            <a:ext cx="8172140" cy="1138230"/>
          </a:xfrm>
        </p:spPr>
        <p:txBody>
          <a:bodyPr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Formatvorlage des Untertitelmasters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3548" y="6021288"/>
            <a:ext cx="2628590" cy="368813"/>
          </a:xfrm>
        </p:spPr>
        <p:txBody>
          <a:bodyPr tIns="0" bIns="0" anchor="b" anchorCtr="0">
            <a:normAutofit/>
          </a:bodyPr>
          <a:lstStyle>
            <a:lvl1pPr marL="0" indent="0">
              <a:spcAft>
                <a:spcPts val="0"/>
              </a:spcAft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URL</a:t>
            </a:r>
          </a:p>
          <a:p>
            <a:pPr lvl="0"/>
            <a:endParaRPr lang="en-US" noProof="0"/>
          </a:p>
        </p:txBody>
      </p:sp>
      <p:pic>
        <p:nvPicPr>
          <p:cNvPr id="14" name="Grafik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-1"/>
            <a:ext cx="2555876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605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big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179388" y="188912"/>
            <a:ext cx="8785225" cy="6480175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accent6"/>
            </a:bgClr>
          </a:patt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600" noProof="0" err="1">
                <a:solidFill>
                  <a:schemeClr val="bg1"/>
                </a:solidFill>
              </a:rPr>
              <a:t>Bitte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decken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Sie</a:t>
            </a:r>
            <a:r>
              <a:rPr lang="en-US" sz="1600" baseline="0" noProof="0">
                <a:solidFill>
                  <a:schemeClr val="bg1"/>
                </a:solidFill>
              </a:rPr>
              <a:t> die </a:t>
            </a:r>
            <a:r>
              <a:rPr lang="en-US" sz="1600" baseline="0" noProof="0" err="1">
                <a:solidFill>
                  <a:schemeClr val="bg1"/>
                </a:solidFill>
              </a:rPr>
              <a:t>schraffierte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Fläche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mit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einem</a:t>
            </a:r>
            <a:r>
              <a:rPr lang="en-US" sz="1600" baseline="0" noProof="0">
                <a:solidFill>
                  <a:schemeClr val="bg1"/>
                </a:solidFill>
              </a:rPr>
              <a:t> </a:t>
            </a:r>
            <a:r>
              <a:rPr lang="en-US" sz="1600" baseline="0" noProof="0" err="1">
                <a:solidFill>
                  <a:schemeClr val="bg1"/>
                </a:solidFill>
              </a:rPr>
              <a:t>Bild</a:t>
            </a:r>
            <a:r>
              <a:rPr lang="en-US" sz="1600" baseline="0" noProof="0">
                <a:solidFill>
                  <a:schemeClr val="bg1"/>
                </a:solidFill>
              </a:rPr>
              <a:t> ab</a:t>
            </a:r>
            <a:r>
              <a:rPr lang="en-US" sz="1600" noProof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600" noProof="0">
                <a:solidFill>
                  <a:schemeClr val="bg1"/>
                </a:solidFill>
              </a:rPr>
              <a:t>Please cover</a:t>
            </a:r>
            <a:r>
              <a:rPr lang="en-US" sz="1600" baseline="0" noProof="0">
                <a:solidFill>
                  <a:schemeClr val="bg1"/>
                </a:solidFill>
              </a:rPr>
              <a:t> the shaded area with a picture</a:t>
            </a:r>
            <a:r>
              <a:rPr lang="en-US" sz="1600" noProof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600" noProof="0">
                <a:solidFill>
                  <a:schemeClr val="bg1"/>
                </a:solidFill>
              </a:rPr>
              <a:t>(24,4 x 18,0 cm)</a:t>
            </a:r>
          </a:p>
        </p:txBody>
      </p:sp>
      <p:grpSp>
        <p:nvGrpSpPr>
          <p:cNvPr id="4" name="Gruppieren 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0"/>
              <a:ext cx="179388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0" y="6669088"/>
              <a:ext cx="9107488" cy="1889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8964612" y="0"/>
              <a:ext cx="179387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3547" y="4401108"/>
            <a:ext cx="8172141" cy="418502"/>
          </a:xfrm>
        </p:spPr>
        <p:txBody>
          <a:bodyPr tIns="0" rIns="0" bIns="0" anchor="t" anchorCtr="0"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3548" y="4746878"/>
            <a:ext cx="8172140" cy="1138230"/>
          </a:xfrm>
        </p:spPr>
        <p:txBody>
          <a:bodyPr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Formatvorlage des Untertitelmasters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3548" y="6021288"/>
            <a:ext cx="2628590" cy="368813"/>
          </a:xfrm>
        </p:spPr>
        <p:txBody>
          <a:bodyPr tIns="0" bIns="0" anchor="b" anchorCtr="0">
            <a:normAutofit/>
          </a:bodyPr>
          <a:lstStyle>
            <a:lvl1pPr marL="0" indent="0">
              <a:spcAft>
                <a:spcPts val="0"/>
              </a:spcAft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URL</a:t>
            </a:r>
          </a:p>
          <a:p>
            <a:pPr lvl="0"/>
            <a:endParaRPr lang="en-US" noProof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99891" y="6021288"/>
            <a:ext cx="5075797" cy="368813"/>
          </a:xfrm>
        </p:spPr>
        <p:txBody>
          <a:bodyPr tIns="0" bIns="0" anchor="b" anchorCtr="0">
            <a:normAutofit/>
          </a:bodyPr>
          <a:lstStyle>
            <a:lvl1pPr marL="0" indent="0" algn="r">
              <a:spcAft>
                <a:spcPts val="0"/>
              </a:spcAft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Division Naming</a:t>
            </a:r>
          </a:p>
          <a:p>
            <a:pPr lvl="0"/>
            <a:endParaRPr lang="en-US" noProof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0"/>
            <a:ext cx="2555875" cy="1304925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Das Quality Seal hat im Vordergrund zu stehen. </a:t>
            </a:r>
            <a:br>
              <a:rPr lang="en-US" noProof="0"/>
            </a:br>
            <a:r>
              <a:rPr lang="en-US" noProof="0"/>
              <a:t>Bitte ändern Sie nicht die Größe oder Position.</a:t>
            </a:r>
            <a:br>
              <a:rPr lang="en-US" noProof="0"/>
            </a:br>
            <a:r>
              <a:rPr lang="en-US" noProof="0"/>
              <a:t>The Quality Seal has to stay on top. </a:t>
            </a:r>
            <a:br>
              <a:rPr lang="en-US" noProof="0"/>
            </a:br>
            <a:r>
              <a:rPr lang="en-US" noProof="0"/>
              <a:t>Please do not change size or position.</a:t>
            </a:r>
          </a:p>
          <a:p>
            <a:pPr lvl="0"/>
            <a:endParaRPr lang="en-US" noProof="0"/>
          </a:p>
        </p:txBody>
      </p:sp>
      <p:sp>
        <p:nvSpPr>
          <p:cNvPr id="19" name="Rechteck 18"/>
          <p:cNvSpPr/>
          <p:nvPr userDrawn="1"/>
        </p:nvSpPr>
        <p:spPr>
          <a:xfrm>
            <a:off x="503548" y="-567404"/>
            <a:ext cx="8640452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46800" rIns="72000" bIns="46800" rtlCol="0" anchor="t" anchorCtr="0"/>
          <a:lstStyle/>
          <a:p>
            <a:r>
              <a:rPr lang="en-US" sz="900" noProof="0"/>
              <a:t>Wenn Sie ein neues Bild einfügen: Klicken Sie mit der rechten Maustaste auf das Bild und wählen „In den Hintergrund“, um das Bild hinter das Quality Seal zu bringen.</a:t>
            </a:r>
          </a:p>
          <a:p>
            <a:r>
              <a:rPr lang="en-US" sz="900" noProof="0"/>
              <a:t>If you insert a new picture: Right click on the picture and select “Send to the back” to position it behind the Quality Seal.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503548" y="-171400"/>
            <a:ext cx="0" cy="13384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3059832" y="-171400"/>
            <a:ext cx="0" cy="13384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 rot="5400000">
            <a:off x="-103432" y="1237844"/>
            <a:ext cx="0" cy="13384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 rot="5400000">
            <a:off x="-113608" y="-66920"/>
            <a:ext cx="0" cy="13384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06325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(oran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4" name="Rechteck 13"/>
            <p:cNvSpPr/>
            <p:nvPr userDrawn="1"/>
          </p:nvSpPr>
          <p:spPr>
            <a:xfrm>
              <a:off x="0" y="0"/>
              <a:ext cx="179388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Rechteck 18"/>
            <p:cNvSpPr/>
            <p:nvPr userDrawn="1"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0" y="6669088"/>
              <a:ext cx="9107488" cy="1889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8964612" y="0"/>
              <a:ext cx="179387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341437"/>
            <a:ext cx="8353425" cy="4535487"/>
          </a:xfrm>
        </p:spPr>
        <p:txBody>
          <a:bodyPr/>
          <a:lstStyle>
            <a:lvl1pPr marL="0" indent="0">
              <a:lnSpc>
                <a:spcPct val="113000"/>
              </a:lnSpc>
              <a:buSzPct val="125000"/>
              <a:buFont typeface="Arial" pitchFamily="34" charset="0"/>
              <a:buNone/>
              <a:defRPr>
                <a:solidFill>
                  <a:schemeClr val="bg1"/>
                </a:solidFill>
              </a:defRPr>
            </a:lvl1pPr>
            <a:lvl2pPr marL="184150" indent="-184150">
              <a:lnSpc>
                <a:spcPct val="113000"/>
              </a:lnSpc>
              <a:buClr>
                <a:schemeClr val="bg1"/>
              </a:buClr>
              <a:buSzPct val="125000"/>
              <a:buFont typeface="Arial" pitchFamily="34" charset="0"/>
              <a:buChar char="›"/>
              <a:defRPr>
                <a:solidFill>
                  <a:schemeClr val="bg1"/>
                </a:solidFill>
              </a:defRPr>
            </a:lvl2pPr>
            <a:lvl3pPr marL="539750" indent="-177800">
              <a:lnSpc>
                <a:spcPct val="113000"/>
              </a:lnSpc>
              <a:buClr>
                <a:schemeClr val="bg1"/>
              </a:buClr>
              <a:buSzPct val="125000"/>
              <a:buFont typeface="Arial" pitchFamily="34" charset="0"/>
              <a:buChar char="›"/>
              <a:defRPr>
                <a:solidFill>
                  <a:schemeClr val="bg1"/>
                </a:solidFill>
              </a:defRPr>
            </a:lvl3pPr>
            <a:lvl4pPr marL="895350" indent="-179388">
              <a:lnSpc>
                <a:spcPct val="113000"/>
              </a:lnSpc>
              <a:buClr>
                <a:schemeClr val="bg1"/>
              </a:buClr>
              <a:buSzPct val="125000"/>
              <a:buFont typeface="Arial" pitchFamily="34" charset="0"/>
              <a:buChar char="›"/>
              <a:defRPr>
                <a:solidFill>
                  <a:schemeClr val="bg1"/>
                </a:solidFill>
              </a:defRPr>
            </a:lvl4pPr>
            <a:lvl5pPr marL="1257300" indent="-177800">
              <a:lnSpc>
                <a:spcPct val="113000"/>
              </a:lnSpc>
              <a:buClr>
                <a:schemeClr val="bg1"/>
              </a:buClr>
              <a:buSzPct val="125000"/>
              <a:buFont typeface="Arial" pitchFamily="34" charset="0"/>
              <a:buChar char="›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95288" y="296862"/>
            <a:ext cx="8353425" cy="7191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9B275C-1349-456C-B576-749812E1A37D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  <p:pic>
        <p:nvPicPr>
          <p:cNvPr id="15" name="Bild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6094965"/>
            <a:ext cx="1857600" cy="5701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erade Verbindung 15"/>
          <p:cNvCxnSpPr/>
          <p:nvPr userDrawn="1"/>
        </p:nvCxnSpPr>
        <p:spPr>
          <a:xfrm>
            <a:off x="395288" y="6044592"/>
            <a:ext cx="8353425" cy="0"/>
          </a:xfrm>
          <a:prstGeom prst="line">
            <a:avLst/>
          </a:prstGeom>
          <a:ln w="444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3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501406" y="6375515"/>
            <a:ext cx="2726779" cy="12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algn="l" defTabSz="895888"/>
            <a:r>
              <a:rPr lang="en-US" sz="700" noProof="0">
                <a:solidFill>
                  <a:schemeClr val="tx1"/>
                </a:solidFill>
                <a:latin typeface="+mn-lt"/>
              </a:rPr>
              <a:t>Confidential</a:t>
            </a:r>
          </a:p>
        </p:txBody>
      </p:sp>
      <p:sp>
        <p:nvSpPr>
          <p:cNvPr id="18" name="Text Box 2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3501407" y="6237312"/>
            <a:ext cx="2726778" cy="13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l" defTabSz="895888"/>
            <a:r>
              <a:rPr lang="en-US" sz="700" b="1" noProof="0">
                <a:solidFill>
                  <a:schemeClr val="tx1"/>
                </a:solidFill>
                <a:latin typeface="+mn-lt"/>
              </a:rPr>
              <a:t>Space for Sender Information</a:t>
            </a:r>
          </a:p>
        </p:txBody>
      </p:sp>
    </p:spTree>
    <p:extLst>
      <p:ext uri="{BB962C8B-B14F-4D97-AF65-F5344CB8AC3E}">
        <p14:creationId xmlns:p14="http://schemas.microsoft.com/office/powerpoint/2010/main" val="88338929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341437"/>
            <a:ext cx="8353425" cy="4535487"/>
          </a:xfrm>
        </p:spPr>
        <p:txBody>
          <a:bodyPr/>
          <a:lstStyle>
            <a:lvl1pPr marL="0" indent="0">
              <a:lnSpc>
                <a:spcPct val="113000"/>
              </a:lnSpc>
              <a:buSzPct val="125000"/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184150" indent="-184150">
              <a:lnSpc>
                <a:spcPct val="113000"/>
              </a:lnSpc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2pPr>
            <a:lvl3pPr marL="539750" indent="-177800">
              <a:lnSpc>
                <a:spcPct val="113000"/>
              </a:lnSpc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3pPr>
            <a:lvl4pPr marL="895350" indent="-179388">
              <a:lnSpc>
                <a:spcPct val="113000"/>
              </a:lnSpc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4pPr>
            <a:lvl5pPr marL="1257300" indent="-177800">
              <a:lnSpc>
                <a:spcPct val="113000"/>
              </a:lnSpc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95288" y="260648"/>
            <a:ext cx="8353425" cy="7191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763406-5C82-43FA-B963-AEA720ABB55B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181082495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341437"/>
            <a:ext cx="8353425" cy="4535487"/>
          </a:xfrm>
        </p:spPr>
        <p:txBody>
          <a:bodyPr/>
          <a:lstStyle>
            <a:lvl1pPr marL="0" indent="0">
              <a:lnSpc>
                <a:spcPct val="113000"/>
              </a:lnSpc>
              <a:buSzPct val="125000"/>
              <a:buFont typeface="Arial" pitchFamily="34" charset="0"/>
              <a:buNone/>
              <a:defRPr>
                <a:solidFill>
                  <a:schemeClr val="bg1"/>
                </a:solidFill>
              </a:defRPr>
            </a:lvl1pPr>
            <a:lvl2pPr marL="184150" indent="-184150">
              <a:lnSpc>
                <a:spcPct val="113000"/>
              </a:lnSpc>
              <a:buSzPct val="125000"/>
              <a:buFont typeface="Arial" pitchFamily="34" charset="0"/>
              <a:buChar char="›"/>
              <a:defRPr>
                <a:solidFill>
                  <a:schemeClr val="bg1"/>
                </a:solidFill>
              </a:defRPr>
            </a:lvl2pPr>
            <a:lvl3pPr marL="539750" indent="-177800">
              <a:lnSpc>
                <a:spcPct val="113000"/>
              </a:lnSpc>
              <a:buSzPct val="125000"/>
              <a:buFont typeface="Arial" pitchFamily="34" charset="0"/>
              <a:buChar char="›"/>
              <a:defRPr>
                <a:solidFill>
                  <a:schemeClr val="bg1"/>
                </a:solidFill>
              </a:defRPr>
            </a:lvl3pPr>
            <a:lvl4pPr marL="895350" indent="-179388">
              <a:lnSpc>
                <a:spcPct val="113000"/>
              </a:lnSpc>
              <a:buSzPct val="125000"/>
              <a:buFont typeface="Arial" pitchFamily="34" charset="0"/>
              <a:buChar char="›"/>
              <a:defRPr>
                <a:solidFill>
                  <a:schemeClr val="bg1"/>
                </a:solidFill>
              </a:defRPr>
            </a:lvl4pPr>
            <a:lvl5pPr marL="1257300" indent="-177800">
              <a:lnSpc>
                <a:spcPct val="113000"/>
              </a:lnSpc>
              <a:buSzPct val="125000"/>
              <a:buFont typeface="Arial" pitchFamily="34" charset="0"/>
              <a:buChar char="›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95288" y="296862"/>
            <a:ext cx="8353425" cy="7191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B79644-7052-4321-A27A-5793B505EB52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395288" y="6044592"/>
            <a:ext cx="8353425" cy="0"/>
          </a:xfrm>
          <a:prstGeom prst="line">
            <a:avLst/>
          </a:prstGeom>
          <a:ln w="444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3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501406" y="6375515"/>
            <a:ext cx="2726779" cy="12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algn="l" defTabSz="895888"/>
            <a:r>
              <a:rPr lang="en-US" sz="700" noProof="0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  <p:sp>
        <p:nvSpPr>
          <p:cNvPr id="14" name="Text Box 2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3501407" y="6237312"/>
            <a:ext cx="2726778" cy="13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l" defTabSz="895888"/>
            <a:r>
              <a:rPr lang="en-US" sz="700" b="1" noProof="0">
                <a:solidFill>
                  <a:schemeClr val="bg1"/>
                </a:solidFill>
                <a:latin typeface="+mn-lt"/>
              </a:rPr>
              <a:t>Space for Sender Information</a:t>
            </a:r>
          </a:p>
        </p:txBody>
      </p:sp>
      <p:pic>
        <p:nvPicPr>
          <p:cNvPr id="15" name="Bild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52637" y="6095032"/>
            <a:ext cx="1857375" cy="570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ieren 15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0" y="0"/>
              <a:ext cx="179388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Rechteck 18"/>
            <p:cNvSpPr/>
            <p:nvPr userDrawn="1"/>
          </p:nvSpPr>
          <p:spPr>
            <a:xfrm>
              <a:off x="0" y="6669088"/>
              <a:ext cx="9107488" cy="1889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8964612" y="0"/>
              <a:ext cx="179387" cy="6858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noProof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947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op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341437"/>
            <a:ext cx="8353425" cy="2232025"/>
          </a:xfrm>
        </p:spPr>
        <p:txBody>
          <a:bodyPr/>
          <a:lstStyle>
            <a:lvl1pPr marL="177800" indent="-177800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1pPr>
            <a:lvl2pPr marL="541338" indent="-184150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2pPr>
            <a:lvl3pPr marL="896938" indent="-177800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3pPr>
            <a:lvl4pPr marL="1254125" indent="-179388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4pPr>
            <a:lvl5pPr marL="1616075" indent="-177800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ED7BD9-814B-48AD-8AE6-6C4E2329D58D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354612469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ttom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3644900"/>
            <a:ext cx="8353425" cy="2232024"/>
          </a:xfrm>
        </p:spPr>
        <p:txBody>
          <a:bodyPr/>
          <a:lstStyle>
            <a:lvl1pPr marL="177800" indent="-177800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1pPr>
            <a:lvl2pPr marL="541338" indent="-184150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2pPr>
            <a:lvl3pPr marL="896938" indent="-177800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3pPr>
            <a:lvl4pPr marL="1254125" indent="-179388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4pPr>
            <a:lvl5pPr marL="1616075" indent="-177800">
              <a:buClr>
                <a:schemeClr val="accent1"/>
              </a:buClr>
              <a:buSzPct val="125000"/>
              <a:buFont typeface="Arial" pitchFamily="34" charset="0"/>
              <a:buChar char="›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6828BB-7C2D-4106-92EC-3D0A84EFB8A8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</p:spTree>
    <p:extLst>
      <p:ext uri="{BB962C8B-B14F-4D97-AF65-F5344CB8AC3E}">
        <p14:creationId xmlns:p14="http://schemas.microsoft.com/office/powerpoint/2010/main" val="40698627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IO_EK=4453;MIO_UPDATE=True;MIO_VERSION=17.07.2013 14:02:37;MIO_DBID=ED9FF2F2-6643-46BA-B685-7D49126FFAF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erade Verbindung 12"/>
          <p:cNvCxnSpPr/>
          <p:nvPr userDrawn="1"/>
        </p:nvCxnSpPr>
        <p:spPr>
          <a:xfrm>
            <a:off x="395288" y="6044592"/>
            <a:ext cx="8353425" cy="0"/>
          </a:xfrm>
          <a:prstGeom prst="line">
            <a:avLst/>
          </a:prstGeom>
          <a:ln w="444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 4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52637" y="6095032"/>
            <a:ext cx="1857375" cy="57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5288" y="296862"/>
            <a:ext cx="8353425" cy="719137"/>
          </a:xfrm>
          <a:prstGeom prst="rect">
            <a:avLst/>
          </a:prstGeom>
        </p:spPr>
        <p:txBody>
          <a:bodyPr vert="horz" lIns="0" tIns="0" rIns="91440" bIns="0" rtlCol="0" anchor="b" anchorCtr="0">
            <a:normAutofit/>
          </a:bodyPr>
          <a:lstStyle/>
          <a:p>
            <a:r>
              <a:rPr lang="en-US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5288" y="1341438"/>
            <a:ext cx="8353425" cy="4535487"/>
          </a:xfrm>
          <a:prstGeom prst="rect">
            <a:avLst/>
          </a:prstGeom>
        </p:spPr>
        <p:txBody>
          <a:bodyPr vert="horz" lIns="0" tIns="18000" rIns="0" bIns="18000" rtlCol="0">
            <a:normAutofit/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2"/>
          </p:nvPr>
        </p:nvSpPr>
        <p:spPr>
          <a:xfrm>
            <a:off x="6350484" y="6224489"/>
            <a:ext cx="2001935" cy="15044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fld id="{7659EBB4-4D77-44F1-AD2A-E02F8088A53A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3"/>
          </p:nvPr>
        </p:nvSpPr>
        <p:spPr>
          <a:xfrm>
            <a:off x="6350485" y="6375515"/>
            <a:ext cx="2001935" cy="15044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/>
              <a:t>Author, © Continental AG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4"/>
          </p:nvPr>
        </p:nvSpPr>
        <p:spPr>
          <a:xfrm>
            <a:off x="8388424" y="6375515"/>
            <a:ext cx="360289" cy="15044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700" b="1">
                <a:solidFill>
                  <a:schemeClr val="tx1"/>
                </a:solidFill>
                <a:latin typeface="+mn-lt"/>
              </a:defRPr>
            </a:lvl1pPr>
          </a:lstStyle>
          <a:p>
            <a:fld id="{ADA48181-2C78-49CB-8C52-912A07842C2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Box 23"/>
          <p:cNvSpPr txBox="1">
            <a:spLocks noChangeArrowheads="1"/>
          </p:cNvSpPr>
          <p:nvPr userDrawn="1">
            <p:custDataLst>
              <p:tags r:id="rId21"/>
            </p:custDataLst>
          </p:nvPr>
        </p:nvSpPr>
        <p:spPr bwMode="auto">
          <a:xfrm>
            <a:off x="3501406" y="6375515"/>
            <a:ext cx="2726779" cy="12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algn="l" defTabSz="895888"/>
            <a:r>
              <a:rPr lang="en-US" sz="700" noProof="0">
                <a:solidFill>
                  <a:schemeClr val="tx1"/>
                </a:solidFill>
                <a:latin typeface="+mn-lt"/>
              </a:rPr>
              <a:t>Internal</a:t>
            </a:r>
          </a:p>
        </p:txBody>
      </p:sp>
      <p:sp>
        <p:nvSpPr>
          <p:cNvPr id="12" name="Text Box 23"/>
          <p:cNvSpPr txBox="1">
            <a:spLocks noChangeArrowheads="1"/>
          </p:cNvSpPr>
          <p:nvPr userDrawn="1">
            <p:custDataLst>
              <p:tags r:id="rId22"/>
            </p:custDataLst>
          </p:nvPr>
        </p:nvSpPr>
        <p:spPr bwMode="auto">
          <a:xfrm>
            <a:off x="3501407" y="6237312"/>
            <a:ext cx="2726778" cy="13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l" defTabSz="895888"/>
            <a:r>
              <a:rPr lang="en-US" sz="700" b="1" noProof="0">
                <a:solidFill>
                  <a:schemeClr val="tx1"/>
                </a:solidFill>
                <a:latin typeface="+mn-lt"/>
              </a:rPr>
              <a:t>Passenger and Light Truck Tyres</a:t>
            </a:r>
          </a:p>
          <a:p>
            <a:pPr algn="l" defTabSz="895888"/>
            <a:r>
              <a:rPr lang="en-US" sz="700" b="1" noProof="0">
                <a:solidFill>
                  <a:schemeClr val="tx1"/>
                </a:solidFill>
                <a:latin typeface="+mn-lt"/>
              </a:rPr>
              <a:t>EMEA Replacement</a:t>
            </a:r>
          </a:p>
        </p:txBody>
      </p:sp>
      <p:sp>
        <p:nvSpPr>
          <p:cNvPr id="4" name="Ellipse 3" hidden="1"/>
          <p:cNvSpPr/>
          <p:nvPr userDrawn="1">
            <p:custDataLst>
              <p:tags r:id="rId23"/>
            </p:custDataLst>
          </p:nvPr>
        </p:nvSpPr>
        <p:spPr>
          <a:xfrm>
            <a:off x="-12700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 err="1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0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9" r:id="rId19"/>
  </p:sldLayoutIdLst>
  <p:transition>
    <p:fade/>
  </p:transition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Arial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25000"/>
        <a:buFont typeface="Arial" pitchFamily="34" charset="0"/>
        <a:buChar char="›"/>
        <a:defRPr sz="16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133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25000"/>
        <a:buFont typeface="Arial" pitchFamily="34" charset="0"/>
        <a:buChar char="›"/>
        <a:defRPr sz="16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25000"/>
        <a:buFont typeface="Arial" pitchFamily="34" charset="0"/>
        <a:buChar char="›"/>
        <a:defRPr sz="16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54125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25000"/>
        <a:buFont typeface="Arial" pitchFamily="34" charset="0"/>
        <a:buChar char="›"/>
        <a:defRPr sz="16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616075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25000"/>
        <a:buFont typeface="Arial" pitchFamily="34" charset="0"/>
        <a:buChar char="›"/>
        <a:defRPr sz="16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://www.benzin.sk/index.php?selected_id=97&amp;article_id=1449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s://www.milliardcity.com/napriec-slovenskom-prejdu-cyklisti-100-slovenskych-miest-a-650-k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kamdomesta.sk/zilinsky-kraj/napriec-slovenskom-spolu-ohladuplne-a-bezpecne-na-2-aj-4-kolesach-diskusia_1252122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s://trnavske.radio/20220817-1804/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fb.watch/f57UKkbgIy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4.bin"/><Relationship Id="rId4" Type="http://schemas.openxmlformats.org/officeDocument/2006/relationships/hyperlink" Target="https://www.noviny.sk/slovensko/701568-bezpecnost-cyklistov-na-cestach-ma-uz-v-marci-zarucit-novy-zakon-nadsenci-si-ho-uz-vyskusali-v-prax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titup.sk/vodic-na-slovensku-novinka-cestny-zako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www.noviny.sk/slovensko/700919-cyklisti-prejdu-650-km-a-otestuju-zmeny-v-zakone-o-cestnej-premavk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s://www.teraz.sk/slovensko/cyklisti-na-trase-napriec-slovenskom-pr/654167-clanok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s://www.leviceonline.sk/spravy/sport/ostatne-sporty/6927-cyklisti-prejdu-v-ramci-kampane-continental-sharetheroad-650-km-a-otestuju-zmeny-v-zakone-o-cestnej-premavk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4947C142-0E10-C5BB-4846-4D39D0DFF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3" b="21034"/>
          <a:stretch/>
        </p:blipFill>
        <p:spPr>
          <a:xfrm>
            <a:off x="177925" y="221807"/>
            <a:ext cx="8788150" cy="36863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445" y="4125925"/>
            <a:ext cx="8409402" cy="556800"/>
          </a:xfrm>
        </p:spPr>
        <p:txBody>
          <a:bodyPr/>
          <a:lstStyle/>
          <a:p>
            <a:r>
              <a:rPr lang="en-US" b="1" i="0" u="none" strike="noStrike">
                <a:solidFill>
                  <a:srgbClr val="F39407"/>
                </a:solidFill>
                <a:effectLst/>
              </a:rPr>
              <a:t>REPORT KAMPANE #SHARE THE ROAD</a:t>
            </a:r>
            <a:endParaRPr lang="en-US">
              <a:solidFill>
                <a:srgbClr val="F39407"/>
              </a:solidFill>
              <a:effectLst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1948" y="4712664"/>
            <a:ext cx="8172140" cy="1123376"/>
          </a:xfrm>
        </p:spPr>
        <p:txBody>
          <a:bodyPr/>
          <a:lstStyle/>
          <a:p>
            <a:r>
              <a:rPr lang="en-US" sz="2400" b="1" err="1"/>
              <a:t>Partnerstvo</a:t>
            </a:r>
            <a:r>
              <a:rPr lang="en-US" sz="2400" b="1"/>
              <a:t> s </a:t>
            </a:r>
            <a:r>
              <a:rPr lang="en-US" sz="2400" b="1" err="1"/>
              <a:t>projektom</a:t>
            </a:r>
            <a:r>
              <a:rPr lang="en-US" sz="2400" b="1"/>
              <a:t> OSA </a:t>
            </a:r>
            <a:r>
              <a:rPr lang="en-US" sz="2400" b="1" err="1"/>
              <a:t>Naprieč</a:t>
            </a:r>
            <a:r>
              <a:rPr lang="en-US" sz="2400" b="1"/>
              <a:t> </a:t>
            </a:r>
            <a:r>
              <a:rPr lang="en-US" sz="2400" b="1" err="1"/>
              <a:t>Slovenskom</a:t>
            </a:r>
            <a:endParaRPr lang="cs-CZ" sz="2400" b="1"/>
          </a:p>
        </p:txBody>
      </p:sp>
      <p:pic>
        <p:nvPicPr>
          <p:cNvPr id="1028" name="Picture 4" descr="C:\Users\JC Media\Desktop\5860f8f04fc7f3474eb80db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815750"/>
            <a:ext cx="2462555" cy="4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50E35979-56A6-2398-33BA-81CF5997B8DD}"/>
              </a:ext>
            </a:extLst>
          </p:cNvPr>
          <p:cNvSpPr txBox="1"/>
          <p:nvPr/>
        </p:nvSpPr>
        <p:spPr>
          <a:xfrm>
            <a:off x="2172956" y="2965492"/>
            <a:ext cx="4707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413465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414829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Benzin.sk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Auto-moto online portál</a:t>
            </a: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Link: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4"/>
              </a:rPr>
              <a:t>TU</a:t>
            </a:r>
            <a:endParaRPr lang="cs-CZ" sz="12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1000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250 €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055" name="Picture 7" descr="benzin.sk">
            <a:extLst>
              <a:ext uri="{FF2B5EF4-FFF2-40B4-BE49-F238E27FC236}">
                <a16:creationId xmlns:a16="http://schemas.microsoft.com/office/drawing/2014/main" id="{7045D759-8D66-2A0A-823C-9AD22B158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6" b="15571"/>
          <a:stretch/>
        </p:blipFill>
        <p:spPr bwMode="auto">
          <a:xfrm>
            <a:off x="4919098" y="1115200"/>
            <a:ext cx="3414651" cy="468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687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81500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Milliardcity.com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Lifestylový online magazín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Link: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4"/>
              </a:rPr>
              <a:t>TU</a:t>
            </a:r>
            <a:endParaRPr lang="cs-CZ" sz="12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2200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200 €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4098" name="Picture 2" descr="milliardcity.com">
            <a:extLst>
              <a:ext uri="{FF2B5EF4-FFF2-40B4-BE49-F238E27FC236}">
                <a16:creationId xmlns:a16="http://schemas.microsoft.com/office/drawing/2014/main" id="{6F39B6E8-EA5A-AE4F-C98C-F8D25DE1C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65"/>
          <a:stretch/>
        </p:blipFill>
        <p:spPr bwMode="auto">
          <a:xfrm>
            <a:off x="3707904" y="956906"/>
            <a:ext cx="2949788" cy="384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lliardcity.com">
            <a:extLst>
              <a:ext uri="{FF2B5EF4-FFF2-40B4-BE49-F238E27FC236}">
                <a16:creationId xmlns:a16="http://schemas.microsoft.com/office/drawing/2014/main" id="{19672ECC-117D-307A-1187-BCD56F8C6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9" b="39500"/>
          <a:stretch/>
        </p:blipFill>
        <p:spPr bwMode="auto">
          <a:xfrm>
            <a:off x="5896978" y="1562582"/>
            <a:ext cx="2889445" cy="42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485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81500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Kamdomesta.sk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Kultúrny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informačný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webportál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Link: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4"/>
              </a:rPr>
              <a:t>TU</a:t>
            </a:r>
            <a:endParaRPr lang="cs-CZ" sz="12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8500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200 €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6B0FF5E7-D285-F4B1-D0BF-6754C4D2F3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43" t="22001" r="20863" b="9414"/>
          <a:stretch/>
        </p:blipFill>
        <p:spPr>
          <a:xfrm>
            <a:off x="3716820" y="1254970"/>
            <a:ext cx="4851748" cy="462230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4E80252-1E91-1D6B-5466-8278B2E60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88" t="11821" r="15053" b="79217"/>
          <a:stretch/>
        </p:blipFill>
        <p:spPr>
          <a:xfrm>
            <a:off x="3716820" y="875409"/>
            <a:ext cx="4851748" cy="4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2303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81500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Trnavske.radio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Online portál regionálního rozhlasu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Link: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5"/>
              </a:rPr>
              <a:t>TU</a:t>
            </a:r>
            <a:endParaRPr lang="cs-CZ" sz="12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7500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150 €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A25BBE6-5278-2B5C-C704-C2DA6B9D28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468123"/>
              </p:ext>
            </p:extLst>
          </p:nvPr>
        </p:nvGraphicFramePr>
        <p:xfrm>
          <a:off x="5076056" y="1069987"/>
          <a:ext cx="3126526" cy="471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" name="Bitmap Image" r:id="rId6" imgW="4617720" imgH="6949440" progId="PBrush">
                  <p:embed/>
                </p:oleObj>
              </mc:Choice>
              <mc:Fallback>
                <p:oleObj name="Bitmap Image" r:id="rId6" imgW="4617720" imgH="6949440" progId="PBrush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4A25BBE6-5278-2B5C-C704-C2DA6B9D28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6056" y="1069987"/>
                        <a:ext cx="3126526" cy="471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21232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81500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Rádio FM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Alternatívna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rozhlasová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stanica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RTVS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5 780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200 €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96D9F47-46C8-CD44-68D3-47213B201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437" y="2277116"/>
            <a:ext cx="5165497" cy="32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9434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7142163" y="6224588"/>
            <a:ext cx="2001837" cy="150812"/>
          </a:xfrm>
        </p:spPr>
        <p:txBody>
          <a:bodyPr/>
          <a:lstStyle/>
          <a:p>
            <a:fld id="{9AAD38CA-A3BC-422B-91D8-D52719E4315A}" type="datetime5">
              <a:rPr lang="de-DE" smtClean="0">
                <a:solidFill>
                  <a:srgbClr val="000000"/>
                </a:solidFill>
              </a:rPr>
              <a:pPr/>
              <a:t>23-02-16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783638" y="6375400"/>
            <a:ext cx="360362" cy="150813"/>
          </a:xfrm>
        </p:spPr>
        <p:txBody>
          <a:bodyPr/>
          <a:lstStyle/>
          <a:p>
            <a:fld id="{ADA48181-2C78-49CB-8C52-912A07842C2E}" type="slidenum">
              <a:rPr lang="de-DE" smtClean="0">
                <a:solidFill>
                  <a:srgbClr val="000000"/>
                </a:solidFill>
              </a:rPr>
              <a:pPr/>
              <a:t>15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7142163" y="6375400"/>
            <a:ext cx="2001837" cy="150813"/>
          </a:xfrm>
        </p:spPr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Silke Gliemann  © Continental AG</a:t>
            </a:r>
          </a:p>
        </p:txBody>
      </p:sp>
      <p:sp>
        <p:nvSpPr>
          <p:cNvPr id="13" name="Titel 8"/>
          <p:cNvSpPr txBox="1">
            <a:spLocks/>
          </p:cNvSpPr>
          <p:nvPr/>
        </p:nvSpPr>
        <p:spPr>
          <a:xfrm>
            <a:off x="395536" y="3429943"/>
            <a:ext cx="8353425" cy="719137"/>
          </a:xfrm>
          <a:prstGeom prst="rect">
            <a:avLst/>
          </a:prstGeom>
        </p:spPr>
        <p:txBody>
          <a:bodyPr vert="horz" lIns="0" tIns="0" rIns="91440" bIns="0" rtlCol="0" anchor="b" anchorCtr="0"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3200" b="1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rPr>
              <a:t>ZDIEĽANIE STREAMOVANEJ DISKUSIE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5AE6BF87-02BD-4785-965C-A7560A8507B3}"/>
              </a:ext>
            </a:extLst>
          </p:cNvPr>
          <p:cNvSpPr txBox="1">
            <a:spLocks/>
          </p:cNvSpPr>
          <p:nvPr/>
        </p:nvSpPr>
        <p:spPr>
          <a:xfrm>
            <a:off x="395536" y="3645495"/>
            <a:ext cx="8353425" cy="719137"/>
          </a:xfrm>
          <a:prstGeom prst="rect">
            <a:avLst/>
          </a:prstGeom>
        </p:spPr>
        <p:txBody>
          <a:bodyPr vert="horz" lIns="0" tIns="0" rIns="91440" bIns="0" rtlCol="0" anchor="b" anchorCtr="0">
            <a:norm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2000" b="1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Levice, </a:t>
            </a:r>
            <a:r>
              <a:rPr lang="cs-CZ" sz="2000" b="1" dirty="0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17. </a:t>
            </a:r>
            <a:r>
              <a:rPr lang="cs-CZ" sz="2000" b="1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august 2022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56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81500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Facebook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Naprieč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Slovenskom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Profil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podujatia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Link: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4"/>
              </a:rPr>
              <a:t>TU</a:t>
            </a:r>
            <a:endParaRPr lang="cs-CZ" sz="12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Počet </a:t>
            </a: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videní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celkom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6200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727D8077-D04C-B224-C308-86497CCF9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62" t="22413" r="25189" b="14601"/>
          <a:stretch/>
        </p:blipFill>
        <p:spPr>
          <a:xfrm>
            <a:off x="4302768" y="1132878"/>
            <a:ext cx="4258544" cy="43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302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81500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Facebook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Volant.tv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Auto-moto online portál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fans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5677</a:t>
            </a: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CF741D5-7F65-FA23-DB6D-0DCCD966D7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81225"/>
              </p:ext>
            </p:extLst>
          </p:nvPr>
        </p:nvGraphicFramePr>
        <p:xfrm>
          <a:off x="3707904" y="1844824"/>
          <a:ext cx="4781883" cy="3767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8" name="Bitmap Image" r:id="rId5" imgW="7543800" imgH="5943600" progId="PBrush">
                  <p:embed/>
                </p:oleObj>
              </mc:Choice>
              <mc:Fallback>
                <p:oleObj name="Bitmap Image" r:id="rId5" imgW="7543800" imgH="5943600" progId="PBrush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CF741D5-7F65-FA23-DB6D-0DCCD966D7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07904" y="1844824"/>
                        <a:ext cx="4781883" cy="3767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987162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Facebook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Aktuality.sk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Onlne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spravodajský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portál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fans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336 331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     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F7026F9-E9D0-CE29-FC34-BE6D1F821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3" t="20601" r="24012" b="20600"/>
          <a:stretch/>
        </p:blipFill>
        <p:spPr>
          <a:xfrm>
            <a:off x="4231759" y="1102075"/>
            <a:ext cx="4210626" cy="46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68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Facebook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Aktualne.sk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Profil bývalého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spravodajského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portálu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aktuálne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      spravovaný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portálom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Aktuality.sk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fans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43 000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5162FCB0-4C5E-44B3-E95D-DAB182590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19" t="30503" r="24468" b="17850"/>
          <a:stretch/>
        </p:blipFill>
        <p:spPr>
          <a:xfrm>
            <a:off x="4116986" y="1718466"/>
            <a:ext cx="4440171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82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330471"/>
            <a:ext cx="8353425" cy="445135"/>
          </a:xfrm>
        </p:spPr>
        <p:txBody>
          <a:bodyPr>
            <a:normAutofit/>
          </a:bodyPr>
          <a:lstStyle/>
          <a:p>
            <a:r>
              <a:rPr lang="sk-SK"/>
              <a:t>SÚHRNNÝ PREHĽAD PR AKTIVÍT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3406-5C82-43FA-B963-AEA720ABB55B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310207"/>
              </p:ext>
            </p:extLst>
          </p:nvPr>
        </p:nvGraphicFramePr>
        <p:xfrm>
          <a:off x="370120" y="1057034"/>
          <a:ext cx="8353425" cy="475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78770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Facebook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Leviceoline.sk</a:t>
            </a: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Spravodajsko-spoločenský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regionálny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portál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     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Page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 err="1">
                <a:solidFill>
                  <a:srgbClr val="000000"/>
                </a:solidFill>
                <a:cs typeface="Times New Roman" pitchFamily="18" charset="0"/>
              </a:rPr>
              <a:t>fans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18 634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BEEFEA21-DFC8-3ACF-937F-E41549311F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258331"/>
              </p:ext>
            </p:extLst>
          </p:nvPr>
        </p:nvGraphicFramePr>
        <p:xfrm>
          <a:off x="4171193" y="1005573"/>
          <a:ext cx="4397375" cy="478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" name="Bitmap Image" r:id="rId4" imgW="4396680" imgH="4785480" progId="PBrush">
                  <p:embed/>
                </p:oleObj>
              </mc:Choice>
              <mc:Fallback>
                <p:oleObj name="Bitmap Image" r:id="rId4" imgW="4396680" imgH="4785480" progId="PBrush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BEEFEA21-DFC8-3ACF-937F-E41549311F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1193" y="1005573"/>
                        <a:ext cx="4397375" cy="478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55910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7142163" y="6224588"/>
            <a:ext cx="2001837" cy="150812"/>
          </a:xfrm>
        </p:spPr>
        <p:txBody>
          <a:bodyPr/>
          <a:lstStyle/>
          <a:p>
            <a:fld id="{9AAD38CA-A3BC-422B-91D8-D52719E4315A}" type="datetime5">
              <a:rPr lang="de-DE" smtClean="0">
                <a:solidFill>
                  <a:srgbClr val="000000"/>
                </a:solidFill>
              </a:rPr>
              <a:pPr/>
              <a:t>23-02-16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783638" y="6375400"/>
            <a:ext cx="360362" cy="150813"/>
          </a:xfrm>
        </p:spPr>
        <p:txBody>
          <a:bodyPr/>
          <a:lstStyle/>
          <a:p>
            <a:fld id="{ADA48181-2C78-49CB-8C52-912A07842C2E}" type="slidenum">
              <a:rPr lang="de-DE" smtClean="0">
                <a:solidFill>
                  <a:srgbClr val="000000"/>
                </a:solidFill>
              </a:rPr>
              <a:pPr/>
              <a:t>21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7142163" y="6375400"/>
            <a:ext cx="2001837" cy="150813"/>
          </a:xfrm>
        </p:spPr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Silke Gliemann  © Continental AG</a:t>
            </a:r>
          </a:p>
        </p:txBody>
      </p:sp>
      <p:sp>
        <p:nvSpPr>
          <p:cNvPr id="13" name="Titel 8"/>
          <p:cNvSpPr txBox="1">
            <a:spLocks/>
          </p:cNvSpPr>
          <p:nvPr/>
        </p:nvSpPr>
        <p:spPr>
          <a:xfrm>
            <a:off x="432007" y="2525638"/>
            <a:ext cx="11118142" cy="2225452"/>
          </a:xfrm>
          <a:prstGeom prst="rect">
            <a:avLst/>
          </a:prstGeom>
        </p:spPr>
        <p:txBody>
          <a:bodyPr vert="horz" lIns="0" tIns="0" rIns="91440" bIns="0" rtlCol="0" anchor="b" anchorCtr="0">
            <a:norm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3000" b="1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rPr>
              <a:t>ZAPOJENIE REDAKTOROV CELOŠTÁTNYCH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3000" b="1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rPr>
              <a:t>TELEVÍZIÍ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kumimoji="0" lang="de-DE" sz="30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3" name="Titel 8">
            <a:extLst>
              <a:ext uri="{FF2B5EF4-FFF2-40B4-BE49-F238E27FC236}">
                <a16:creationId xmlns:a16="http://schemas.microsoft.com/office/drawing/2014/main" id="{094818B3-D80A-A586-877D-4F88D6CBC5ED}"/>
              </a:ext>
            </a:extLst>
          </p:cNvPr>
          <p:cNvSpPr txBox="1">
            <a:spLocks/>
          </p:cNvSpPr>
          <p:nvPr/>
        </p:nvSpPr>
        <p:spPr>
          <a:xfrm>
            <a:off x="432007" y="4260726"/>
            <a:ext cx="8353425" cy="719137"/>
          </a:xfrm>
          <a:prstGeom prst="rect">
            <a:avLst/>
          </a:prstGeom>
        </p:spPr>
        <p:txBody>
          <a:bodyPr vert="horz" lIns="0" tIns="0" rIns="91440" bIns="0" rtlCol="0" anchor="b" anchorCtr="0">
            <a:normAutofit fontScale="85000" lnSpcReduction="20000"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2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redaktori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spravodajstva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najväčších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celoštátnych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televizíí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súčasťou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pelotónu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1. etapy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0345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22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TV JOJ, Noviny o 19:00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Komerčná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celoslovenská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televízia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Zapojený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: redaktor Richard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Juriš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233 520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38 700 €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28FC965D-A5E5-DFCF-100C-A5DF4B84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51351"/>
            <a:ext cx="4176747" cy="234942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42F6BF1-77D8-B7C9-7766-4F69D08FD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92" y="3428999"/>
            <a:ext cx="4176746" cy="234941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BC005C12-4B12-86DF-18C8-A8083316D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20" y="3428998"/>
            <a:ext cx="4176743" cy="23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1840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23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Noviny.sk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Spravodajský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portál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celoštátnej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JOJ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4"/>
              </a:rPr>
              <a:t>TU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167 080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1510 €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A7D62EB-E44B-D039-846B-C6CEAB7614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342642"/>
              </p:ext>
            </p:extLst>
          </p:nvPr>
        </p:nvGraphicFramePr>
        <p:xfrm>
          <a:off x="4854682" y="1051507"/>
          <a:ext cx="3317718" cy="4754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6" name="Bitmap Image" r:id="rId5" imgW="4694040" imgH="6728400" progId="PBrush">
                  <p:embed/>
                </p:oleObj>
              </mc:Choice>
              <mc:Fallback>
                <p:oleObj name="Bitmap Image" r:id="rId5" imgW="4694040" imgH="6728400" progId="PBrush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1A7D62EB-E44B-D039-846B-C6CEAB761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4682" y="1051507"/>
                        <a:ext cx="3317718" cy="4754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401091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Televízia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Markíza,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Televízne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noviny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Komerčná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celoslovenská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televízia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Zapojený: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Marek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Gudiak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337 500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44 090 €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A96ADA91-AF5B-FDB8-0CE5-82E015FFC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65" y="912593"/>
            <a:ext cx="4139952" cy="232872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459A4A3-07CC-4183-0168-6543D073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04" y="3428142"/>
            <a:ext cx="4139952" cy="2328723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6E67905-736B-953D-B827-7E9DE48F5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20" y="3428142"/>
            <a:ext cx="4139951" cy="23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424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Televízia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Markíza,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Televízne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noviny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Komerčná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celoslovenská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televízia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Zapojený: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Marek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Gudiak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337 500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9490 €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11993BC1-ADF6-F7C0-19E3-96D2EFA7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126" y="2564904"/>
            <a:ext cx="5364720" cy="30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839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7142163" y="6224588"/>
            <a:ext cx="2001837" cy="150812"/>
          </a:xfrm>
        </p:spPr>
        <p:txBody>
          <a:bodyPr/>
          <a:lstStyle/>
          <a:p>
            <a:fld id="{9AAD38CA-A3BC-422B-91D8-D52719E4315A}" type="datetime5">
              <a:rPr lang="de-DE" smtClean="0">
                <a:solidFill>
                  <a:srgbClr val="000000"/>
                </a:solidFill>
              </a:rPr>
              <a:pPr/>
              <a:t>23-02-16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783638" y="6375400"/>
            <a:ext cx="360362" cy="150813"/>
          </a:xfrm>
        </p:spPr>
        <p:txBody>
          <a:bodyPr/>
          <a:lstStyle/>
          <a:p>
            <a:fld id="{ADA48181-2C78-49CB-8C52-912A07842C2E}" type="slidenum">
              <a:rPr lang="de-DE" smtClean="0">
                <a:solidFill>
                  <a:srgbClr val="000000"/>
                </a:solidFill>
              </a:rPr>
              <a:pPr/>
              <a:t>26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7142163" y="6375400"/>
            <a:ext cx="2001837" cy="150813"/>
          </a:xfrm>
        </p:spPr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Silke Gliemann  © Continental AG</a:t>
            </a:r>
          </a:p>
        </p:txBody>
      </p:sp>
      <p:sp>
        <p:nvSpPr>
          <p:cNvPr id="13" name="Titel 8"/>
          <p:cNvSpPr txBox="1">
            <a:spLocks/>
          </p:cNvSpPr>
          <p:nvPr/>
        </p:nvSpPr>
        <p:spPr>
          <a:xfrm>
            <a:off x="432007" y="3376774"/>
            <a:ext cx="8279986" cy="2225452"/>
          </a:xfrm>
          <a:prstGeom prst="rect">
            <a:avLst/>
          </a:prstGeom>
        </p:spPr>
        <p:txBody>
          <a:bodyPr vert="horz" lIns="0" tIns="0" rIns="91440" bIns="0" rtlCol="0" anchor="b" anchorCtr="0">
            <a:norm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3000" b="1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rPr>
              <a:t>ĎALŠIE MEDIÁLNE VÝSTUPY SO SILNOU VIZIBILITOU ZNAČKY CONTINENTAL ALEBO #SHARE THE ROAD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kumimoji="0" lang="de-DE" sz="30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3" name="Titel 8">
            <a:extLst>
              <a:ext uri="{FF2B5EF4-FFF2-40B4-BE49-F238E27FC236}">
                <a16:creationId xmlns:a16="http://schemas.microsoft.com/office/drawing/2014/main" id="{094818B3-D80A-A586-877D-4F88D6CBC5ED}"/>
              </a:ext>
            </a:extLst>
          </p:cNvPr>
          <p:cNvSpPr txBox="1">
            <a:spLocks/>
          </p:cNvSpPr>
          <p:nvPr/>
        </p:nvSpPr>
        <p:spPr>
          <a:xfrm>
            <a:off x="432007" y="4260726"/>
            <a:ext cx="8353425" cy="719137"/>
          </a:xfrm>
          <a:prstGeom prst="rect">
            <a:avLst/>
          </a:prstGeom>
        </p:spPr>
        <p:txBody>
          <a:bodyPr vert="horz" lIns="0" tIns="0" rIns="91440" bIns="0" rtlCol="0" anchor="b" anchorCtr="0">
            <a:norm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108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Levická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televízia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Regionálna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televízia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N/A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600 €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E0F4127-88EF-1624-8D88-A01475A1E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3" t="12939" r="19751" b="8001"/>
          <a:stretch/>
        </p:blipFill>
        <p:spPr>
          <a:xfrm>
            <a:off x="3837208" y="907804"/>
            <a:ext cx="4766545" cy="262631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35C303-3C28-0382-99DF-55E80BE914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5" t="13601" r="19288" b="8001"/>
          <a:stretch/>
        </p:blipFill>
        <p:spPr>
          <a:xfrm>
            <a:off x="683568" y="3284984"/>
            <a:ext cx="4572632" cy="25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0106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TA3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Raňajky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Relácia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súkromnej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celoslovenskej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televízie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Hosť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v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štúdiu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– Adrián Gazdík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8500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4350 €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D63D954C-97AB-E1B1-B5BF-99BE12860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47" y="3339001"/>
            <a:ext cx="4517893" cy="2541315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5414D3C2-D90B-486A-DF9F-AF72F8CAF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48" y="927066"/>
            <a:ext cx="4336720" cy="24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4067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29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Ta3.com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Portál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celoslovenskej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komerčnej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televízie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71 420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1000 €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0A16C6F2-A4EC-8688-FE69-2BE3B2A61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145788"/>
              </p:ext>
            </p:extLst>
          </p:nvPr>
        </p:nvGraphicFramePr>
        <p:xfrm>
          <a:off x="3808995" y="1737512"/>
          <a:ext cx="4760156" cy="4193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4" name="Bitmap Image" r:id="rId4" imgW="7414200" imgH="6530400" progId="PBrush">
                  <p:embed/>
                </p:oleObj>
              </mc:Choice>
              <mc:Fallback>
                <p:oleObj name="Bitmap Image" r:id="rId4" imgW="7414200" imgH="6530400" progId="PBrush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16C6F2-A4EC-8688-FE69-2BE3B2A61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08995" y="1737512"/>
                        <a:ext cx="4760156" cy="4193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68606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7142163" y="6224588"/>
            <a:ext cx="2001837" cy="150812"/>
          </a:xfrm>
        </p:spPr>
        <p:txBody>
          <a:bodyPr/>
          <a:lstStyle/>
          <a:p>
            <a:fld id="{9AAD38CA-A3BC-422B-91D8-D52719E4315A}" type="datetime5">
              <a:rPr lang="de-DE" smtClean="0">
                <a:solidFill>
                  <a:srgbClr val="000000"/>
                </a:solidFill>
              </a:rPr>
              <a:pPr/>
              <a:t>23-02-16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783638" y="6375400"/>
            <a:ext cx="360362" cy="150813"/>
          </a:xfrm>
        </p:spPr>
        <p:txBody>
          <a:bodyPr/>
          <a:lstStyle/>
          <a:p>
            <a:fld id="{ADA48181-2C78-49CB-8C52-912A07842C2E}" type="slidenum">
              <a:rPr lang="de-DE" smtClean="0">
                <a:solidFill>
                  <a:srgbClr val="000000"/>
                </a:solidFill>
              </a:rPr>
              <a:pPr/>
              <a:t>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7142163" y="6375400"/>
            <a:ext cx="2001837" cy="150813"/>
          </a:xfrm>
        </p:spPr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Silke Gliemann  © Continental AG</a:t>
            </a:r>
          </a:p>
        </p:txBody>
      </p:sp>
      <p:sp>
        <p:nvSpPr>
          <p:cNvPr id="13" name="Titel 8"/>
          <p:cNvSpPr txBox="1">
            <a:spLocks/>
          </p:cNvSpPr>
          <p:nvPr/>
        </p:nvSpPr>
        <p:spPr>
          <a:xfrm>
            <a:off x="395536" y="3429943"/>
            <a:ext cx="8353425" cy="719137"/>
          </a:xfrm>
          <a:prstGeom prst="rect">
            <a:avLst/>
          </a:prstGeom>
        </p:spPr>
        <p:txBody>
          <a:bodyPr vert="horz" lIns="0" tIns="0" rIns="91440" bIns="0" rtlCol="0" anchor="b" anchorCtr="0"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3200" b="1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rPr>
              <a:t>TLAČOVÁ SPRÁVA</a:t>
            </a: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5AE6BF87-02BD-4785-965C-A7560A8507B3}"/>
              </a:ext>
            </a:extLst>
          </p:cNvPr>
          <p:cNvSpPr txBox="1">
            <a:spLocks/>
          </p:cNvSpPr>
          <p:nvPr/>
        </p:nvSpPr>
        <p:spPr>
          <a:xfrm>
            <a:off x="437078" y="4283215"/>
            <a:ext cx="8353425" cy="719137"/>
          </a:xfrm>
          <a:prstGeom prst="rect">
            <a:avLst/>
          </a:prstGeom>
        </p:spPr>
        <p:txBody>
          <a:bodyPr vert="horz" lIns="0" tIns="0" rIns="91440" bIns="0" rtlCol="0" anchor="b" anchorCtr="0">
            <a:normAutofit fontScale="85000" lnSpcReduction="20000"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Cyklisti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prejdú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650 km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naprieč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Slovenskom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a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otestujú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zmeny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v zákone o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cestnej</a:t>
            </a:r>
            <a:r>
              <a:rPr lang="cs-CZ" sz="20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premávke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3393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30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Biker.sk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Online portál o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cyklistike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1112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250 €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8194" name="Picture 2" descr="biker.sk">
            <a:extLst>
              <a:ext uri="{FF2B5EF4-FFF2-40B4-BE49-F238E27FC236}">
                <a16:creationId xmlns:a16="http://schemas.microsoft.com/office/drawing/2014/main" id="{B3D22404-3894-99A7-FF65-D6A766E5B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6" b="50000"/>
          <a:stretch/>
        </p:blipFill>
        <p:spPr bwMode="auto">
          <a:xfrm>
            <a:off x="5637571" y="1007398"/>
            <a:ext cx="2667734" cy="48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8780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31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376428" y="927066"/>
            <a:ext cx="8353425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Startitup.sk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Portál o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biznise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a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technológiách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3"/>
              </a:rPr>
              <a:t>TU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370 460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1 890 €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4371E4E4-D03F-C2F6-6793-632ADAD7C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169"/>
          <a:stretch/>
        </p:blipFill>
        <p:spPr>
          <a:xfrm>
            <a:off x="4479309" y="1007398"/>
            <a:ext cx="3939744" cy="48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2993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7142163" y="6224588"/>
            <a:ext cx="2001837" cy="150812"/>
          </a:xfrm>
        </p:spPr>
        <p:txBody>
          <a:bodyPr/>
          <a:lstStyle/>
          <a:p>
            <a:fld id="{9AAD38CA-A3BC-422B-91D8-D52719E4315A}" type="datetime5">
              <a:rPr lang="de-DE" smtClean="0">
                <a:solidFill>
                  <a:srgbClr val="000000"/>
                </a:solidFill>
              </a:rPr>
              <a:pPr/>
              <a:t>23-02-16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783638" y="6375400"/>
            <a:ext cx="360362" cy="150813"/>
          </a:xfrm>
        </p:spPr>
        <p:txBody>
          <a:bodyPr/>
          <a:lstStyle/>
          <a:p>
            <a:fld id="{ADA48181-2C78-49CB-8C52-912A07842C2E}" type="slidenum">
              <a:rPr lang="de-DE" smtClean="0">
                <a:solidFill>
                  <a:srgbClr val="000000"/>
                </a:solidFill>
              </a:rPr>
              <a:pPr/>
              <a:t>32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7142163" y="6375400"/>
            <a:ext cx="2001837" cy="150813"/>
          </a:xfrm>
        </p:spPr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Silke Gliemann  © Continental AG</a:t>
            </a:r>
          </a:p>
        </p:txBody>
      </p:sp>
      <p:sp>
        <p:nvSpPr>
          <p:cNvPr id="13" name="Titel 8"/>
          <p:cNvSpPr txBox="1">
            <a:spLocks/>
          </p:cNvSpPr>
          <p:nvPr/>
        </p:nvSpPr>
        <p:spPr>
          <a:xfrm>
            <a:off x="395536" y="3452552"/>
            <a:ext cx="8353425" cy="719137"/>
          </a:xfrm>
          <a:prstGeom prst="rect">
            <a:avLst/>
          </a:prstGeom>
        </p:spPr>
        <p:txBody>
          <a:bodyPr vert="horz" lIns="0" tIns="0" rIns="91440" bIns="0" rtlCol="0" anchor="b" anchorCtr="0"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cs-CZ" sz="3200" b="1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rPr>
              <a:t>VYHODNOTENIE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0263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7"/>
          <p:cNvSpPr/>
          <p:nvPr/>
        </p:nvSpPr>
        <p:spPr>
          <a:xfrm>
            <a:off x="434792" y="1298350"/>
            <a:ext cx="8406717" cy="47382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cs-CZ" sz="1600" kern="0">
              <a:latin typeface="Arial (Text)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cs-CZ" b="1" kern="0">
              <a:solidFill>
                <a:srgbClr val="FFC000"/>
              </a:solidFill>
              <a:latin typeface="Arial (Text)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cs-CZ" sz="1600" b="1" ker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33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9830AD27-1807-73B3-02D8-919D65DB770E}"/>
              </a:ext>
            </a:extLst>
          </p:cNvPr>
          <p:cNvSpPr txBox="1">
            <a:spLocks/>
          </p:cNvSpPr>
          <p:nvPr/>
        </p:nvSpPr>
        <p:spPr>
          <a:xfrm>
            <a:off x="434792" y="460273"/>
            <a:ext cx="8353425" cy="338565"/>
          </a:xfrm>
          <a:prstGeom prst="rect">
            <a:avLst/>
          </a:prstGeom>
        </p:spPr>
        <p:txBody>
          <a:bodyPr vert="horz" lIns="0" tIns="0" rIns="9144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k-SK"/>
              <a:t>HIGHLIGHTY KAMPANE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D2234953-4F81-92F6-4607-1B6D81E1250A}"/>
              </a:ext>
            </a:extLst>
          </p:cNvPr>
          <p:cNvSpPr txBox="1"/>
          <p:nvPr/>
        </p:nvSpPr>
        <p:spPr>
          <a:xfrm>
            <a:off x="7884381" y="285293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6444F08D-2AF3-D529-B983-7122704BE4F9}"/>
              </a:ext>
            </a:extLst>
          </p:cNvPr>
          <p:cNvSpPr/>
          <p:nvPr/>
        </p:nvSpPr>
        <p:spPr>
          <a:xfrm>
            <a:off x="539552" y="2420888"/>
            <a:ext cx="2517541" cy="3427898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Odkomunikovanie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myšlienky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#ShareTheRoad so silnou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vizibilitou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značky Continental v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hlavnom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vysielacom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čase 2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najsledovanejších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celoštátnych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televízií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.</a:t>
            </a:r>
          </a:p>
          <a:p>
            <a:pPr algn="ctr"/>
            <a:endParaRPr lang="sk-SK" sz="1600" b="1" err="1">
              <a:solidFill>
                <a:schemeClr val="bg1"/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543F685E-5999-4AFC-7AFB-AA637A92591C}"/>
              </a:ext>
            </a:extLst>
          </p:cNvPr>
          <p:cNvSpPr/>
          <p:nvPr/>
        </p:nvSpPr>
        <p:spPr>
          <a:xfrm>
            <a:off x="3371515" y="2420888"/>
            <a:ext cx="2517541" cy="3427898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Cross-posting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streamovanej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diskusie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jedným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z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najväčších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online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spravodajských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denníkov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Aktuality.sk.</a:t>
            </a:r>
          </a:p>
          <a:p>
            <a:pPr algn="ctr"/>
            <a:endParaRPr lang="sk-SK" sz="1600" b="1" err="1">
              <a:solidFill>
                <a:schemeClr val="bg1"/>
              </a:solidFill>
            </a:endParaRP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1FABEE68-F189-74B9-4B9A-03BC81C49649}"/>
              </a:ext>
            </a:extLst>
          </p:cNvPr>
          <p:cNvSpPr/>
          <p:nvPr/>
        </p:nvSpPr>
        <p:spPr>
          <a:xfrm>
            <a:off x="6203478" y="2416754"/>
            <a:ext cx="2517541" cy="3432032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Účasť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organizátora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podujatia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v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relácii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TA3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Raňajky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so zabezpečením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silnej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vizibility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 značky </a:t>
            </a:r>
            <a:r>
              <a:rPr lang="cs-CZ" sz="1600" b="1" kern="0" err="1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Contnental</a:t>
            </a:r>
            <a:r>
              <a:rPr lang="cs-CZ" sz="1600" b="1" kern="0">
                <a:solidFill>
                  <a:schemeClr val="bg1"/>
                </a:solidFill>
                <a:latin typeface="Arial (Text)"/>
                <a:cs typeface="Times New Roman" pitchFamily="18" charset="0"/>
              </a:rPr>
              <a:t>.</a:t>
            </a:r>
          </a:p>
          <a:p>
            <a:pPr algn="ctr"/>
            <a:endParaRPr lang="sk-SK" sz="1600" b="1" err="1">
              <a:solidFill>
                <a:schemeClr val="bg1"/>
              </a:solidFill>
            </a:endParaRP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FC6A537C-931E-2177-F965-6C41DBE2AE6C}"/>
              </a:ext>
            </a:extLst>
          </p:cNvPr>
          <p:cNvSpPr/>
          <p:nvPr/>
        </p:nvSpPr>
        <p:spPr>
          <a:xfrm>
            <a:off x="1402278" y="1379044"/>
            <a:ext cx="792088" cy="792088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sk-SK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A6DC5F14-1F3A-5697-62AC-2EC0256EB3DF}"/>
              </a:ext>
            </a:extLst>
          </p:cNvPr>
          <p:cNvSpPr/>
          <p:nvPr/>
        </p:nvSpPr>
        <p:spPr>
          <a:xfrm>
            <a:off x="7066204" y="1379044"/>
            <a:ext cx="792088" cy="792088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sk-SK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162FE105-6964-9DAD-4808-30E0F876AC4F}"/>
              </a:ext>
            </a:extLst>
          </p:cNvPr>
          <p:cNvSpPr/>
          <p:nvPr/>
        </p:nvSpPr>
        <p:spPr>
          <a:xfrm>
            <a:off x="4227532" y="1379044"/>
            <a:ext cx="792088" cy="792088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sk-SK" b="1">
                <a:solidFill>
                  <a:schemeClr val="bg1"/>
                </a:solidFill>
              </a:rPr>
              <a:t>2</a:t>
            </a:r>
            <a:endParaRPr lang="sk-SK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5708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7395608-6537-CD9D-397C-74D788D93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92" y="336133"/>
            <a:ext cx="8353425" cy="545984"/>
          </a:xfrm>
        </p:spPr>
        <p:txBody>
          <a:bodyPr/>
          <a:lstStyle/>
          <a:p>
            <a:r>
              <a:rPr lang="sk-SK"/>
              <a:t>VÝSLEDKY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F65AD6D-DE8E-93FB-C116-D70AEB9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7F077B1-50BB-2132-032E-B4B386303D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34</a:t>
            </a:fld>
            <a:endParaRPr lang="en-US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70AECD1-A1CE-7EFF-F457-78DB4F12A6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10" name="TextovéPole 102">
            <a:extLst>
              <a:ext uri="{FF2B5EF4-FFF2-40B4-BE49-F238E27FC236}">
                <a16:creationId xmlns:a16="http://schemas.microsoft.com/office/drawing/2014/main" id="{91343E49-0DF5-62DA-CDBE-C30F8E2AED11}"/>
              </a:ext>
            </a:extLst>
          </p:cNvPr>
          <p:cNvSpPr txBox="1"/>
          <p:nvPr/>
        </p:nvSpPr>
        <p:spPr>
          <a:xfrm>
            <a:off x="104451" y="1209880"/>
            <a:ext cx="403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KATEGÓRIA</a:t>
            </a:r>
            <a:r>
              <a:rPr lang="sk-SK" b="1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k-SK" sz="2000" b="1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VÝSTUPOV </a:t>
            </a:r>
            <a:endParaRPr lang="sk-SK" b="1" cap="all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C3EAF56-2BE5-16EF-BA02-CFBEFB38A067}"/>
              </a:ext>
            </a:extLst>
          </p:cNvPr>
          <p:cNvGrpSpPr/>
          <p:nvPr/>
        </p:nvGrpSpPr>
        <p:grpSpPr>
          <a:xfrm>
            <a:off x="2284900" y="1916832"/>
            <a:ext cx="1287919" cy="1742085"/>
            <a:chOff x="528686" y="2880418"/>
            <a:chExt cx="1287919" cy="1742085"/>
          </a:xfrm>
        </p:grpSpPr>
        <p:sp>
          <p:nvSpPr>
            <p:cNvPr id="12" name="TextovéPole 50">
              <a:extLst>
                <a:ext uri="{FF2B5EF4-FFF2-40B4-BE49-F238E27FC236}">
                  <a16:creationId xmlns:a16="http://schemas.microsoft.com/office/drawing/2014/main" id="{447996C4-D521-B6FB-D309-00ED4FBFE470}"/>
                </a:ext>
              </a:extLst>
            </p:cNvPr>
            <p:cNvSpPr txBox="1"/>
            <p:nvPr/>
          </p:nvSpPr>
          <p:spPr>
            <a:xfrm>
              <a:off x="528686" y="3836370"/>
              <a:ext cx="1287919" cy="6001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sk-SK" sz="33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/>
                </a:rPr>
                <a:t>3</a:t>
              </a:r>
              <a:endParaRPr lang="sk-SK" sz="33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D3B257D9-317C-F28C-95A9-49843BF5CC56}"/>
                </a:ext>
              </a:extLst>
            </p:cNvPr>
            <p:cNvGrpSpPr/>
            <p:nvPr/>
          </p:nvGrpSpPr>
          <p:grpSpPr>
            <a:xfrm>
              <a:off x="719610" y="2880418"/>
              <a:ext cx="917874" cy="1742085"/>
              <a:chOff x="719610" y="2880418"/>
              <a:chExt cx="917874" cy="1742085"/>
            </a:xfrm>
          </p:grpSpPr>
          <p:sp>
            <p:nvSpPr>
              <p:cNvPr id="14" name="TextovéPole 103">
                <a:extLst>
                  <a:ext uri="{FF2B5EF4-FFF2-40B4-BE49-F238E27FC236}">
                    <a16:creationId xmlns:a16="http://schemas.microsoft.com/office/drawing/2014/main" id="{56DE2EE7-6511-89D8-A178-B471720C4696}"/>
                  </a:ext>
                </a:extLst>
              </p:cNvPr>
              <p:cNvSpPr txBox="1"/>
              <p:nvPr/>
            </p:nvSpPr>
            <p:spPr>
              <a:xfrm>
                <a:off x="767955" y="4408918"/>
                <a:ext cx="809380" cy="21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788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výstup</a:t>
                </a:r>
              </a:p>
            </p:txBody>
          </p:sp>
          <p:sp>
            <p:nvSpPr>
              <p:cNvPr id="16" name="Zaoblený obdélník 70">
                <a:extLst>
                  <a:ext uri="{FF2B5EF4-FFF2-40B4-BE49-F238E27FC236}">
                    <a16:creationId xmlns:a16="http://schemas.microsoft.com/office/drawing/2014/main" id="{FF3377E3-F57E-06BA-F795-8F80055A1061}"/>
                  </a:ext>
                </a:extLst>
              </p:cNvPr>
              <p:cNvSpPr/>
              <p:nvPr/>
            </p:nvSpPr>
            <p:spPr>
              <a:xfrm>
                <a:off x="719610" y="2880418"/>
                <a:ext cx="906071" cy="766180"/>
              </a:xfrm>
              <a:prstGeom prst="roundRect">
                <a:avLst>
                  <a:gd name="adj" fmla="val 16667"/>
                </a:avLst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1"/>
              </a:p>
            </p:txBody>
          </p:sp>
          <p:sp>
            <p:nvSpPr>
              <p:cNvPr id="17" name="TextovéPole 68">
                <a:extLst>
                  <a:ext uri="{FF2B5EF4-FFF2-40B4-BE49-F238E27FC236}">
                    <a16:creationId xmlns:a16="http://schemas.microsoft.com/office/drawing/2014/main" id="{61FBFA53-D7B5-278F-449F-7094C0BD4747}"/>
                  </a:ext>
                </a:extLst>
              </p:cNvPr>
              <p:cNvSpPr txBox="1"/>
              <p:nvPr/>
            </p:nvSpPr>
            <p:spPr>
              <a:xfrm>
                <a:off x="734415" y="3376609"/>
                <a:ext cx="903069" cy="21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788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Rozhlas</a:t>
                </a:r>
              </a:p>
            </p:txBody>
          </p:sp>
        </p:grp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5A4E5B7-5338-185A-A1BE-DD04D937E397}"/>
              </a:ext>
            </a:extLst>
          </p:cNvPr>
          <p:cNvGrpSpPr/>
          <p:nvPr/>
        </p:nvGrpSpPr>
        <p:grpSpPr>
          <a:xfrm>
            <a:off x="521969" y="3971436"/>
            <a:ext cx="1287919" cy="1742086"/>
            <a:chOff x="2202581" y="2880418"/>
            <a:chExt cx="1287919" cy="1742086"/>
          </a:xfrm>
        </p:grpSpPr>
        <p:sp>
          <p:nvSpPr>
            <p:cNvPr id="19" name="TextovéPole 90">
              <a:extLst>
                <a:ext uri="{FF2B5EF4-FFF2-40B4-BE49-F238E27FC236}">
                  <a16:creationId xmlns:a16="http://schemas.microsoft.com/office/drawing/2014/main" id="{6273576D-ED91-CA78-C9D2-F38D8FCEF0EB}"/>
                </a:ext>
              </a:extLst>
            </p:cNvPr>
            <p:cNvSpPr txBox="1"/>
            <p:nvPr/>
          </p:nvSpPr>
          <p:spPr>
            <a:xfrm>
              <a:off x="2202581" y="3789063"/>
              <a:ext cx="128791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33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12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6126CF0C-D420-120D-5F8E-2F019E09E910}"/>
                </a:ext>
              </a:extLst>
            </p:cNvPr>
            <p:cNvGrpSpPr/>
            <p:nvPr/>
          </p:nvGrpSpPr>
          <p:grpSpPr>
            <a:xfrm>
              <a:off x="2420131" y="2880418"/>
              <a:ext cx="906071" cy="1742086"/>
              <a:chOff x="2393505" y="2880417"/>
              <a:chExt cx="906071" cy="1742086"/>
            </a:xfrm>
          </p:grpSpPr>
          <p:sp>
            <p:nvSpPr>
              <p:cNvPr id="21" name="TextovéPole 79">
                <a:extLst>
                  <a:ext uri="{FF2B5EF4-FFF2-40B4-BE49-F238E27FC236}">
                    <a16:creationId xmlns:a16="http://schemas.microsoft.com/office/drawing/2014/main" id="{D971B8CB-A447-ABC3-5A07-CE261FD88174}"/>
                  </a:ext>
                </a:extLst>
              </p:cNvPr>
              <p:cNvSpPr txBox="1"/>
              <p:nvPr/>
            </p:nvSpPr>
            <p:spPr>
              <a:xfrm>
                <a:off x="2410280" y="3376609"/>
                <a:ext cx="872521" cy="21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788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Online</a:t>
                </a:r>
                <a:endParaRPr lang="cs-CZ" sz="788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22" name="Zaoblený obdélník 81">
                <a:extLst>
                  <a:ext uri="{FF2B5EF4-FFF2-40B4-BE49-F238E27FC236}">
                    <a16:creationId xmlns:a16="http://schemas.microsoft.com/office/drawing/2014/main" id="{D66F6270-14B3-DA02-23F7-35C5588AED96}"/>
                  </a:ext>
                </a:extLst>
              </p:cNvPr>
              <p:cNvSpPr/>
              <p:nvPr/>
            </p:nvSpPr>
            <p:spPr>
              <a:xfrm>
                <a:off x="2393505" y="2880417"/>
                <a:ext cx="906071" cy="76618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1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111F7B8-0190-C012-6060-08D7634B2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882" y="3032949"/>
                <a:ext cx="505317" cy="284867"/>
              </a:xfrm>
              <a:custGeom>
                <a:avLst/>
                <a:gdLst>
                  <a:gd name="T0" fmla="*/ 528 w 636"/>
                  <a:gd name="T1" fmla="*/ 371 h 423"/>
                  <a:gd name="T2" fmla="*/ 584 w 636"/>
                  <a:gd name="T3" fmla="*/ 315 h 423"/>
                  <a:gd name="T4" fmla="*/ 584 w 636"/>
                  <a:gd name="T5" fmla="*/ 51 h 423"/>
                  <a:gd name="T6" fmla="*/ 528 w 636"/>
                  <a:gd name="T7" fmla="*/ 0 h 423"/>
                  <a:gd name="T8" fmla="*/ 107 w 636"/>
                  <a:gd name="T9" fmla="*/ 0 h 423"/>
                  <a:gd name="T10" fmla="*/ 51 w 636"/>
                  <a:gd name="T11" fmla="*/ 51 h 423"/>
                  <a:gd name="T12" fmla="*/ 51 w 636"/>
                  <a:gd name="T13" fmla="*/ 315 h 423"/>
                  <a:gd name="T14" fmla="*/ 107 w 636"/>
                  <a:gd name="T15" fmla="*/ 371 h 423"/>
                  <a:gd name="T16" fmla="*/ 0 w 636"/>
                  <a:gd name="T17" fmla="*/ 371 h 423"/>
                  <a:gd name="T18" fmla="*/ 0 w 636"/>
                  <a:gd name="T19" fmla="*/ 422 h 423"/>
                  <a:gd name="T20" fmla="*/ 635 w 636"/>
                  <a:gd name="T21" fmla="*/ 422 h 423"/>
                  <a:gd name="T22" fmla="*/ 635 w 636"/>
                  <a:gd name="T23" fmla="*/ 371 h 423"/>
                  <a:gd name="T24" fmla="*/ 528 w 636"/>
                  <a:gd name="T25" fmla="*/ 371 h 423"/>
                  <a:gd name="T26" fmla="*/ 107 w 636"/>
                  <a:gd name="T27" fmla="*/ 51 h 423"/>
                  <a:gd name="T28" fmla="*/ 528 w 636"/>
                  <a:gd name="T29" fmla="*/ 51 h 423"/>
                  <a:gd name="T30" fmla="*/ 528 w 636"/>
                  <a:gd name="T31" fmla="*/ 315 h 423"/>
                  <a:gd name="T32" fmla="*/ 107 w 636"/>
                  <a:gd name="T33" fmla="*/ 315 h 423"/>
                  <a:gd name="T34" fmla="*/ 107 w 636"/>
                  <a:gd name="T35" fmla="*/ 51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36" h="423">
                    <a:moveTo>
                      <a:pt x="528" y="371"/>
                    </a:moveTo>
                    <a:cubicBezTo>
                      <a:pt x="559" y="371"/>
                      <a:pt x="584" y="346"/>
                      <a:pt x="584" y="315"/>
                    </a:cubicBezTo>
                    <a:lnTo>
                      <a:pt x="584" y="51"/>
                    </a:lnTo>
                    <a:cubicBezTo>
                      <a:pt x="584" y="21"/>
                      <a:pt x="559" y="0"/>
                      <a:pt x="528" y="0"/>
                    </a:cubicBezTo>
                    <a:lnTo>
                      <a:pt x="107" y="0"/>
                    </a:lnTo>
                    <a:cubicBezTo>
                      <a:pt x="76" y="0"/>
                      <a:pt x="51" y="21"/>
                      <a:pt x="51" y="51"/>
                    </a:cubicBezTo>
                    <a:lnTo>
                      <a:pt x="51" y="315"/>
                    </a:lnTo>
                    <a:cubicBezTo>
                      <a:pt x="51" y="346"/>
                      <a:pt x="76" y="371"/>
                      <a:pt x="107" y="371"/>
                    </a:cubicBezTo>
                    <a:lnTo>
                      <a:pt x="0" y="371"/>
                    </a:lnTo>
                    <a:lnTo>
                      <a:pt x="0" y="422"/>
                    </a:lnTo>
                    <a:lnTo>
                      <a:pt x="635" y="422"/>
                    </a:lnTo>
                    <a:lnTo>
                      <a:pt x="635" y="371"/>
                    </a:lnTo>
                    <a:lnTo>
                      <a:pt x="528" y="371"/>
                    </a:lnTo>
                    <a:close/>
                    <a:moveTo>
                      <a:pt x="107" y="51"/>
                    </a:moveTo>
                    <a:lnTo>
                      <a:pt x="528" y="51"/>
                    </a:lnTo>
                    <a:lnTo>
                      <a:pt x="528" y="315"/>
                    </a:lnTo>
                    <a:lnTo>
                      <a:pt x="107" y="315"/>
                    </a:lnTo>
                    <a:lnTo>
                      <a:pt x="107" y="5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id-ID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Roboto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1351"/>
              </a:p>
            </p:txBody>
          </p:sp>
          <p:sp>
            <p:nvSpPr>
              <p:cNvPr id="24" name="TextovéPole 83">
                <a:extLst>
                  <a:ext uri="{FF2B5EF4-FFF2-40B4-BE49-F238E27FC236}">
                    <a16:creationId xmlns:a16="http://schemas.microsoft.com/office/drawing/2014/main" id="{69D1281B-CE18-863F-3D65-4F63A10A08BF}"/>
                  </a:ext>
                </a:extLst>
              </p:cNvPr>
              <p:cNvSpPr txBox="1"/>
              <p:nvPr/>
            </p:nvSpPr>
            <p:spPr>
              <a:xfrm>
                <a:off x="2398602" y="4408918"/>
                <a:ext cx="895877" cy="21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788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výstupov</a:t>
                </a:r>
              </a:p>
            </p:txBody>
          </p:sp>
        </p:grp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803AE50D-0B01-917B-65A8-0EF78BC60A18}"/>
              </a:ext>
            </a:extLst>
          </p:cNvPr>
          <p:cNvGrpSpPr/>
          <p:nvPr/>
        </p:nvGrpSpPr>
        <p:grpSpPr>
          <a:xfrm>
            <a:off x="2254786" y="3955499"/>
            <a:ext cx="1287919" cy="1742086"/>
            <a:chOff x="3917924" y="2880417"/>
            <a:chExt cx="1287919" cy="1742086"/>
          </a:xfrm>
        </p:grpSpPr>
        <p:sp>
          <p:nvSpPr>
            <p:cNvPr id="26" name="TextovéPole 72">
              <a:extLst>
                <a:ext uri="{FF2B5EF4-FFF2-40B4-BE49-F238E27FC236}">
                  <a16:creationId xmlns:a16="http://schemas.microsoft.com/office/drawing/2014/main" id="{EF0EDC6A-526B-AF3B-77FC-24B70B0F9C85}"/>
                </a:ext>
              </a:extLst>
            </p:cNvPr>
            <p:cNvSpPr txBox="1"/>
            <p:nvPr/>
          </p:nvSpPr>
          <p:spPr>
            <a:xfrm>
              <a:off x="3917924" y="3753476"/>
              <a:ext cx="128791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33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62A42060-C323-12E5-FF87-4C664E14A1B7}"/>
                </a:ext>
              </a:extLst>
            </p:cNvPr>
            <p:cNvGrpSpPr/>
            <p:nvPr/>
          </p:nvGrpSpPr>
          <p:grpSpPr>
            <a:xfrm>
              <a:off x="4108848" y="2880417"/>
              <a:ext cx="941655" cy="1742086"/>
              <a:chOff x="4108848" y="2880417"/>
              <a:chExt cx="941655" cy="1742086"/>
            </a:xfrm>
          </p:grpSpPr>
          <p:pic>
            <p:nvPicPr>
              <p:cNvPr id="28" name="Picture 9" descr="VÃ½sledok vyhÄ¾adÃ¡vania obrÃ¡zkov pre dopyt social media piktogram">
                <a:extLst>
                  <a:ext uri="{FF2B5EF4-FFF2-40B4-BE49-F238E27FC236}">
                    <a16:creationId xmlns:a16="http://schemas.microsoft.com/office/drawing/2014/main" id="{498D0568-0C72-4340-173E-CB9911C9A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707" t="5012" r="18579" b="76753"/>
              <a:stretch/>
            </p:blipFill>
            <p:spPr bwMode="auto">
              <a:xfrm>
                <a:off x="4220041" y="2923998"/>
                <a:ext cx="683684" cy="514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Zaoblený obdélník 88">
                <a:extLst>
                  <a:ext uri="{FF2B5EF4-FFF2-40B4-BE49-F238E27FC236}">
                    <a16:creationId xmlns:a16="http://schemas.microsoft.com/office/drawing/2014/main" id="{47E7A3EE-46A2-4A88-17E6-3E512B3BA060}"/>
                  </a:ext>
                </a:extLst>
              </p:cNvPr>
              <p:cNvSpPr/>
              <p:nvPr/>
            </p:nvSpPr>
            <p:spPr>
              <a:xfrm>
                <a:off x="4108848" y="2880417"/>
                <a:ext cx="906070" cy="76618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1"/>
              </a:p>
            </p:txBody>
          </p:sp>
          <p:sp>
            <p:nvSpPr>
              <p:cNvPr id="30" name="TextovéPole 89">
                <a:extLst>
                  <a:ext uri="{FF2B5EF4-FFF2-40B4-BE49-F238E27FC236}">
                    <a16:creationId xmlns:a16="http://schemas.microsoft.com/office/drawing/2014/main" id="{305B696C-EAF5-890F-851A-234AF5CD3181}"/>
                  </a:ext>
                </a:extLst>
              </p:cNvPr>
              <p:cNvSpPr txBox="1"/>
              <p:nvPr/>
            </p:nvSpPr>
            <p:spPr>
              <a:xfrm>
                <a:off x="4110349" y="3376099"/>
                <a:ext cx="903069" cy="2135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788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Sociálne</a:t>
                </a:r>
                <a:r>
                  <a:rPr lang="cs-CZ" sz="788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cs-CZ" sz="788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siete</a:t>
                </a:r>
                <a:endParaRPr lang="cs-CZ" sz="788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ovéPole 87">
                <a:extLst>
                  <a:ext uri="{FF2B5EF4-FFF2-40B4-BE49-F238E27FC236}">
                    <a16:creationId xmlns:a16="http://schemas.microsoft.com/office/drawing/2014/main" id="{D999533C-0A9E-45D0-7F5D-3554B503A638}"/>
                  </a:ext>
                </a:extLst>
              </p:cNvPr>
              <p:cNvSpPr txBox="1"/>
              <p:nvPr/>
            </p:nvSpPr>
            <p:spPr>
              <a:xfrm>
                <a:off x="4146906" y="4408918"/>
                <a:ext cx="903597" cy="21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788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výstupy</a:t>
                </a:r>
              </a:p>
            </p:txBody>
          </p:sp>
        </p:grp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F8686073-64FF-2BB0-1AAB-5C58A766C1C2}"/>
              </a:ext>
            </a:extLst>
          </p:cNvPr>
          <p:cNvGrpSpPr/>
          <p:nvPr/>
        </p:nvGrpSpPr>
        <p:grpSpPr>
          <a:xfrm>
            <a:off x="548594" y="1937753"/>
            <a:ext cx="1287919" cy="1732515"/>
            <a:chOff x="539452" y="2889988"/>
            <a:chExt cx="1287919" cy="1732515"/>
          </a:xfrm>
        </p:grpSpPr>
        <p:sp>
          <p:nvSpPr>
            <p:cNvPr id="40" name="TextovéPole 50">
              <a:extLst>
                <a:ext uri="{FF2B5EF4-FFF2-40B4-BE49-F238E27FC236}">
                  <a16:creationId xmlns:a16="http://schemas.microsoft.com/office/drawing/2014/main" id="{015CE617-BA51-7071-E359-DE230B6109EF}"/>
                </a:ext>
              </a:extLst>
            </p:cNvPr>
            <p:cNvSpPr txBox="1"/>
            <p:nvPr/>
          </p:nvSpPr>
          <p:spPr>
            <a:xfrm>
              <a:off x="539452" y="3822980"/>
              <a:ext cx="128791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33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53B4FB64-E4E7-D08F-4A3E-54142A77691C}"/>
                </a:ext>
              </a:extLst>
            </p:cNvPr>
            <p:cNvGrpSpPr/>
            <p:nvPr/>
          </p:nvGrpSpPr>
          <p:grpSpPr>
            <a:xfrm>
              <a:off x="719610" y="2889988"/>
              <a:ext cx="917874" cy="1732515"/>
              <a:chOff x="719610" y="2889988"/>
              <a:chExt cx="917874" cy="1732515"/>
            </a:xfrm>
          </p:grpSpPr>
          <p:sp>
            <p:nvSpPr>
              <p:cNvPr id="42" name="TextovéPole 103">
                <a:extLst>
                  <a:ext uri="{FF2B5EF4-FFF2-40B4-BE49-F238E27FC236}">
                    <a16:creationId xmlns:a16="http://schemas.microsoft.com/office/drawing/2014/main" id="{A3606047-85BA-E29D-F237-247A7FC3E567}"/>
                  </a:ext>
                </a:extLst>
              </p:cNvPr>
              <p:cNvSpPr txBox="1"/>
              <p:nvPr/>
            </p:nvSpPr>
            <p:spPr>
              <a:xfrm>
                <a:off x="767955" y="4408918"/>
                <a:ext cx="809380" cy="21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788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výstupov</a:t>
                </a: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CCD8A26D-2FE1-76E7-D25C-D94418154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6545" y="3014407"/>
                <a:ext cx="418809" cy="321952"/>
              </a:xfrm>
              <a:custGeom>
                <a:avLst/>
                <a:gdLst>
                  <a:gd name="T0" fmla="*/ 477 w 534"/>
                  <a:gd name="T1" fmla="*/ 0 h 484"/>
                  <a:gd name="T2" fmla="*/ 50 w 534"/>
                  <a:gd name="T3" fmla="*/ 0 h 484"/>
                  <a:gd name="T4" fmla="*/ 0 w 534"/>
                  <a:gd name="T5" fmla="*/ 56 h 484"/>
                  <a:gd name="T6" fmla="*/ 0 w 534"/>
                  <a:gd name="T7" fmla="*/ 376 h 484"/>
                  <a:gd name="T8" fmla="*/ 50 w 534"/>
                  <a:gd name="T9" fmla="*/ 427 h 484"/>
                  <a:gd name="T10" fmla="*/ 157 w 534"/>
                  <a:gd name="T11" fmla="*/ 427 h 484"/>
                  <a:gd name="T12" fmla="*/ 157 w 534"/>
                  <a:gd name="T13" fmla="*/ 483 h 484"/>
                  <a:gd name="T14" fmla="*/ 370 w 534"/>
                  <a:gd name="T15" fmla="*/ 483 h 484"/>
                  <a:gd name="T16" fmla="*/ 370 w 534"/>
                  <a:gd name="T17" fmla="*/ 427 h 484"/>
                  <a:gd name="T18" fmla="*/ 477 w 534"/>
                  <a:gd name="T19" fmla="*/ 427 h 484"/>
                  <a:gd name="T20" fmla="*/ 533 w 534"/>
                  <a:gd name="T21" fmla="*/ 376 h 484"/>
                  <a:gd name="T22" fmla="*/ 533 w 534"/>
                  <a:gd name="T23" fmla="*/ 56 h 484"/>
                  <a:gd name="T24" fmla="*/ 477 w 534"/>
                  <a:gd name="T25" fmla="*/ 0 h 484"/>
                  <a:gd name="T26" fmla="*/ 477 w 534"/>
                  <a:gd name="T27" fmla="*/ 376 h 484"/>
                  <a:gd name="T28" fmla="*/ 50 w 534"/>
                  <a:gd name="T29" fmla="*/ 376 h 484"/>
                  <a:gd name="T30" fmla="*/ 50 w 534"/>
                  <a:gd name="T31" fmla="*/ 56 h 484"/>
                  <a:gd name="T32" fmla="*/ 477 w 534"/>
                  <a:gd name="T33" fmla="*/ 56 h 484"/>
                  <a:gd name="T34" fmla="*/ 477 w 534"/>
                  <a:gd name="T35" fmla="*/ 376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4" h="484">
                    <a:moveTo>
                      <a:pt x="477" y="0"/>
                    </a:moveTo>
                    <a:lnTo>
                      <a:pt x="50" y="0"/>
                    </a:lnTo>
                    <a:cubicBezTo>
                      <a:pt x="25" y="0"/>
                      <a:pt x="0" y="26"/>
                      <a:pt x="0" y="56"/>
                    </a:cubicBezTo>
                    <a:lnTo>
                      <a:pt x="0" y="376"/>
                    </a:lnTo>
                    <a:cubicBezTo>
                      <a:pt x="0" y="401"/>
                      <a:pt x="25" y="427"/>
                      <a:pt x="50" y="427"/>
                    </a:cubicBezTo>
                    <a:lnTo>
                      <a:pt x="157" y="427"/>
                    </a:lnTo>
                    <a:lnTo>
                      <a:pt x="157" y="483"/>
                    </a:lnTo>
                    <a:lnTo>
                      <a:pt x="370" y="483"/>
                    </a:lnTo>
                    <a:lnTo>
                      <a:pt x="370" y="427"/>
                    </a:lnTo>
                    <a:lnTo>
                      <a:pt x="477" y="427"/>
                    </a:lnTo>
                    <a:cubicBezTo>
                      <a:pt x="508" y="427"/>
                      <a:pt x="533" y="401"/>
                      <a:pt x="533" y="376"/>
                    </a:cubicBezTo>
                    <a:lnTo>
                      <a:pt x="533" y="56"/>
                    </a:lnTo>
                    <a:cubicBezTo>
                      <a:pt x="533" y="26"/>
                      <a:pt x="508" y="0"/>
                      <a:pt x="477" y="0"/>
                    </a:cubicBezTo>
                    <a:close/>
                    <a:moveTo>
                      <a:pt x="477" y="376"/>
                    </a:moveTo>
                    <a:lnTo>
                      <a:pt x="50" y="376"/>
                    </a:lnTo>
                    <a:lnTo>
                      <a:pt x="50" y="56"/>
                    </a:lnTo>
                    <a:lnTo>
                      <a:pt x="477" y="56"/>
                    </a:lnTo>
                    <a:lnTo>
                      <a:pt x="477" y="37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351"/>
              </a:p>
            </p:txBody>
          </p:sp>
          <p:sp>
            <p:nvSpPr>
              <p:cNvPr id="44" name="Zaoblený obdélník 70">
                <a:extLst>
                  <a:ext uri="{FF2B5EF4-FFF2-40B4-BE49-F238E27FC236}">
                    <a16:creationId xmlns:a16="http://schemas.microsoft.com/office/drawing/2014/main" id="{85AED236-A3A0-6E32-C26E-C7A0221D67C0}"/>
                  </a:ext>
                </a:extLst>
              </p:cNvPr>
              <p:cNvSpPr/>
              <p:nvPr/>
            </p:nvSpPr>
            <p:spPr>
              <a:xfrm>
                <a:off x="719610" y="2889988"/>
                <a:ext cx="906071" cy="766180"/>
              </a:xfrm>
              <a:prstGeom prst="roundRect">
                <a:avLst>
                  <a:gd name="adj" fmla="val 16667"/>
                </a:avLst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1"/>
              </a:p>
            </p:txBody>
          </p:sp>
          <p:sp>
            <p:nvSpPr>
              <p:cNvPr id="45" name="TextovéPole 68">
                <a:extLst>
                  <a:ext uri="{FF2B5EF4-FFF2-40B4-BE49-F238E27FC236}">
                    <a16:creationId xmlns:a16="http://schemas.microsoft.com/office/drawing/2014/main" id="{30CDEA18-F1C0-D61E-3290-BC753D4E3C6D}"/>
                  </a:ext>
                </a:extLst>
              </p:cNvPr>
              <p:cNvSpPr txBox="1"/>
              <p:nvPr/>
            </p:nvSpPr>
            <p:spPr>
              <a:xfrm>
                <a:off x="734415" y="3376609"/>
                <a:ext cx="903069" cy="21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788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TV</a:t>
                </a:r>
              </a:p>
            </p:txBody>
          </p:sp>
        </p:grpSp>
      </p:grpSp>
      <p:pic>
        <p:nvPicPr>
          <p:cNvPr id="1026" name="Picture 2" descr="Radio Royalty Free Vector Image - VectorStock">
            <a:extLst>
              <a:ext uri="{FF2B5EF4-FFF2-40B4-BE49-F238E27FC236}">
                <a16:creationId xmlns:a16="http://schemas.microsoft.com/office/drawing/2014/main" id="{514D6FD8-70C6-1824-FCAA-FBE02E47E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14656" r="16420" b="20481"/>
          <a:stretch/>
        </p:blipFill>
        <p:spPr bwMode="auto">
          <a:xfrm>
            <a:off x="2711027" y="1966731"/>
            <a:ext cx="462329" cy="45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Rovná spojnica 46">
            <a:extLst>
              <a:ext uri="{FF2B5EF4-FFF2-40B4-BE49-F238E27FC236}">
                <a16:creationId xmlns:a16="http://schemas.microsoft.com/office/drawing/2014/main" id="{23B71B6A-86CD-9412-7D75-E156A0705272}"/>
              </a:ext>
            </a:extLst>
          </p:cNvPr>
          <p:cNvCxnSpPr>
            <a:cxnSpLocks/>
          </p:cNvCxnSpPr>
          <p:nvPr/>
        </p:nvCxnSpPr>
        <p:spPr>
          <a:xfrm>
            <a:off x="3923928" y="1916507"/>
            <a:ext cx="0" cy="3888757"/>
          </a:xfrm>
          <a:prstGeom prst="line">
            <a:avLst/>
          </a:prstGeom>
          <a:ln w="95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120">
            <a:extLst>
              <a:ext uri="{FF2B5EF4-FFF2-40B4-BE49-F238E27FC236}">
                <a16:creationId xmlns:a16="http://schemas.microsoft.com/office/drawing/2014/main" id="{60C23BC5-4E2D-17B7-0FEB-F4DE79B7ECC4}"/>
              </a:ext>
            </a:extLst>
          </p:cNvPr>
          <p:cNvSpPr txBox="1"/>
          <p:nvPr/>
        </p:nvSpPr>
        <p:spPr>
          <a:xfrm>
            <a:off x="4283968" y="2639451"/>
            <a:ext cx="4629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>
                <a:solidFill>
                  <a:srgbClr val="FFC000"/>
                </a:solidFill>
                <a:latin typeface="+mj-lt"/>
                <a:ea typeface="Roboto" charset="0"/>
                <a:cs typeface="Roboto" charset="0"/>
              </a:rPr>
              <a:t>2 326 932 </a:t>
            </a:r>
            <a:r>
              <a: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charset="0"/>
                <a:cs typeface="Roboto Medium" charset="0"/>
              </a:rPr>
              <a:t>RECIPIENTOV</a:t>
            </a:r>
            <a:r>
              <a:rPr lang="sk-SK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charset="0"/>
                <a:cs typeface="Roboto Medium" charset="0"/>
              </a:rPr>
              <a:t> MALO MOŽNOSŤ BYŤ ZASIAHNUTÝCH KAMPAŇOU V MÉDIÁCH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 Thin" charset="0"/>
              <a:cs typeface="Roboto Thin" charset="0"/>
            </a:endParaRPr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14419AB8-E8FC-4FBE-0957-10C4434A6096}"/>
              </a:ext>
            </a:extLst>
          </p:cNvPr>
          <p:cNvGrpSpPr/>
          <p:nvPr/>
        </p:nvGrpSpPr>
        <p:grpSpPr>
          <a:xfrm>
            <a:off x="4290235" y="1879974"/>
            <a:ext cx="4389883" cy="803038"/>
            <a:chOff x="6934559" y="3160860"/>
            <a:chExt cx="4196883" cy="803038"/>
          </a:xfrm>
        </p:grpSpPr>
        <p:sp>
          <p:nvSpPr>
            <p:cNvPr id="50" name="TextovéPole 116">
              <a:extLst>
                <a:ext uri="{FF2B5EF4-FFF2-40B4-BE49-F238E27FC236}">
                  <a16:creationId xmlns:a16="http://schemas.microsoft.com/office/drawing/2014/main" id="{85DCD3F2-F509-BC6B-A5D3-792A5A48F610}"/>
                </a:ext>
              </a:extLst>
            </p:cNvPr>
            <p:cNvSpPr txBox="1"/>
            <p:nvPr/>
          </p:nvSpPr>
          <p:spPr>
            <a:xfrm>
              <a:off x="6934559" y="3160860"/>
              <a:ext cx="1312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800" b="1">
                  <a:latin typeface="+mj-lt"/>
                  <a:cs typeface="Arial" panose="020B0604020202020204" pitchFamily="34" charset="0"/>
                </a:rPr>
                <a:t>92 %</a:t>
              </a:r>
              <a:endParaRPr lang="sk-SK" sz="2800">
                <a:latin typeface="+mj-lt"/>
              </a:endParaRPr>
            </a:p>
          </p:txBody>
        </p:sp>
        <p:sp>
          <p:nvSpPr>
            <p:cNvPr id="51" name="TextovéPole 120">
              <a:extLst>
                <a:ext uri="{FF2B5EF4-FFF2-40B4-BE49-F238E27FC236}">
                  <a16:creationId xmlns:a16="http://schemas.microsoft.com/office/drawing/2014/main" id="{538A029B-7C63-752F-5708-894B8757990C}"/>
                </a:ext>
              </a:extLst>
            </p:cNvPr>
            <p:cNvSpPr txBox="1"/>
            <p:nvPr/>
          </p:nvSpPr>
          <p:spPr>
            <a:xfrm>
              <a:off x="7968584" y="3196765"/>
              <a:ext cx="3162858" cy="76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sk-SK" sz="1400">
                  <a:latin typeface="+mj-lt"/>
                </a:rPr>
                <a:t>SLOVNÁ ZMIENKA ALEBO VIZIBILITA ZNAČKY VO VÝSTUPOCH</a:t>
              </a:r>
              <a:endParaRPr lang="sk-SK" sz="1400">
                <a:latin typeface="+mj-lt"/>
                <a:ea typeface="Calibri"/>
                <a:cs typeface="Times New Roman"/>
              </a:endParaRPr>
            </a:p>
          </p:txBody>
        </p:sp>
      </p:grpSp>
      <p:sp>
        <p:nvSpPr>
          <p:cNvPr id="53" name="BlokTextu 52">
            <a:extLst>
              <a:ext uri="{FF2B5EF4-FFF2-40B4-BE49-F238E27FC236}">
                <a16:creationId xmlns:a16="http://schemas.microsoft.com/office/drawing/2014/main" id="{44BE7DE2-D8F0-6355-B469-505B0B76A131}"/>
              </a:ext>
            </a:extLst>
          </p:cNvPr>
          <p:cNvSpPr txBox="1"/>
          <p:nvPr/>
        </p:nvSpPr>
        <p:spPr>
          <a:xfrm>
            <a:off x="4330405" y="4645330"/>
            <a:ext cx="434971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800" b="1">
                <a:solidFill>
                  <a:srgbClr val="FFC000"/>
                </a:solidFill>
                <a:latin typeface="+mj-lt"/>
                <a:ea typeface="Roboto Medium"/>
              </a:rPr>
              <a:t>106 520 € </a:t>
            </a:r>
            <a:r>
              <a:rPr lang="sk-SK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/>
              </a:rPr>
              <a:t>HODNOTA KAMPANE VYPOČÍTANÁ NA ZÁKLADE CENY MEDIÁLNEHO PRIESTORU</a:t>
            </a:r>
          </a:p>
        </p:txBody>
      </p:sp>
      <p:sp>
        <p:nvSpPr>
          <p:cNvPr id="57" name="TextovéPole 120">
            <a:extLst>
              <a:ext uri="{FF2B5EF4-FFF2-40B4-BE49-F238E27FC236}">
                <a16:creationId xmlns:a16="http://schemas.microsoft.com/office/drawing/2014/main" id="{B893EF0F-77B4-DC06-87FC-C1A1132160F8}"/>
              </a:ext>
            </a:extLst>
          </p:cNvPr>
          <p:cNvSpPr txBox="1"/>
          <p:nvPr/>
        </p:nvSpPr>
        <p:spPr>
          <a:xfrm>
            <a:off x="4330404" y="3612489"/>
            <a:ext cx="4476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>
                <a:solidFill>
                  <a:srgbClr val="FFC000"/>
                </a:solidFill>
                <a:latin typeface="+mj-lt"/>
                <a:ea typeface="Roboto" charset="0"/>
                <a:cs typeface="Roboto" charset="0"/>
              </a:rPr>
              <a:t>6 200</a:t>
            </a:r>
            <a:r>
              <a:rPr lang="sk-SK" sz="2400" b="1">
                <a:solidFill>
                  <a:srgbClr val="FFC000"/>
                </a:solidFill>
                <a:latin typeface="+mj-lt"/>
                <a:ea typeface="Roboto" charset="0"/>
                <a:cs typeface="Roboto" charset="0"/>
              </a:rPr>
              <a:t> </a:t>
            </a:r>
            <a:r>
              <a: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charset="0"/>
                <a:cs typeface="Roboto" charset="0"/>
              </a:rPr>
              <a:t>UŽÍVATEĽOV </a:t>
            </a:r>
            <a:r>
              <a:rPr lang="sk-SK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charset="0"/>
                <a:cs typeface="Roboto" charset="0"/>
              </a:rPr>
              <a:t>VIDELO STREAMOVANÚ DISKUSIU NA FACEBOOKU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 Thin" charset="0"/>
              <a:cs typeface="Roboto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918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414829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Noviny.sk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Spravodajský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portál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celoštátnej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televízie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Link: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4"/>
              </a:rPr>
              <a:t>TU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167 080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1510 €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7170" name="Picture 2" descr="noviny.sk">
            <a:extLst>
              <a:ext uri="{FF2B5EF4-FFF2-40B4-BE49-F238E27FC236}">
                <a16:creationId xmlns:a16="http://schemas.microsoft.com/office/drawing/2014/main" id="{9FE07205-9AB8-2D23-4A48-0E11FBB31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57"/>
          <a:stretch/>
        </p:blipFill>
        <p:spPr bwMode="auto">
          <a:xfrm>
            <a:off x="6147068" y="1077848"/>
            <a:ext cx="2381941" cy="483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9038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414829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TASR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Tlačová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agentúra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SR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1800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250 €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5CA805E6-312F-072C-3049-D6012B23B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37" t="20601" r="1175" b="10801"/>
          <a:stretch/>
        </p:blipFill>
        <p:spPr>
          <a:xfrm>
            <a:off x="4082742" y="1132878"/>
            <a:ext cx="4535486" cy="45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9464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414829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Teraz.sk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Spravodajský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portál TASR</a:t>
            </a: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Link: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4"/>
              </a:rPr>
              <a:t>TU</a:t>
            </a:r>
            <a:endParaRPr lang="cs-CZ" sz="12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23 160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950 €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074" name="Picture 2" descr="teraz.sk">
            <a:extLst>
              <a:ext uri="{FF2B5EF4-FFF2-40B4-BE49-F238E27FC236}">
                <a16:creationId xmlns:a16="http://schemas.microsoft.com/office/drawing/2014/main" id="{68CDC60B-C76B-1A38-8AD1-6DAF3E229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1"/>
          <a:stretch/>
        </p:blipFill>
        <p:spPr bwMode="auto">
          <a:xfrm>
            <a:off x="5242663" y="1099645"/>
            <a:ext cx="3096344" cy="480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7319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414829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FUN Rádio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Celoslovenská rozhlasová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stanica</a:t>
            </a: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450 000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270 €</a:t>
            </a: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9D8BC09-B8F8-0961-52C0-40A6F0E26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36" t="28376" r="1640" b="28224"/>
          <a:stretch/>
        </p:blipFill>
        <p:spPr>
          <a:xfrm>
            <a:off x="4000532" y="1213210"/>
            <a:ext cx="4591378" cy="29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037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414829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/>
              </a:rPr>
              <a:t>RTVS Góly - body – sekundy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/>
              </a:rPr>
              <a:t>Celoslovenská </a:t>
            </a:r>
            <a:r>
              <a:rPr lang="cs-CZ" sz="1400" kern="0" err="1">
                <a:solidFill>
                  <a:srgbClr val="000000"/>
                </a:solidFill>
                <a:cs typeface="Times New Roman"/>
              </a:rPr>
              <a:t>televízna</a:t>
            </a:r>
            <a:r>
              <a:rPr lang="cs-CZ" sz="1400" kern="0">
                <a:solidFill>
                  <a:srgbClr val="000000"/>
                </a:solidFill>
                <a:cs typeface="Times New Roman"/>
              </a:rPr>
              <a:t> </a:t>
            </a:r>
            <a:r>
              <a:rPr lang="cs-CZ" sz="1400" kern="0" err="1">
                <a:solidFill>
                  <a:srgbClr val="000000"/>
                </a:solidFill>
                <a:cs typeface="Times New Roman"/>
              </a:rPr>
              <a:t>stanica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/>
              </a:rPr>
              <a:t>131 820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/>
              </a:rPr>
              <a:t>480 €</a:t>
            </a:r>
          </a:p>
          <a:p>
            <a:pPr>
              <a:buNone/>
            </a:pPr>
            <a:endParaRPr lang="cs-CZ" sz="1400" b="1"/>
          </a:p>
          <a:p>
            <a:pPr marL="17145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145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5" name="Obrázok 15">
            <a:extLst>
              <a:ext uri="{FF2B5EF4-FFF2-40B4-BE49-F238E27FC236}">
                <a16:creationId xmlns:a16="http://schemas.microsoft.com/office/drawing/2014/main" id="{94CDD685-EAA0-CDDA-1B3F-E06CB545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15" y="1898678"/>
            <a:ext cx="5621866" cy="29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392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 descr="10.10.2016_Auto.pravda.sk_ContiGaran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3463" y="1341438"/>
            <a:ext cx="2077075" cy="45354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792" y="460273"/>
            <a:ext cx="8353425" cy="338565"/>
          </a:xfrm>
        </p:spPr>
        <p:txBody>
          <a:bodyPr>
            <a:normAutofit fontScale="90000"/>
          </a:bodyPr>
          <a:lstStyle/>
          <a:p>
            <a:r>
              <a:rPr lang="sk-SK"/>
              <a:t>MEDIÁLNE VÝSTUPY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337072" y="6247287"/>
            <a:ext cx="2001935" cy="150440"/>
          </a:xfrm>
        </p:spPr>
        <p:txBody>
          <a:bodyPr/>
          <a:lstStyle/>
          <a:p>
            <a:fld id="{882E1F4D-A9D9-48EB-9FB5-E965AFFC59F4}" type="datetime3">
              <a:rPr lang="en-US" noProof="0" smtClean="0"/>
              <a:pPr/>
              <a:t>16 February 2023</a:t>
            </a:fld>
            <a:endParaRPr lang="en-US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48181-2C78-49CB-8C52-912A07842C2E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Author, © Continental AG</a:t>
            </a:r>
          </a:p>
        </p:txBody>
      </p:sp>
      <p:sp>
        <p:nvSpPr>
          <p:cNvPr id="7" name="Rechteck 17"/>
          <p:cNvSpPr/>
          <p:nvPr/>
        </p:nvSpPr>
        <p:spPr>
          <a:xfrm>
            <a:off x="414829" y="927066"/>
            <a:ext cx="8406717" cy="51116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Leviceonline.sk</a:t>
            </a: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Spravodajsko-spoločenský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kern="0" err="1">
                <a:solidFill>
                  <a:srgbClr val="000000"/>
                </a:solidFill>
                <a:cs typeface="Times New Roman" pitchFamily="18" charset="0"/>
              </a:rPr>
              <a:t>regionálny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 portál</a:t>
            </a:r>
          </a:p>
          <a:p>
            <a:pPr indent="266700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Link: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  <a:hlinkClick r:id="rId4"/>
              </a:rPr>
              <a:t>TU</a:t>
            </a:r>
            <a:endParaRPr lang="cs-CZ" sz="12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b="1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RU: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1000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400" b="1" kern="0">
                <a:solidFill>
                  <a:srgbClr val="000000"/>
                </a:solidFill>
                <a:cs typeface="Times New Roman" pitchFamily="18" charset="0"/>
              </a:rPr>
              <a:t>AVE: </a:t>
            </a:r>
            <a:r>
              <a:rPr lang="cs-CZ" sz="1400" kern="0">
                <a:solidFill>
                  <a:srgbClr val="000000"/>
                </a:solidFill>
                <a:cs typeface="Times New Roman" pitchFamily="18" charset="0"/>
              </a:rPr>
              <a:t>180 €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cs-CZ" sz="1400" ker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None/>
            </a:pPr>
            <a:endParaRPr lang="cs-CZ" sz="1400" b="1"/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  <a:p>
            <a:pPr marL="17494" defTabSz="839694" fontAlgn="base">
              <a:lnSpc>
                <a:spcPct val="150000"/>
              </a:lnSpc>
              <a:spcBef>
                <a:spcPct val="0"/>
              </a:spcBef>
              <a:buClr>
                <a:srgbClr val="E19900"/>
              </a:buClr>
              <a:defRPr/>
            </a:pPr>
            <a:endParaRPr lang="cs-CZ" sz="1600" ker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5122" name="Picture 2" descr="leviceonline.sk">
            <a:extLst>
              <a:ext uri="{FF2B5EF4-FFF2-40B4-BE49-F238E27FC236}">
                <a16:creationId xmlns:a16="http://schemas.microsoft.com/office/drawing/2014/main" id="{ADA83EFA-2BB7-8006-2374-28CDAD672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b="63533"/>
          <a:stretch/>
        </p:blipFill>
        <p:spPr bwMode="auto">
          <a:xfrm>
            <a:off x="5625412" y="971963"/>
            <a:ext cx="2699990" cy="499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4029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OPTIONS" val="Public;Internal;Confidential"/>
  <p:tag name="MIO_USER_INPUT_REQUIRED" val="Classification and Control of Information;Please select the level of confidentiality: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OPTIONS" val="Public;Internal;Confidential"/>
  <p:tag name="MIO_USER_INPUT_REQUIRED" val="Classification and Control of Information;Please select the level of confidentiality: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ender information;Please enter the sender information:"/>
  <p:tag name="MIO_USER_INPUT_TEXT" val="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ender information;Please enter the sender information:"/>
  <p:tag name="MIO_USER_INPUT_TEXT" val="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BULLET_IMAGE_BINARY_DATA" val="R0lGODlh4AHgAeZ/AP+WAf/Mk/2YAP+vOP3guf+rMf716vz///6cAP725f/VqP6aBP2rMP/fvP/Upfz++//nxf7q0P6YBf/69f+yQv+uMP+1TP/8/f+wOP3s0fyYAv6wOv768v/Tqfv//fvVpv6yRfyZAP+YBv388vyqMP6aBv/UqfyaA/+WBeGaAP/fwP/q0/+ZCP+0Rf/6+OKYAv7KkfyuMP/s1P6cBP/29f+4U/6ZAP6ZAf+YAf+aAP/+/////f+aAv+ZAv2aAP7///+YAP+sMP6bAP7+/v6sMP6sMf6aAP6ZA/+YA/2aAf/9/v7+/P+tMP+bAP6bAv/9///+/P7//f7+//7/+v//+/2tMP+bAfybAP/++v//+v+aBP2wOv3++fyaAf+bBP7/+/39/f/+/f2ZBf/n1v79///8///9+P2bBvnXp/v/+v3Xqv/37P39//78//2vOP/Xpv79+//Vqv2bBP+XA/+xOv+aAf/++/+3T/+ZBP2bAPqbAf/Ur//QmP////+ZAP///yH5BAEAAH8ALAAAAADgAeABAAf/gH+Cg4SFhoeIiYqLjI2Oj5CRkpOUlZaXmJmam5ydnp+goaKjpKWmp6ipqqusra6vsLGys7S1tre4ubq7vL2+v8DBwsPExcbHyMnKy8zNzs/Q0dLT1NXW19jZ2tvc3d7f4OHi4+Tl5ufopRQFBUEFRCDs8vP09fb0TAxERen9/v+CiggcOJCJDT85gPDwc6Ohw4cQI0p8iKTHgg1MCugjwoRCkA0AQ4qUxg5DlSJBBhCxwbKljRs9fPDoouWGy5s4c+p06SdJDh9GfPgI8TNHAQpEBrBLOrKpU14MKtTYV6AIjhA4gCDAoRPJkRw4klxZuLOsWZZ+DiK84afHERta//wIwPGThxEeQTDkdfe0r99U74hUJWLET1g/iG8cORJCLeLHfowI6GFDAEMeODJr3sy5s+fNTnLcuPvSDxDGPkRoeMlVy1sgSG5UGRCEY4G/uHNfUhqESRDHkIMLH068uPHjyJMHD8K8wAAGuqNLL4RhaYUbTSrjUM69u/fv3ZsAUbpuwPTzTgVGLfDyRogbQngkAU+/vn3uThD6EZKDSJUgVViA3oDmUBBDAb4Z0cMNom2HWUNc3SfhhBLiYIQQfhzRgxE51MREBUWYR+CI2xTBxBZFvOVDQvxZdgMPNiCBAIMU1mhjdw9mx6ENOPQgxA1AbEBESiQWKU0FBVSBQf8IfmAWF0NAKOaDDRy2FQJlN2appXBNOLGdFUAs0IMfXtwgghYCiBZiBRUIaOSbxgyAwZA4CLAQW6YhZpcNOWQHxHZHOEHUloRuCUQSDTkRY2k2CAFEDgeZycMATGDAD5yY8tJOkjjwACkPQODhxA1OvMWWlzROGRMQJTxZ6KsT3uDDo3HhIJ4IfPqwXQk2ZIfQQUUQQQRImRYrywbMBQHrsswym4MfGBFr7LSAMdfstdhuCR+flppI7behUMoEE/Fla+659y3UA11NGBFEEc6BKy8mHymLGRJdoKvvvspRBukROMzQQ6j+UTDvwY9UkE8QCeVHI78QRxwcEGck4UP/bAjFdGFS0CHssSFEUFBEmqBihsMVeLgq8cr6+oCHH1YAWVMXlAGhhQ3ddvzxwW4wUICXmDHkoh8zsGy0vndpAeqYC4UgxJg2LMBVbUzs/O07RWzgL48H5dcEdgIccfTY2MKIg0x2JoaDCC0ixAMSGRFhdaZMEFGBD2TnrTd3yc5dZIgperr34IQT546Ifk+3DhNATKnFs4VHHrkQQaCYuG6+MeGHFlfOOqbkoO/Npw1FVGDw5U9tMEARQtjAw7ZACIFE6LSTvYAYVuSQw7uIo/4PBky0kINdo2bWpA141648yxYSzRYTRejsOzrsANHrHCw9m/YCkC/v/b6x56Do/3aQUj29ORsUcJ2CNsx3AxJAMI3n9/SfKxNCdDU6PNzvnB8OipqrnwBr1zf/bcMC7WjSABdIu3cZMBsYYMBCpsTACkruXUF4IDWCsA62wKd7Fgxh3sSXvtNpsBntqMKLDpIEGwBBhDAkGw4qwgMQnZAZITrIW7YjhLPF8IcsuwEC/jSeFkjrhsRAShB8cASbjElXVQKiFPl1kJvJYVYYMCESg2ESwySkBz/hkQDQMsUynis+c8hBmsQWIultcRfJMqMcCZedKmjxjbhAyRz3uDcRPKo2dMDjLfIxAD4akmw5mAOTbsAUQc6CAUyA0SEnybImJA9GGHTkK1KCAZuIjf+SoOQXEuCSlSO0rgq30eQqKhCEmPhhAS8MpSzPxSMM9QABfkDCHDKnSlSEqAfvocssh5kt17HkCp9qiB+S1EtSvKMCrkuIH3RFzGouywZXekkO8DAaP4hAABZwYzM5YZLCWPOcLCvgODdRBAoADJ3wXFle1pkJSg1ACF+Lpz4hVgW50bMSeVGQGvdJUH31ACVH/KcjUAIXT/WwoBDNlhqZ0DuFKmIAGNEd/oQY0Y4uKyxiq4pFF6E+I8gKfziYgzk9ylItwciJDLjUSA2xgRiwZZQ2aGKT5tfSnlLIhS1pQhWqNlNC/IeMPk1qs9wBgqL+AV4o8IFllEpVZmVtpkX/IAGknrWAqnqVUHzioEKTVIAchMCh2/mqWm2EAy8VoQr0HJcfUGDMJuZnrXiV0E9i185xWmpKK8rBEazgqLwatj5cSQgOPtJL6CGAMpb5kexAeNjKJqdXyAtNEZrqSAT5wC2IkZoTHsVTy5q2OHjgEVgOUoCE3hBBnSrBaWdLIXZkEIl3qAIPfNAEYNL2t/W5QRJQ8toqDGxd1gOucr3DA0f1RoMIKpkPboCDTy73usfh0LogacBxnc2VusMQdsdLHBH0RFfMOd9fedAEHDCIScAhr3zTEqokDIy4qHNsD0owMGGuaL4AZsgQESKEJMQrcZ4FbWNMOboAz7chNhDB/12oW4GKegy2PJDttbQAhD+9CFIO7mh/iPqx3O62t0xq1op6mIMr+CTEEbUvOz6WpONmJb6vel9OgSAHGIsYAQLw58Giq5DpVvdas0OADXrQNB8XlLpeUMnBvPtZvIX3WnhjcpR06uR9xih2tZHXetv73rSU7Vc2wXGXrWkEsflACwXAwLf0y98/Peu/zfrRAkTAgzHVYc36VJARXGiFKnC2WAkW24JbB+JmiUABUCCArUoDaHiOMj+KOgITXGukKqRFzdlCwgd28AMqEIC6PBCAFqzgIpuYeSGiqbQs+YIpqEoVYj6Iww6U8AQp9GEFPsCe63SFhBxQ5gZzAEJoZP8dyoOm0khZ3eorIWaCKeygD32IwhP6EIGwQKrYPcDDimTiQmaDcj4Z6XRZz5qDh+4rBwqYwg/KUOowDGEI3K6IEWKDsrTM4HXmpmQTwHLbEdGGrjCyK79y4AAdRKEPO9gBvn8QhR/82gmMPsi/lRbwSfIgNBaAK4FqAM3ADraw+7rBHg4QcR3oYAdTGIIOLtAHi4/hCEm4WYe9AOqOT3GUh6pCIAeEgbREFj7F5lcPHHDtH7jc4lHYARR0IAWKT0EGbY3MT3xuyBfmQAM9CBl6aKMW0ZKWX0bQtQ4OAIWIS2HbfVACxK+thB9EgAU8Ki3Xy6iFLuABUjcQyHRM9L7/sd3ABNhOvOIXr4Ql6CALfciACF6kalYzxNUHgbXe987AeeqGOWE0POIXT/rE/8DXT/jBDjIQbJbsdobGfkmyl815GMr0L3Lik5mPdvjSl14HU+jDAbTNBR1w29sxMra461Lu2otQTrlhghHiIljR+570S7C40yEOhXvne0P8fpkN/r155wsQCFWowF9+6Sn3Wv/6it+BDpbwcChQ4QA1r/jFM040HnDc/BbkE0xwaE2RRfwBFmnFe6MHf9gmc0sgdcD3BDE3czXXBzeXcy4EBDwHgBYUEzlweyKRJEfQBALwI3OwEArIgIrnAUpwAKrXB1CQbRBYdVFwdVnHIcnD/4ELhCg4gCROQRjuhwMIYFLvp4JYYHwy1wdDoARvh21yF3FxZ3d45346uEAWggRCMCQjUTqR03sq+IWK13iPF3mTl2qr1moHkXlrUYWEcxArcgTBEhIV1nMpCIZ2WHOop3qsJ2yvB26yp2yUxYZj4xNGUCc8IGT9wBxM1oULeIcMCHzCR3zG120+kXzhNm4wEkuCmDe68joJsQ7/MADAFIh544WOyIDZV3PGJ3XeFwH6Fn7+BnCbmDfG80KKIVLpwAAYMF2aODimeIrXJ3/0B4P3l38WtwIY12Abh4KzODZU0gM1USUWNg7jwhYJSDi/CIyl54AQOAUSKHM0Z3M4p/9zGkiHzbhwWLEdn1UFLYAOEhQ1W1c42aiNpMeCLnhtMRh1U0eDNpgfOHiOY3MVs9MeLyF25ZBDR/BC17g380iPiXeESoiETAh3T0h3Uph3AHk0BxEC1mM91OUH0+gN1lI7DemQjiiGkCd5lHeGl5eGChRrGYku2wGK46AsylOSJnmHp9cHqbd6rTdssHdss0eKMcksjwIErCQOvrE8OJmTXwiJw/cExXd8lQhuy0duvViU11I8AgCC3OAGFOA9TemUqKh9q9h9+OaK4HcD/TZ+sqiV2HIVaqQR4MA4YtmIZHmHwlh/xUhxx5iMILaMcJktN8YSQUCA2uAz3zOWeen/e9w4dd44geFogeOYgRs4mNeCFlxhBF6JDQZhjr6Il40Jhvb4gvk4g1aHdf4Yj5jJLDHyOnThQNtQABaAAObFlKI5mgwIkUm4hE0Yd3MXhXeHka2ZmbrnA+JUDSLTVuXHiLr5nHHneCk5eZP3NTGRPz8hYTBZnDYSZtlQAAoyVbgJnc+5kz2ZAe41JrLiBQJgjXwSO/PBnTaiF9iAAaJ4BUewUiSZm+TpkFApiUsQAXhSfV+CFdbDjPI5ITggZ9cQBIciAgl5l/3ZmKm4fVInd09gADDgBGM0GtUHTKCZoNyRAwxQcNMQLEnwUNa1nxOal3tJjPjXB3DgdAYQAMbj/0TtFqIimhxjhCDU8A4M4gNdFZ83yZ8teoqPGYFSsAMHkAU6AAU/kAAw4BWjtSIIuqOIFRQkFg0VsC6q9h4rSjuMeaSk2YKm6XI68AAwuARKAAdS6gdNsBifg6X2cSFws6XOgBFiwwNMojIsSqYmyZsSSQVDIHUuCAX69wM1yhZESafckRWOInLQYJMLNKaASpZUIIM7oKESlgQAMxpckSva2ZxYyhgNUQQM6gyzUUGWeqk5aXFU8HRLIKXbMSN+gAdEmFjw6ajE0RhG8GzNQAR3ValG6qqNKX/XFpw7kAABwBJzwCAFemNXyquacRBJ2Qxkx6rFaqxkuQMPt4ouh/9vHqChXSBYHio2IMqrwmEZfIoDd5QMILAApFqk3DqhZPCA2dYHaxd31zYEGgoWDLFkOaquwbEQ22EDwsIMvTGv9Fqv5PmAO7AEHhAFOmBx8qcDShBxGkqljTM8BPsY2JQDscEjiIgMRAAqFtSqDnuKFfutShCDP+B4D9cHbCAFbgoDcCqnH5sYVAIWMJJuyVAV2BGm9aOyK6uNbdcHU+B4pAZxxqd9i6ofO5sYiFGIPlCyxUABYOQ62nq0R5upUbepMNCpn1qI2ZMaHMKwWil4xyAkeCAEXEasXruysCqrtOoHtoqr7skiRJqgRoEMRbBaG9K1c1uvyIptULiszWr/A88KsFZgoFy7oz0Ykr4gGNPETWobOkZbuC76rU6rA+JKrubKIejaGFjaEHgaDBSgWi7JQJvLuU55r9f2rfiXsUr4r9uBo62DpS60acSwD2lhSn9CuLB7qRArsRRrsS6XsWLLsVaKpaBiBVjrC3ZZiE1gF8RbvGTasvr6sjUns9hWszebsxqCpfEjAAOgfsEgJE6APZDTtwL0utrrlEm7tC+nvBWoqAHAqLxbiDeQurxAqTEkv/M7oWCrsWNrBJ7qXmYrqmkLkNWlEMgCDKgkRQRcwORZtxU7qzBQq2yht4bxngV2jtYzRB8IDBgwO0B0wRj8nIerrMzqrNAKM5A7/61VSF1A0AQGpr68oBIp9kMs3MKj6a36+rmhCwPl2kSkayU6uncUhEtC4Aa+MACTYcHbKsSXKrv5uq+2668wALC628Rc9xLrsh08vAtFMKdAfMVYTKbHO7EV+7nMu7GB0rE2rIMLIhTCBSCaUgBwa8VtPLfci7EwC740a7NvGqfl24w9ywMvIwbAigtMYF5iLKGBzLn1y7T4C7X7K7Wz+EnZAwTDogsAwhV3nL2XLMQHLLZky8BcgQM/QipCMCocCMCzELjTNUVBnMpkqsExe7d5awROIBN/QhlqXHszhgsroVqAzMtY/MKJG8OMSyOu0xDKtpCclwRnTAvx4DbYHP9Cu+zME0rE4Aq6fTCuSFx9PoAo3oQEOWh+Q2cLBWBKntTM4ozBWky7/Hq7X6whRbYgldxlOZB+tnASPtQj9nzP8/vGySvHGssHaNIDoxI2OogHkjoLAyACOZAEdTAUCa3QxTvI3huzDhe+UqADE/AG7JK5siYrtuwKRJAd1BUjHw3S85vJ9+u0iNsHHPAGIkCF5pcDC0BrsjCSchTONu2w8pcFSzoBDjA7dCEUYJGQTuATkEKEXZYVu0MLAmxGSJ3U9foE1/YEURAFIxAHx4YEsCwTYPETUL1mZ3UDBxYLXV1GXw3WrupwMcuTShAFSkADcSAACoIVSLBGY5Kia/b/IDZw0a7wH3x013h9qTtABUvga31wAUy6BC7w1LPTOjjwtiyBS1ltUjYQya3AAIYE2ZF9pDvwBPSHsfhW0kyY0hgiWM11nYDGOU7wXLBQAanNxqtdvFmgf8b3gE7n1xC3BBNgAhyGPM+iYU7GI2JzBKnaChSA2o8N3MGNyYi7BBAXBVTwADsQBix3bTvAAQpwA6wmAu8MY2yhZFv9CkVwSKq93RmsA3AQrtpHBXQXd7H9AxygBoUtXl3WQku2BaadCgbx2/Zt30vd1E/tRVIdwVWtO1Tiak2SPwHtUSxBXXLtCkjB0imr3Q2eymLNk2V91mm91u3n1oaBGCyy4R41/yt3wRDTewpFYARzwOAlvtp67d1P0Nd/HdiDPUOG3ROtcxAvhFSGxbp8WmGt4GnfrMsk3uNtPNmVjW2YfQCazdn7wSOgbQNA9izSJuMQ9Tlq3RAJXgpCIknZbeWR3dqvrQSx/XCz/Qa1fQS3rSvWsyIpZuYFxUS3BB9NYKKoUFbxw+NwntTDbXHFTWoO94TKzdx9/txy4UKhCugEpWzvsUIvPQoVkHWKvuggHYPJ/d3hPd7lDXHord4CwN54414hoCiavk8lcCVgkQQCQNSnAD0xMuU1TerO7HT5Dbr73d90rq8ALuAl6EJzkQJJkFyH9TguyRU3LgpMMNMijsrC3v/j8kcFEI4ESPACKcAa26FsVn3hlXXtoVAAQNYWo97tPf4DTxDHUfAFI4AGL/AC7CUAw9ziF/Pih5U+gIEQVnAC8S7vDS4FDwcHjqcDHvAEgD0aPZAmhS1Yh03geWUD2zwKICB9KXXMXl3lCi/OPzAES4BvvtZ4fr3Z75OiYJ7kom1YTkC5n1AFaaJkp7zCJF/yvJzfFOdyShhx9MbTCoBLtv001FRZ1U0KRMAgqkbfPe/zlzwF+sd9yBqrZL0Dy93c/wXdhkUBiCkKA2ATXjBJ9U31c7sDZPByyBp1GfvwFHve6b3e7b1WZtWZnzAAVdBe4lbrlqz2221xcKAETyv/BUNAcXG3pPhXsQE+4JWl5qagOWD0IlIv+IL/4Fwf4VG9IhSe7ljtUQLQ9KGQ40UTFzu/xpgv+CdO1maN1i+h1kLA1lH91h7FIK1VCkVAZueb8Ksv7D/O134N2IINTEaO8UjOUht9wqOwARggWLGhEL7/+6SO5Za95V0u7l/+2TLfUgux5pzABKvlA1awW9NP/VYu5xSb7LItBbSNEHqu9MAeTzOCBx3vCRsgsPOhBfMPCH6Cg4SFhoeIiYqLjIg3Jn2RkpOUlZaXmJmam5ydnp+goaJZUT99On1LOz86UUp9O0sTJlpANj45fiWNvL2+v8DBiTc3A3/HyMnKy8zN/0FCfjZneDw2wtfY2YqPot3e3+Dh4uOZUJGxsFFUDzthBzs7sBwKN1YCIj7a+vv8wFY4TogUaUawYDMmN3j0AOLDCI9+ECMOg0SuosWLGDNuYgVHh44hpn5QifdKyZBTPzioQSIAmsSXMLNdQWKNicGbBoMEickzJjeNQIMKHXox3pQ+WKI0EGGjhw8etnAAuSGEWDQbOHpqlZijRw4kFXCKZUZkq1l+P4mqXcu2LSUwfX4MQTWFQI8btprcOCJIQI8mPaydHZyNRw4BSIiMXYyMAuHHwdK6nUy5sjgdB3QoQfUFVpsGPZzYEHLLSQ8cQqbyhcyal48bOWzYZLy4QP/r24skW97Nu3emKKfMwTm5REoDvn9t5LjRY0E03NAP2QAg5AgRCrTH2o7OXZBu3+DDU0Yld9IPLDpU9SGQFUk0IThwNOnevUmOEDySzM5uEMR2+tB9J96ABAYFhRnxwLJKJFHsgIoOO6hwQxM8GOFHbAByZwMefnhhDH8GFZFPhrgJWOCJKIoz1wFzLfHgAUrEAw88P6igHA9HaEEidHqchsB+IDrz0I6tmZjikUh6EgUUqCzByjt9KAFcXJpRAVIDOChHZGs4GOFUMUEWhIFgWz5mZJJopumNUUgpxZRTUGE1VVU3XJVVmfzYYINoPhDxYZjLMDAfnoSdqeahiG7/ApdcdNmFlw16reYXYGQSqg0QeNziFQaAMoOBe5aeZWiipJZ6Smab9dHZDp+FNlppp6W2V6jaOAEECz7wVUWnylAwABC0mjWqqcQeCpwOwhFnHHJNKMecc5UGCwxUAsR2g2K8IlMBftJqNWyx4KZI3kmSnJdePOz54d5o8Q3abTA5HPEUEAVkiwwIOSTxLk/fhuvvgAcmSCODDp4S4YQVXhjtvo1MCBAOAlhg7zE73cmwRP3+q3FvK7b4YowK0mhjDjjqeHEveDThZQ54MDDxH0EYdjLGFG1sM4pLNvkkSVOyooSVP2Cp5cyN5FJdNFX8yesArxENUcY3R10gm0kt/9XUvHJSZZWeFjsdxMREYOg0WjVLbfahi87VR1135TWrH5MGNvYgX9tLAQ4azL0P1Gf3vRtmmnHmGWiikeaDaaippnfdvG5QwD1668O335RTdmyyqSzrR3LLNffc3Ix3GkQuI0aOzeSVp07UuOahp16668In3+J2+6BFCKZng7rqvGsU8DkL9tHggwdTaKHYY4cOKBOxrZa7MLv3Ln1FHaf3sYwz1nhjjrRnS0QIRwD7PPRlT28+WzmnsnOUPVd5ZZa5gG5vEDjw0PX4vkR//v5BUe3m1XGSitbqxDVLBQFbnaoAD0KwMPw1rHz8iyBv0taotkHqbXFrIJEQCCgQyP9Hgw7cBgQlSEK3AC5Vq2pV4WCVuLcRioNhGgAexBfC/I2whDhcy+X6MJzMHWdzzeoctEIFwyBVwAYnKF0NH5jDJrKFdeVyHbra8552ETFbBUjIEm3oxC4O5XcKMoXwCgYhCRlPYVfsVAGYkIQbmGyLjNCfF+eYieq56FQgm9EqRlayNC4PCTkgGRyZSMdCViR9TsIMzyLhM6AJLX4v5FUWCzjI3NzQkJjUiP+WIggt7MUGN2hKEo6QJUHo6zZF5M8ksVJJS2bylUSh4NoIgAcjAMEIFgICDgLpBxzg4Sm4SWV2Vnm/VhZCjrBMJiZOKLgn6AAC8amFFeyXBCQsgJT/kGSNMGlDTGNORJngxMgO4QCHWPwgArFxQhLwwEscKREy22RMN715CGSG855QjIQOpNAHKvQBChngUIWcEBsatiaetQklK+lpCHveE5xgpNEU2CSSIaxgcznIQ1dAaBaEakehxWSoQx+aTDuiop9PcEV6lhCJCIjgPp4MpiRBytCGXpKkOP0Nk9SHGSno4AdR+MgP4NGgJURACxzt6EwpWdNBjDSnUJXER55AhVZkQAJGwMENLFQn2PjhBg2xgS5fUi810rSpTr1pVNcKClVEYQoQGgIVZDAhEeirB3DDBRL4AsqXeFQs80TrV9XK1sJuwkEXWFsfniBGGWTpCL+0/0E1mFONU0YEAwMBVGDR+lTDPlQHHogLLOKyBA9ISQamiUYSvJKlTMEESCDabFM769l7guEJE+1DGMToTCzsIAJz6JAPhOADJHALYy7T7FkFS9vaKvMoQ3DQAYCDBVigYgjvWIEInCAAIByhCSGVHGxVuVzOEta56D1FFE7CjlLMiElTsIMBAuAwPBzBJRLpwV9vItuaNje9mYzRDpQgBShshgpPgEJQDQADJMAGNkbQU50kkoSwKJep5gUwgNHTB7UNgcBPiMQr4HGA6s43B0LIZk+KAAKzYni259UwTk17gKH+c4xMkgJQh5AA+uIAAaU0i/JiW14Yyxi9LdoBfP9xO5fEmmIMTQBAPgRA0PC+RGlB6q9IY3zkcDpoCcCBAhUOEJdS9GEFToAPD1LcEgFYWSLYcfFCmcvlLivTSVSCBRSGcJIIIKEHRnBwYGw5hyBvZcjkfbF/62xnWOrgKNN9AhdQEQEcJCE2gATCV3yQBKYkFSJYJrKit9xoz/6An4zdQQZ8MAc98cAHOEDCQ2wgASGobDDjTfScM1xqtirBRVnoQwZEkBABaMEeX60TZKMi2bOEmj9FSMhWBesdRvf6fBz2MIhFrKAonZMFWJkwgPZ7Eybgwc14pfZ/r30zGtvYHA3KMVCn4Fgn+MEIOXgnd8htkALsyQYCoPZg2V3/yCQveQpNFu0YjpAEpAIBCF74NDx5RQSAu5DXBPfil8M85jKbAs2kwdAMeKCFIY17aSKohYoXnfE54pkVeuZzH/wMaAdfgUM2GLm46cPvghSgCIEJuLqt3XLVPboPkZ70zC2N6a78Mt/VMGh3ei4m97gL40Vv4qkXO9RVt1qysAZkYG4wByAQlERUJ0gQqCFxOK4768X6tQ6CPexiHzvgxLCGNR6yHLRnqwh6EvjA4V65bF9321HqthK+He6LlbVTgG+724lOeFO5Ox7wVvI+513ve+fb8X8PvMDfXnnxGPzRTNaBk/uw8IaLFeKS31HamxF5wZO+9ODZ+D87DtSP/6dZOdYYeckZFoTHA6r2o6c87g/1clQoWeY0D/QNbh4NnRPfXsgf+vLPdvSkU5rpNhD7058i1uuHPvZLvP32ebP1VHvd1WHfKNnNvnJaIRpE2afz+qUmd7oTmwfGhmx59xx8t3PScn/8AQJVkFXJt3+HYngdhngjRhKMp1WRUyE+AAQ9wAM3kGtG1ANCp38OqCaXd2Pxtnlv1Xn4pm8zI1l4cAbWIAQIyB9H5DxYN4JHcnpTkHqr13oOB3uRgwM6cmmBsQETMzroF0Lqh4PjoHtiRma9d2a/J3IkZ3Jj8xRW4ANYkQMeCCJMEIIiyIRH0nwx12d/Jn3Ul3MceIFTsf9XOYABRmgvDPB52ieGR9J9USBp33dp4ed0uEB+Ukc0fjEV8pFZ9jIAyHODdlgg7dd1rAZ/sSZ/ZXd2evMQOjIDRmCI2cIEBWCFRraIKNJ/wvZ/AYh3oUSAF2KATsOBXeEHXWhElqWIoEgU8KBPi8dSAqYqFBgB4GaBxpQDzrFafrArL0ME6RaGs6gWO+BMjAVXDtJx/sRP9AYQnseCSxQYDCECODCDXqiKpJaMa0FgNQYHkfAE/LRYWDASEcBwPxhx3lQtCeEDFRBnE8MA3khPSwiOHbYDVOBbJ6EO5LIDK6BQVDh8xqQneoIHrxgkTGB7yqePobAZ5Ehg0cUKQ6D/Am7mB22UhtZnTEBGE0DwbJCHAQ0IkUNRYD4jBfCgAwQwXLngBHjQA+MXdd5kBMRADJzyMsdQFnVokkHhIh6QUnPRAH6ggQJQJ0glifTnTUiQKQmxkFlWkj4JFD8lCSpgafkBBA9BExiyd6noTfmSA7FGjDr5H7I4lZxQi6eweNflEdEVD6xAADRhP4J3CPaDbxsAlbEllWjpCcuoA80IIaaQBXDJT1BgF1rQI8dVl4SAAz5wGhKjkzvJl33JCeL4A+S4WKhwAFIQVEHTS0U5Q3DDmIVQQJr4MgWwE8hYmZsQXf24A/8oF+RCALERcGKZVQhwjKTZS3chBGQpmap5/5asaQkSGSVSEF2SIJfxMRqhdASBFAKgspsK80vGp5PB+YnDuQkoqRkqCQ/skWI3AD+75AS4YHbSKQjACARFoJdBcp0sl52bAJRCqQOg4QekJFmxUXahlC+kcZ69dGmztxg6sZrwaQlVGQlXeWmh5AQPFg1HoHen6J+BkQPcuDS2IFn140352GVqqRkwNxcfUYtxOZdv5p+GIATwYWGSiQwFsABZEica+pDL95eBuSCEGReGiZiK6Ykmqgi6xAQksKLJ0AKchhU8wCHGtKEydpmZ6UxI15k/RZRZgSnAAoY9qghaWJ0rygRbqCkxWpmu6Y/CI5uRQJsAdyFd8mO6ef+liZAVp7mibkABWDEH/ZmkMop7xUmRCbIeSLCcVWEDznkf0cmmiXBfOSmkyFAEOHAFN7CYlaSkGradBDYj37kc4pkD5JkD5kmoipAETVChmwhrWqAFJYo/kApg8rle9IlX92kYNqCfypEEdcqpiIADMdBiiIoMRFAF1mCTX9qXB9oHCboce9KggAqhSXieOCCSW0oTfmBvdsqEHcqWHeaWIsqSJEqr4pWrysAAeDU0rXSqXsaMP+CMg1mY/6SjPeCo2ioMBaCliEoEC6Av91hD4gpOTFqOmwmlnzmlomml7QoM8IqoRbABuWAh0TqCYQqbYypz61GbaIqbaxqwvwD/qi/DBLjAo1t0r8qUp8e5p8qZJX8aqNBJsdcwsIhaADaZrGPDsckkqd25A5UansoxnuUJrSZbsYfKrcjAAPlQr0p4p0eWqkPJqi+an1MRq7Oas71gscVYBRM7eTgYrMO6oMb6oNEQoUzrC057sV/1q9dmkQJzCtUaonCJrRi6tfogFSVgk05QBG/Ks39QADMAsBsrtDgFBbgVCUxyrjiarj2QmOuqsWr7C5I1iLIht8wwAAWAs4+Ktw9VVaGlBFOQh/vqmVIamlVauNngHuHpBwqpuMxgAaU6Pi4rQUOwBE9AHD8ABWT6sGd6m2rKudggL5tjA1XQtTpZBFc3SKcb/0GYgV0OUgYg26ci25zPOai0+wtZQay6q5MUwABg22tjVos/pQoze6mZuqnLCwxNIAQCUAI2oKKiqwzuKbXsNmAQwkj12apIu5+yyrLLiwfE4AMDEIflqwxFML2lJldOMg+2QqwM2nfHmrXyu7x6IQg7m7/IsAFVEEg9gAS4kH6Q60TI4gGmQC6Z0WGpsAMTNQEKYLsI270wYW84cAQxwMDMoEC1QBoLALRz87tS8wSZgR5hcBIxogp76gIdAEhfBYAk7BN+wANFQI8qrKsPmoEPQbiRI8Nmw1Kp4E9K8AQ7ACNLwMN4JQRaEHBHwMRBXCt1sgVHvAxMICJy48V64//EN6MDaYAsQyUjx9kHsyAAnKYybVQN9ffF+sAhIcCecvsrIQAffmGvFZxD1rO+F+BPOzABHZAEMsMD7iGWyuEcehwRWolZY7wM6+lJU0rInqUZQ3As+8QBHeBmCKAXYIUDIjAVz2q3lVwYAvCbmcyiQwwbyvs8ahw18QBaE/AGExoCp0EVONIh0ZChr9wPWIGyR0wBESYaMNyyhYxDQ7BnTzACbzAHsXHCpbQctjADfkCqSVC6x9wLFEq+s3wMFNCJNuhAuZwmF5zBkbDBxOHBixzC+TDC4/wSQOBJXrUhfhC35zwA0JAD3hy0sETDOmDDOBwLatkHPOzDxZbPMaH/BY8ZntVgAwxgxOeMDMUHZHncxNFcOVC8BFJMxVaMxX6gxVyMxhJ9Oj1wBVBhqea80cjAPCcgzjPTzknCxm5cizsQx3Ncx0Zwx+Da0k+TEF2QBBeaXDStDAMgAAhwwMGi00hyyPGQyLDAyI6cC5CMppNs1FwhFUnAQEQsy039B1vAqyztNFR9hyYhylJAyqaMyrC2ynXCXWAtEYZhCzThx0cMAqLhycm0yx7Qy78czEIwzF5QzGud174gYZJlA4x71syQl8/M1iHdN9M8BNV8zdl8n6nYzd9saTjt2I2QKVkCG8rc1PvrWsvhRoGY05ldKu/MwUh3XR38wfZ8b6b9/xhsliVE4NdjHL2uplVO8UbQLEEIrdBRwtA73MO5ENG9PRhIoBdAIAIzTdnJUAFapak8cAV3AdIlNNIlXcW/htIqbZ+NPd1ooQFIQBpmrd09qydAkARdwIGXLS1tPRk87bo+DdQmQMeeOtQJUdTs3ROBpJVMwKzaXQVFUA0hoNS7JN7A6yKIrMha/ciRDD+UfOBaIQYCMANAEKBHzKUgKUgUzj+gDNdy/WN0rcqsjNcerhX20QQDkN3yzaIDENkKleIRRNiGrRzArFWJzReLbaQzrhU+QL8LnOPLUADE2lo+fj6b3dnYjBWgzc05N9rhnOQ9UQsUgONOfgwDQARmN/+AaTzb4lHbGozbqqDbIuzl3BEbAD3muspKeDHlNrPcOnDDza3DkvDQ0Q3Ecg4dPBAETG3nzFB8NpBVYqDnN0PeUWLS590BWbzF6l3o0JEYit5vuZCImM19bezfcHwSQT3gRP3Rmm4WTCDc2q0TCwrpGmPVfYDVi9zIGu7VwLjqt7HanQ4zCACaac59b30Ko1zKLl6/MH7XrszrWnFAv24QjtO2sr4xQO7LQo7Yis3Yzg4Zz+vkA8CAw242VW7NV67N1qDl3gzOpd3t+6AT0X4TAxAEBaR3OYDc3bLfnBBiP5AqwaqSpnABHPAGmdIEsejut2Gpr3YD3z7mJAk34dz/FSGwCwyj75lwdKvAUhZ5EsTRBwbgABogyV+L8AFiwjxQBbga7wZRAxUQYfgdArZyMRaPCXPxBUH1VkMAF2WwWFywBjDQA0yBIXRI8gkPgtXg6p0+7997A7lpuxWv5kLBKB1xDnIBDwzWJSHwnLEhjER/GwH3cFVA4mOeReEJKlFLKzN/CamyA1EQWj6lAz5/Jy4KBNWiacbc9azBEE2wBb6u8slw4/hRs1IdIFDfPy7iIBCiA/OV9QhQHTagBxfiB2KQEL2L99R9C/Ht9wVBBHVSIQwh84UPFAewgw+AGQkAA1+VKcrRA0bepZFv+ZCRA0YwAE2u+T6nqD0O+qUi/wWl32MakCUUbUH+/KCvWgJnD/s9kRW1b/s+p1VHkN9botP87u9i1AcAnxk9BkpCgKTIDx3A5/i4YwNBwODMvwxl7gespuqEkssY/wMa/xEcnwoeHwDV1Evt3v0x8XliqYG7AAgYf4OEhYaHiImKi4yNjEUMQj1+lJWWl5iZmpucnZk3Jn2io6SlpqeoqalDOl9ROlFTQ2B9ZX1PXGswSDd+NjZCTb2exMXGx8jJysvMzc7ENn4hOTc4TTwVNY7b3N3e3ExJfk7P5c6gqunq66g/rHA6ojvuOzsGMDhGPjk+NkBAOKKZG0iwoMGDCJcJyZHDj48ePgoM+EaxokVHFf8G5BCXsKMldOxCikSlJN6OKB76SNGhQxcOSguMNOkhwUeTIzw86tzJs2fPIzhu+OABhAeTi0iTJmXSzydCkCOjjtyxRMcOllcNBJiGQMgRGzdsaMlBFM8Rp2jTql27yR+OHkB6VCmgtK5dbhYK5GRbDqrUv+oOTHnyQMeBBDD83MDzK0ePr15wCAnBw4cVvpgzazYYokeToVXu3B1NOlGVIJuZ+QXMGpWUwgkCaAio5eENIL/8COiBY46Pt6mDCx/eqQQPHDnoll7OnAhZGzmA7BNIHNPq1uqe9PlRso+OH6OkzDugIzZYIXiqq1/P/pOfJEWKMJ9PukARh0Js5KP/3v46dlQ6TNHHPEtsp8MQQ/SRYIFaJYGEHzi81N6EFAq3AFBAVEDfhndtgdoNSQiBgwAV+vefKay4AosstNiCiy68+AKMMBXWaONaAgjhwwBBcOijUnpV8luJoZyYjjs6wCMPPfbgow8//gDE341UVokQAkAQQcGPXF5kAQNhvTTleiYaOUp3J6W0Ukv4wCQTTTbhZOWcdBKUgyBd5kkRBnrZABGRZqpClVVY6aAVV16BJRZZQJhV56OQJgMEBvLpaWk3FNzwVUMUlhmoYIQZhphijEH3mA2RTVbZZZG26qomFRBx6azbBFGFYpN0WmSgrsEmG2224RbNbr39luur/8i6GsRRtDbLCAa3JsGYH9TcoAUQxHnKjnbcxfNdeOOVF8B56SVr7rmUTAMEP37g6ey7iRTQRBK/HHcDRFpku6tUAQ74Q4E/HJjggn00+GCE6CaM7BHUOJFPFczCK3EhdxTA2w3R8XBFD8MIp206Kb4Syyy13JLLLr38EkzHCrdc5w08HAHEAG5MbHMhGMTwCxBJdMHDDSyn9rEqSCrp7xD13JPPPv38E5DLUM8J3RFO+BDxzTdTUAQPNoSQBECcerxvVGiipBJLLrk5U0037RX12zVGZ4UTW0yE9d1M2ICEP2RVN3Qqg15F6KE5dPVVWGOVdRbcjE/ow4NMtHD35P8S2cB1WGNq9jcqoBZ2WGKLNXZqqpRZ1vjp6+VgAwVVTO56AUyEaUO5Yrf2mriziRVsbsT6BhzqwHucnOvEV0BBEk4Ao68pVID3w1VY9BHFEAEXiDR55t2AXvDcr/eL3k3kIEITfhhPPPFBENEDOcuXkmA8fVzQxxJksCSKHQgaDKGE3fcvHGUB8cEccGO+8xGPAUZwwhzaV4qrxGIHoqACBBU0BK3ESGU08p8GNdMDYORrGlXYkgGJNwAMIIeBZ+LODsIQsHpE4QdR0EW+mBalp23whmzJjYSCIMIREq8IQQhbcK7zAy4ETAoDY0UGEkMUK7yJbXLCoRTRcoONFeX/BrLyoQExwAQUiuIJ9XAeeVbAgnFoSnWIY5SjpshGnjAEAV8hAh20OEIPDYeIA9KBEn4QgR4kgWuKcUhASLeqNhrSI9MSQhDsRkcDoqZ2DTRQBCLkA4f4AQk+EBElemesQ3ryIDBDAhEq1UhHYgAYORDGgzAThx0oYQdTOMAesbCCCO3mk7jUCXSA8ZUQUOIG6SulFplAgegIAQhBS0sT3iAKKARMBysAQD78gAABuC2X2LRTJXOAg7iUAAdEYKQwR5g+ogQDMz7owBME1Icx9AIHIdAk/7JJz3JEYxrVuIYTlDNOLRKhCkQRolqAoAYo9GEFNnDCDYwQs8vlYHH1/4woMxbSkIf8Boj9bCQRnCMEzNjABDKwwREQQC+ivOQ2OeioRFeaDKAIhShGcVdGtcjDzDkFBzmhBg4UCIQZUIIoSBAoS4fKCbfARS78nCkdmYABzDDEBzcgRyZ9gKWXrA9bRM0qJzrzGR6ERqnjfGQO3wIQ7eEhqL/5Cli0ylZNGAcHTEgqWOm4gQL4AjkBoV1b9+pR1SXKl0eASFzn2k8QFCEHVbNBE2zK18b2hF3c9GYPEFCEqxG2lBsIQjdVN0/HerYn99TpNXxQBJleVphaO+Y+PsvanlDUIRCBq2VPK8wqFGGnnW2tbg3i0qEUZbC0VSoFgsjY3Rq3GUaNy/9cgjvXDdznuNAdCFdBIxrmzhUEdo2udp3xVuBat7kVsCYlcqCF4m53t7v8qx8CazW5flepQWiqBPjBzfPal1rb7GYPSjDZyr6XthADixasYN77fja0+axMaf8b3CDYlTcFNrBjX2tR2TKYuVWoQBGSIFQJ67a3MPXuhYNLqQh7eK/JReqI31uBLp74uNP1anVX/N3Mvvi43XUvjYNbABNa8sZZ7VoHMYaHXoQAdlvY8YWJUIFqKMbEQG6j5X5xBdVxrYBKvrBEgOCwSkZZovrp6GQvGYMNZJnGG6ADA77M0r1poZtHEAIRenTmHWOACGyW6Gd+aoMgkLLONB5lnuv/mYM5+BKL4gQ0jQsg1kHjUgTrSt8cFX3mIDTa0YdcbAgprWgiMGFrfjACMAKCBBHlYJWYfltOnEAvuIiDh5zmdHx9IAI/aOGPuDLCsVINNXEI4DaWK8AoYx3rTwtABAH0QjV4YARev+0lOIjJDYqQaGIregNMwHNYwjKHezk7anvLgQBsMIAZW5vYTAhvD0SAWB6Q6NsuC11c/3xuYnPRCL3QdW7hba4mCIECPax3vSlAhAIAB8r8plNEdCxwaw+ACAKYVsLRZWkGNPzihJAIEYLyldoYQa8TV096ewmhbfMgBwygN8YvHtcQ0CgoHAs5eyCr3xJUQw42KMKcV85z/0JgIH2UKAEQroBwmacFwdbgQU6aMIAk9/zpg2AAE7hJDlQbfTgUjq1sLQ71rrsBiL++unpAXJQcfL3raCcED8knduKkeC50TnvaCwCxtg8nxl+Vu94HkdlL2x0zxoEdw/fedQpsoZLItNxCw2QEjvxdGUDQAtAaMjt/iCGh+YhQOAdPeLQzIQgb8MG4RRrzojyeGbXhGE5/ATTkRKMERoBd52dvCAwMoArIyQ9jznl6ZdzrCgGtRr4VgwCJmJb2tLd0D/CAg30ApcO97wTQeNCFr/3CYdCxtJmRz/1CaMk5ELKBqKOPjMgmIQSKx00BGN399hvCuQUQyALJf4yT4/8m3BuNu/v3PwgtFYHL9GcMrDdlAyAR/HeAhuBpeBaAxMAYAXEDIoaAEvgHmTUAyTMMX5EEPUAZvoRVzqYFQvcQNlBJlod5RnBSTVAFwzaBLEgIKhgEC3Ab4fMSTrAuPANvORACTnAW3QQW1aA6fgB7pbV+LViEhTAAIMAEP1NfxzEDtAZvftIZ1CJqw3cDxVdCRpiFhpA+RZBAQREUXoaDVrg3P4N9OaB9WpiGhlAABCcAJeAHk8B2zqYfrZcTPbh++qeGevgHNZBtqNED+QJvfyQENxACQJN/e5iIh1AEEON4vDYiinUDsWKAiliJhlAFPOJ3eRYNRuBg1WaJoDj/CMMVBD0gbsPQfLAFVXoDU+8WZGIiAg+SBFalH92Wc8TEdaGYi4cwF/+EAxy2LtjXUVAiIriWVUjAbEhAdA2BBDWYE0bgaceni9JYCEzwaX5QLgmEBE7DEOOwbxG1Sx3UAwIQEMjxT0UQcNOYjofABJgYBFOmGNwUFtxUdIbEEFVmBPhUBBVQANunjv64CMPFVCBCIjgwA18BUUMVEDkAAFpwB542W/8YkaYxZ0wgAGJAUdBXTz9DbTEgORL5kdzAAHRQAAwQj1kVBPsYjSC5ks9SBRvwcytlaZbGkjRpEQUHMV+BJUBzST4gDtwUFECDBF+IMb5ACdHgbpURENek/xb3Ui8L8GvDEg355gTUwFBrpVjRAITAZB/UVpNeiRQWYGkl9GQcczEYox8+MB1hsS4gEiE5ARc8oAXMlhn7gBxxATQ3oI3UcBxFSS29MAk3IAI8MABMFR9feZh2MQBFUAD7SAcnBFVD4Qf/8GYSwAMcgzFHYC3IdBl4EIZrgQOSdwR/NA3l9T2L9RXvwQ/6QFoDUAEVYAGIGZvLsQEbBUQMhUwaszdUWUk+2RB52ZNn4IFrgRvIEVSSwU1vCCEdhAQ9sADYRpLhJJvSuSEa12IM4ESqpR84FRczgAOb4ieYEW3SoTp6E4VLaFtMwAArOJ3sySV5MZKwwzra01EywYpNk7CUaTEiXiAjXMYArWkfsNaeAuoshOlgn1ZafpVMVAQJTFBC1ZiHAxqhNoNtmfV5MimTB3GhGupgKiehHtpIwrZRIjqiJFqiIzpcsLOYnPehLNqiLvqiMBqjMjqjNFqjNnqjOJqjOrqjPNqjPvqjQBqkQjqkRFqkRnqkSJqkSrqkTNqkTpqjgQAAOw=="/>
  <p:tag name="MIO_MST_COLOR_1" val="0,0,0,Dark 1"/>
  <p:tag name="MIO_MST_COLOR_2" val="255,255,255,Light 1"/>
  <p:tag name="MIO_MST_COLOR_3" val="255,255,255,Dark 2"/>
  <p:tag name="MIO_MST_COLOR_4" val="235,235,235,Light 2"/>
  <p:tag name="MIO_MST_COLOR_5" val="255,165,0,Accent 1"/>
  <p:tag name="MIO_MST_COLOR_6" val="191,115,0,Accent 2"/>
  <p:tag name="MIO_MST_COLOR_7" val="226,135,0,Accent 3"/>
  <p:tag name="MIO_MST_COLOR_8" val="255,194,102,Accent 4"/>
  <p:tag name="MIO_MST_COLOR_9" val="95,95,95,Accent 5"/>
  <p:tag name="MIO_MST_COLOR_10" val="38,38,38,Accent 6"/>
  <p:tag name="MIO_MST_COLOR_11" val="255,165,0,"/>
  <p:tag name="MIO_MST_COLOR_12" val="119,119,119,"/>
  <p:tag name="MIO_HDS" val="True"/>
  <p:tag name="MIO_EK" val="4453"/>
  <p:tag name="MIO_UPDATE" val="True"/>
  <p:tag name="MIO_VERSION" val="17.07.2013 14:02:37"/>
  <p:tag name="MIO_DBID" val="ED9FF2F2-6643-46BA-B685-7D49126FFAF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OPTIONS" val="Public;Internal;Confidential"/>
  <p:tag name="MIO_USER_INPUT_REQUIRED" val="Classification and Control of Information;Please select the level of confidentiality: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ender information;Please enter the sender information:"/>
  <p:tag name="MIO_USER_INPUT_TEXT" val="Tex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OPTIONS" val="Public;Internal;Confidential"/>
  <p:tag name="MIO_USER_INPUT_REQUIRED" val="Classification and Control of Information;Please select the level of confidentiality: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ender information;Please enter the sender information:"/>
  <p:tag name="MIO_USER_INPUT_TEXT" val="Tex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OPTIONS" val="Public;Internal;Confidential"/>
  <p:tag name="MIO_USER_INPUT_REQUIRED" val="Classification and Control of Information;Please select the level of confidentiality: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ender information;Please enter the sender information:"/>
  <p:tag name="MIO_USER_INPUT_TEXT" val="Text"/>
</p:tagLst>
</file>

<file path=ppt/theme/theme1.xml><?xml version="1.0" encoding="utf-8"?>
<a:theme xmlns:a="http://schemas.openxmlformats.org/drawingml/2006/main" name="Continental AG, 4x3">
  <a:themeElements>
    <a:clrScheme name="Continental 2013-06-21">
      <a:dk1>
        <a:srgbClr val="000000"/>
      </a:dk1>
      <a:lt1>
        <a:srgbClr val="FFFFFF"/>
      </a:lt1>
      <a:dk2>
        <a:srgbClr val="FFFFFF"/>
      </a:dk2>
      <a:lt2>
        <a:srgbClr val="EBEBEB"/>
      </a:lt2>
      <a:accent1>
        <a:srgbClr val="FFA500"/>
      </a:accent1>
      <a:accent2>
        <a:srgbClr val="BF7300"/>
      </a:accent2>
      <a:accent3>
        <a:srgbClr val="E28700"/>
      </a:accent3>
      <a:accent4>
        <a:srgbClr val="FFC266"/>
      </a:accent4>
      <a:accent5>
        <a:srgbClr val="5F5F5F"/>
      </a:accent5>
      <a:accent6>
        <a:srgbClr val="262626"/>
      </a:accent6>
      <a:hlink>
        <a:srgbClr val="FFA500"/>
      </a:hlink>
      <a:folHlink>
        <a:srgbClr val="777777"/>
      </a:folHlink>
    </a:clrScheme>
    <a:fontScheme name="Continental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bg2">
                <a:lumMod val="10000"/>
              </a:schemeClr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ntinental Screen">
        <a:dk1>
          <a:srgbClr val="000000"/>
        </a:dk1>
        <a:lt1>
          <a:srgbClr val="FFFFFF"/>
        </a:lt1>
        <a:dk2>
          <a:srgbClr val="FFFFFF"/>
        </a:dk2>
        <a:lt2>
          <a:srgbClr val="EBEBEB"/>
        </a:lt2>
        <a:accent1>
          <a:srgbClr val="FF9900"/>
        </a:accent1>
        <a:accent2>
          <a:srgbClr val="BF7300"/>
        </a:accent2>
        <a:accent3>
          <a:srgbClr val="E28700"/>
        </a:accent3>
        <a:accent4>
          <a:srgbClr val="FFC266"/>
        </a:accent4>
        <a:accent5>
          <a:srgbClr val="5F5F5F"/>
        </a:accent5>
        <a:accent6>
          <a:srgbClr val="262626"/>
        </a:accent6>
        <a:hlink>
          <a:srgbClr val="FF9900"/>
        </a:hlink>
        <a:folHlink>
          <a:srgbClr val="777777"/>
        </a:folHlink>
      </a:clrScheme>
    </a:extraClrScheme>
    <a:extraClrScheme>
      <a:clrScheme name="Continental Pri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9900"/>
        </a:accent1>
        <a:accent2>
          <a:srgbClr val="BF7300"/>
        </a:accent2>
        <a:accent3>
          <a:srgbClr val="E28700"/>
        </a:accent3>
        <a:accent4>
          <a:srgbClr val="FFC266"/>
        </a:accent4>
        <a:accent5>
          <a:srgbClr val="5F5F5F"/>
        </a:accent5>
        <a:accent6>
          <a:srgbClr val="262626"/>
        </a:accent6>
        <a:hlink>
          <a:srgbClr val="FF9900"/>
        </a:hlink>
        <a:folHlink>
          <a:srgbClr val="777777"/>
        </a:folHlink>
      </a:clrScheme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6836e8-ce98-4707-a22d-27c58bdb4dfa" xsi:nil="true"/>
    <lcf76f155ced4ddcb4097134ff3c332f xmlns="5e5e78f9-2d06-44a3-ade1-e66d8cb192c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71C9273E40894BB1A37ECFC89AFF1C" ma:contentTypeVersion="15" ma:contentTypeDescription="Umožňuje vytvoriť nový dokument." ma:contentTypeScope="" ma:versionID="ca954089c5cefbdc071b689d97e92297">
  <xsd:schema xmlns:xsd="http://www.w3.org/2001/XMLSchema" xmlns:xs="http://www.w3.org/2001/XMLSchema" xmlns:p="http://schemas.microsoft.com/office/2006/metadata/properties" xmlns:ns2="5e5e78f9-2d06-44a3-ade1-e66d8cb192c6" xmlns:ns3="736836e8-ce98-4707-a22d-27c58bdb4dfa" targetNamespace="http://schemas.microsoft.com/office/2006/metadata/properties" ma:root="true" ma:fieldsID="da0c9ef320c265bc36a891a5343725b7" ns2:_="" ns3:_="">
    <xsd:import namespace="5e5e78f9-2d06-44a3-ade1-e66d8cb192c6"/>
    <xsd:import namespace="736836e8-ce98-4707-a22d-27c58bdb4d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e78f9-2d06-44a3-ade1-e66d8cb192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Značky obrázka" ma:readOnly="false" ma:fieldId="{5cf76f15-5ced-4ddc-b409-7134ff3c332f}" ma:taxonomyMulti="true" ma:sspId="e24df547-3b63-494c-8c8a-3b102fd17a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836e8-ce98-4707-a22d-27c58bdb4df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212665-15e4-47e7-8283-f4b99cb0f143}" ma:internalName="TaxCatchAll" ma:showField="CatchAllData" ma:web="736836e8-ce98-4707-a22d-27c58bdb4d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1D1F46-B2F1-45FC-86FD-DE6D93F73FB3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736836e8-ce98-4707-a22d-27c58bdb4dfa"/>
    <ds:schemaRef ds:uri="http://schemas.microsoft.com/office/2006/metadata/properties"/>
    <ds:schemaRef ds:uri="5e5e78f9-2d06-44a3-ade1-e66d8cb192c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F599A3-7DCD-4428-B701-47C3343FA36A}">
  <ds:schemaRefs>
    <ds:schemaRef ds:uri="5e5e78f9-2d06-44a3-ade1-e66d8cb192c6"/>
    <ds:schemaRef ds:uri="736836e8-ce98-4707-a22d-27c58bdb4d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6FC395-06D7-4F96-A91A-7E30A5F3E6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Office PowerPoint</Application>
  <PresentationFormat>Prezentácia na obrazovke (4:3)</PresentationFormat>
  <Paragraphs>434</Paragraphs>
  <Slides>34</Slides>
  <Notes>33</Notes>
  <HiddenSlides>0</HiddenSlides>
  <MMClips>0</MMClips>
  <ScaleCrop>false</ScaleCrop>
  <HeadingPairs>
    <vt:vector size="8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45" baseType="lpstr">
      <vt:lpstr>ＭＳ Ｐゴシック</vt:lpstr>
      <vt:lpstr>Arial</vt:lpstr>
      <vt:lpstr>Arial (Text)</vt:lpstr>
      <vt:lpstr>Calibri</vt:lpstr>
      <vt:lpstr>Roboto</vt:lpstr>
      <vt:lpstr>Roboto Medium</vt:lpstr>
      <vt:lpstr>Roboto Thin</vt:lpstr>
      <vt:lpstr>Times New Roman</vt:lpstr>
      <vt:lpstr>Wingdings</vt:lpstr>
      <vt:lpstr>Continental AG, 4x3</vt:lpstr>
      <vt:lpstr>Bitmap Image</vt:lpstr>
      <vt:lpstr>REPORT KAMPANE #SHARE THE ROAD</vt:lpstr>
      <vt:lpstr>SÚHRNNÝ PREHĽAD PR AKTIVÍT</vt:lpstr>
      <vt:lpstr>Prezentácia programu PowerPoint</vt:lpstr>
      <vt:lpstr>MEDIÁLNE VÝSTUPY</vt:lpstr>
      <vt:lpstr>MEDIÁLNE VÝSTUPY</vt:lpstr>
      <vt:lpstr>MEDIÁLNE VÝSTUPY</vt:lpstr>
      <vt:lpstr>MEDIÁLNE VÝSTUPY</vt:lpstr>
      <vt:lpstr>MEDIÁLNE VÝSTUPY</vt:lpstr>
      <vt:lpstr>MEDIÁLNE VÝSTUPY</vt:lpstr>
      <vt:lpstr>MEDIÁLNE VÝSTUPY</vt:lpstr>
      <vt:lpstr>MEDIÁLNE VÝSTUPY</vt:lpstr>
      <vt:lpstr>MEDIÁLNE VÝSTUPY</vt:lpstr>
      <vt:lpstr>MEDIÁLNE VÝSTUPY</vt:lpstr>
      <vt:lpstr>MEDIÁLNE VÝSTUPY</vt:lpstr>
      <vt:lpstr>Prezentácia programu PowerPoint</vt:lpstr>
      <vt:lpstr>MEDIÁLNE VÝSTUPY</vt:lpstr>
      <vt:lpstr>MEDIÁLNE VÝSTUPY</vt:lpstr>
      <vt:lpstr>MEDIÁLNE VÝSTUPY</vt:lpstr>
      <vt:lpstr>MEDIÁLNE VÝSTUPY</vt:lpstr>
      <vt:lpstr>MEDIÁLNE VÝSTUPY</vt:lpstr>
      <vt:lpstr>Prezentácia programu PowerPoint</vt:lpstr>
      <vt:lpstr>MEDIÁLNE VÝSTUPY</vt:lpstr>
      <vt:lpstr>MEDIÁLNE VÝSTUPY</vt:lpstr>
      <vt:lpstr>MEDIÁLNE VÝSTUPY</vt:lpstr>
      <vt:lpstr>MEDIÁLNE VÝSTUPY</vt:lpstr>
      <vt:lpstr>Prezentácia programu PowerPoint</vt:lpstr>
      <vt:lpstr>MEDIÁLNE VÝSTUPY</vt:lpstr>
      <vt:lpstr>MEDIÁLNE VÝSTUPY</vt:lpstr>
      <vt:lpstr>MEDIÁLNE VÝSTUPY</vt:lpstr>
      <vt:lpstr>MEDIÁLNE VÝSTUPY</vt:lpstr>
      <vt:lpstr>MEDIÁLNE VÝSTUPY</vt:lpstr>
      <vt:lpstr>Prezentácia programu PowerPoint</vt:lpstr>
      <vt:lpstr>Prezentácia programu PowerPoint</vt:lpstr>
      <vt:lpstr>VÝSLEDKY</vt:lpstr>
    </vt:vector>
  </TitlesOfParts>
  <Company>Continental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Silke Gliemann</dc:creator>
  <cp:lastModifiedBy>Tomáš Gelinger</cp:lastModifiedBy>
  <cp:revision>2</cp:revision>
  <dcterms:created xsi:type="dcterms:W3CDTF">2013-07-17T12:02:37Z</dcterms:created>
  <dcterms:modified xsi:type="dcterms:W3CDTF">2023-02-16T14:42:02Z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0x0101005171C9273E40894BB1A37ECFC89AFF1C</vt:lpwstr>
  </property>
  <property fmtid="{D5CDD505-2E9C-101B-9397-08002B2CF9AE}" pid="3" name="MediaServiceImageTags">
    <vt:lpwstr/>
  </property>
</Properties>
</file>