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 autoCompressPictures="0">
  <p:sldMasterIdLst>
    <p:sldMasterId id="2147483648" r:id="rId1"/>
  </p:sldMasterIdLst>
  <p:notesMasterIdLst>
    <p:notesMasterId r:id="rId3"/>
  </p:notesMasterIdLst>
  <p:sldIdLst>
    <p:sldId id="256" r:id="rId2"/>
  </p:sldIdLst>
  <p:sldSz cx="9144000" cy="5143500" type="screen16x9"/>
  <p:notesSz cx="6805613" cy="99441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7551">
          <p15:clr>
            <a:srgbClr val="A4A3A4"/>
          </p15:clr>
        </p15:guide>
        <p15:guide id="2" orient="horz" pos="2642">
          <p15:clr>
            <a:srgbClr val="A4A3A4"/>
          </p15:clr>
        </p15:guide>
        <p15:guide id="3" orient="horz" pos="4683">
          <p15:clr>
            <a:srgbClr val="A4A3A4"/>
          </p15:clr>
        </p15:guide>
        <p15:guide id="4" orient="horz" pos="3026">
          <p15:clr>
            <a:srgbClr val="A4A3A4"/>
          </p15:clr>
        </p15:guide>
        <p15:guide id="5" orient="horz" pos="5528">
          <p15:clr>
            <a:srgbClr val="A4A3A4"/>
          </p15:clr>
        </p15:guide>
        <p15:guide id="6" orient="horz" pos="2359">
          <p15:clr>
            <a:srgbClr val="A4A3A4"/>
          </p15:clr>
        </p15:guide>
        <p15:guide id="7" orient="horz" pos="3250">
          <p15:clr>
            <a:srgbClr val="A4A3A4"/>
          </p15:clr>
        </p15:guide>
        <p15:guide id="8" orient="horz" pos="5465">
          <p15:clr>
            <a:srgbClr val="A4A3A4"/>
          </p15:clr>
        </p15:guide>
        <p15:guide id="9" orient="horz" pos="6004">
          <p15:clr>
            <a:srgbClr val="A4A3A4"/>
          </p15:clr>
        </p15:guide>
        <p15:guide id="10" orient="horz" pos="957">
          <p15:clr>
            <a:srgbClr val="A4A3A4"/>
          </p15:clr>
        </p15:guide>
        <p15:guide id="11" orient="horz" pos="6184">
          <p15:clr>
            <a:srgbClr val="A4A3A4"/>
          </p15:clr>
        </p15:guide>
        <p15:guide id="12" pos="6959">
          <p15:clr>
            <a:srgbClr val="A4A3A4"/>
          </p15:clr>
        </p15:guide>
        <p15:guide id="13" pos="2125">
          <p15:clr>
            <a:srgbClr val="A4A3A4"/>
          </p15:clr>
        </p15:guide>
        <p15:guide id="14" pos="2880">
          <p15:clr>
            <a:srgbClr val="A4A3A4"/>
          </p15:clr>
        </p15:guide>
        <p15:guide id="15" orient="horz" pos="7915">
          <p15:clr>
            <a:srgbClr val="A4A3A4"/>
          </p15:clr>
        </p15:guide>
        <p15:guide id="16" orient="horz" pos="1368">
          <p15:clr>
            <a:srgbClr val="A4A3A4"/>
          </p15:clr>
        </p15:guide>
        <p15:guide id="17" orient="horz" pos="5734">
          <p15:clr>
            <a:srgbClr val="A4A3A4"/>
          </p15:clr>
        </p15:guide>
        <p15:guide id="18" orient="horz" pos="3976">
          <p15:clr>
            <a:srgbClr val="A4A3A4"/>
          </p15:clr>
        </p15:guide>
        <p15:guide id="19" orient="horz" pos="2198">
          <p15:clr>
            <a:srgbClr val="A4A3A4"/>
          </p15:clr>
        </p15:guide>
        <p15:guide id="20" orient="horz" pos="5545">
          <p15:clr>
            <a:srgbClr val="A4A3A4"/>
          </p15:clr>
        </p15:guide>
        <p15:guide id="21" orient="horz" pos="8154">
          <p15:clr>
            <a:srgbClr val="A4A3A4"/>
          </p15:clr>
        </p15:guide>
        <p15:guide id="22" orient="horz" pos="6708">
          <p15:clr>
            <a:srgbClr val="A4A3A4"/>
          </p15:clr>
        </p15:guide>
        <p15:guide id="23" orient="horz" pos="6515">
          <p15:clr>
            <a:srgbClr val="A4A3A4"/>
          </p15:clr>
        </p15:guide>
        <p15:guide id="24" pos="8607">
          <p15:clr>
            <a:srgbClr val="A4A3A4"/>
          </p15:clr>
        </p15:guide>
        <p15:guide id="25" pos="8605">
          <p15:clr>
            <a:srgbClr val="A4A3A4"/>
          </p15:clr>
        </p15:guide>
        <p15:guide id="26" orient="horz" pos="2832">
          <p15:clr>
            <a:srgbClr val="A4A3A4"/>
          </p15:clr>
        </p15:guide>
        <p15:guide id="27" orient="horz" pos="991">
          <p15:clr>
            <a:srgbClr val="A4A3A4"/>
          </p15:clr>
        </p15:guide>
        <p15:guide id="28" orient="horz" pos="1756">
          <p15:clr>
            <a:srgbClr val="A4A3A4"/>
          </p15:clr>
        </p15:guide>
        <p15:guide id="29" orient="horz" pos="1135">
          <p15:clr>
            <a:srgbClr val="A4A3A4"/>
          </p15:clr>
        </p15:guide>
        <p15:guide id="30" orient="horz" pos="2073">
          <p15:clr>
            <a:srgbClr val="A4A3A4"/>
          </p15:clr>
        </p15:guide>
        <p15:guide id="31" orient="horz" pos="885">
          <p15:clr>
            <a:srgbClr val="A4A3A4"/>
          </p15:clr>
        </p15:guide>
        <p15:guide id="32" orient="horz" pos="1219">
          <p15:clr>
            <a:srgbClr val="A4A3A4"/>
          </p15:clr>
        </p15:guide>
        <p15:guide id="33" orient="horz" pos="2049">
          <p15:clr>
            <a:srgbClr val="A4A3A4"/>
          </p15:clr>
        </p15:guide>
        <p15:guide id="34" orient="horz" pos="2252">
          <p15:clr>
            <a:srgbClr val="A4A3A4"/>
          </p15:clr>
        </p15:guide>
        <p15:guide id="35" orient="horz" pos="359">
          <p15:clr>
            <a:srgbClr val="A4A3A4"/>
          </p15:clr>
        </p15:guide>
        <p15:guide id="36" orient="horz" pos="2319">
          <p15:clr>
            <a:srgbClr val="A4A3A4"/>
          </p15:clr>
        </p15:guide>
        <p15:guide id="37" orient="horz" pos="2968">
          <p15:clr>
            <a:srgbClr val="A4A3A4"/>
          </p15:clr>
        </p15:guide>
        <p15:guide id="38" orient="horz" pos="513">
          <p15:clr>
            <a:srgbClr val="A4A3A4"/>
          </p15:clr>
        </p15:guide>
        <p15:guide id="39" orient="horz" pos="2150">
          <p15:clr>
            <a:srgbClr val="A4A3A4"/>
          </p15:clr>
        </p15:guide>
        <p15:guide id="40" orient="horz" pos="1491">
          <p15:clr>
            <a:srgbClr val="A4A3A4"/>
          </p15:clr>
        </p15:guide>
        <p15:guide id="41" orient="horz" pos="824">
          <p15:clr>
            <a:srgbClr val="A4A3A4"/>
          </p15:clr>
        </p15:guide>
        <p15:guide id="42" orient="horz" pos="2079">
          <p15:clr>
            <a:srgbClr val="A4A3A4"/>
          </p15:clr>
        </p15:guide>
        <p15:guide id="43" orient="horz" pos="3058">
          <p15:clr>
            <a:srgbClr val="A4A3A4"/>
          </p15:clr>
        </p15:guide>
        <p15:guide id="44" orient="horz" pos="2516">
          <p15:clr>
            <a:srgbClr val="A4A3A4"/>
          </p15:clr>
        </p15:guide>
        <p15:guide id="45" orient="horz" pos="2443">
          <p15:clr>
            <a:srgbClr val="A4A3A4"/>
          </p15:clr>
        </p15:guide>
        <p15:guide id="46" pos="2610">
          <p15:clr>
            <a:srgbClr val="A4A3A4"/>
          </p15:clr>
        </p15:guide>
        <p15:guide id="47" pos="797">
          <p15:clr>
            <a:srgbClr val="A4A3A4"/>
          </p15:clr>
        </p15:guide>
        <p15:guide id="48" pos="1080">
          <p15:clr>
            <a:srgbClr val="A4A3A4"/>
          </p15:clr>
        </p15:guide>
        <p15:guide id="49" pos="3228">
          <p15:clr>
            <a:srgbClr val="A4A3A4"/>
          </p15:clr>
        </p15:guide>
        <p15:guide id="50" pos="3227">
          <p15:clr>
            <a:srgbClr val="A4A3A4"/>
          </p15:clr>
        </p15:guide>
      </p15:sldGuideLst>
    </p:ext>
    <p:ext uri="http://customooxmlschemas.google.com/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17" roundtripDataSignature="AMtx7mhNoffctDuYsaR58g04cZ7SQ59t7w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38" d="100"/>
          <a:sy n="138" d="100"/>
        </p:scale>
        <p:origin x="834" y="120"/>
      </p:cViewPr>
      <p:guideLst>
        <p:guide orient="horz" pos="7551"/>
        <p:guide orient="horz" pos="2642"/>
        <p:guide orient="horz" pos="4683"/>
        <p:guide orient="horz" pos="3026"/>
        <p:guide orient="horz" pos="5528"/>
        <p:guide orient="horz" pos="2359"/>
        <p:guide orient="horz" pos="3250"/>
        <p:guide orient="horz" pos="5465"/>
        <p:guide orient="horz" pos="6004"/>
        <p:guide orient="horz" pos="957"/>
        <p:guide orient="horz" pos="6184"/>
        <p:guide pos="6959"/>
        <p:guide pos="2125"/>
        <p:guide pos="2880"/>
        <p:guide orient="horz" pos="7915"/>
        <p:guide orient="horz" pos="1368"/>
        <p:guide orient="horz" pos="5734"/>
        <p:guide orient="horz" pos="3976"/>
        <p:guide orient="horz" pos="2198"/>
        <p:guide orient="horz" pos="5545"/>
        <p:guide orient="horz" pos="8154"/>
        <p:guide orient="horz" pos="6708"/>
        <p:guide orient="horz" pos="6515"/>
        <p:guide pos="8607"/>
        <p:guide pos="8605"/>
        <p:guide orient="horz" pos="2832"/>
        <p:guide orient="horz" pos="991"/>
        <p:guide orient="horz" pos="1756"/>
        <p:guide orient="horz" pos="1135"/>
        <p:guide orient="horz" pos="2073"/>
        <p:guide orient="horz" pos="885"/>
        <p:guide orient="horz" pos="1219"/>
        <p:guide orient="horz" pos="2049"/>
        <p:guide orient="horz" pos="2252"/>
        <p:guide orient="horz" pos="359"/>
        <p:guide orient="horz" pos="2319"/>
        <p:guide orient="horz" pos="2968"/>
        <p:guide orient="horz" pos="513"/>
        <p:guide orient="horz" pos="2150"/>
        <p:guide orient="horz" pos="1491"/>
        <p:guide orient="horz" pos="824"/>
        <p:guide orient="horz" pos="2079"/>
        <p:guide orient="horz" pos="3058"/>
        <p:guide orient="horz" pos="2516"/>
        <p:guide orient="horz" pos="2443"/>
        <p:guide pos="2610"/>
        <p:guide pos="797"/>
        <p:guide pos="1080"/>
        <p:guide pos="3228"/>
        <p:guide pos="3227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8" Type="http://schemas.openxmlformats.org/officeDocument/2006/relationships/presProps" Target="presProps.xml"/><Relationship Id="rId3" Type="http://schemas.openxmlformats.org/officeDocument/2006/relationships/notesMaster" Target="notesMasters/notesMaster1.xml"/><Relationship Id="rId21" Type="http://schemas.openxmlformats.org/officeDocument/2006/relationships/tableStyles" Target="tableStyles.xml"/><Relationship Id="rId17" Type="http://customschemas.google.com/relationships/presentationmetadata" Target="metadata"/><Relationship Id="rId2" Type="http://schemas.openxmlformats.org/officeDocument/2006/relationships/slide" Target="slides/slide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1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49099" cy="4989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54939" y="0"/>
            <a:ext cx="2949099" cy="4989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420688" y="1243013"/>
            <a:ext cx="5964237" cy="33559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0562" y="4785598"/>
            <a:ext cx="5444490" cy="39154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9445170"/>
            <a:ext cx="2949099" cy="4989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54939" y="9445170"/>
            <a:ext cx="2949099" cy="4989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0" name="Google Shape;330;p1:notes"/>
          <p:cNvSpPr txBox="1">
            <a:spLocks noGrp="1"/>
          </p:cNvSpPr>
          <p:nvPr>
            <p:ph type="body" idx="1"/>
          </p:nvPr>
        </p:nvSpPr>
        <p:spPr>
          <a:xfrm>
            <a:off x="680562" y="4785598"/>
            <a:ext cx="5444490" cy="3915489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1" name="Google Shape;331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420688" y="1243013"/>
            <a:ext cx="5964237" cy="33559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1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2.png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3.jpg"/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4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5.jpg"/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1.jpg"/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_Text and device">
  <p:cSld name="3_Text and device">
    <p:bg>
      <p:bgPr>
        <a:gradFill>
          <a:gsLst>
            <a:gs pos="0">
              <a:srgbClr val="03A494"/>
            </a:gs>
            <a:gs pos="100000">
              <a:schemeClr val="accent1"/>
            </a:gs>
          </a:gsLst>
          <a:lin ang="8100000" scaled="0"/>
        </a:gradFill>
        <a:effectLst/>
      </p:bgPr>
    </p:bg>
    <p:spTree>
      <p:nvGrpSpPr>
        <p:cNvPr id="1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Google Shape;15;p16" descr="A picture containing black, white, light&#10;&#10;Description automatically generated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4572001" y="335756"/>
            <a:ext cx="4554956" cy="4258380"/>
          </a:xfrm>
          <a:prstGeom prst="rect">
            <a:avLst/>
          </a:prstGeom>
          <a:noFill/>
          <a:ln>
            <a:noFill/>
          </a:ln>
        </p:spPr>
      </p:pic>
      <p:sp>
        <p:nvSpPr>
          <p:cNvPr id="16" name="Google Shape;16;p16"/>
          <p:cNvSpPr txBox="1">
            <a:spLocks noGrp="1"/>
          </p:cNvSpPr>
          <p:nvPr>
            <p:ph type="ftr" idx="11"/>
          </p:nvPr>
        </p:nvSpPr>
        <p:spPr>
          <a:xfrm>
            <a:off x="4677156" y="4851228"/>
            <a:ext cx="3850065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lt1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16"/>
          <p:cNvSpPr txBox="1">
            <a:spLocks noGrp="1"/>
          </p:cNvSpPr>
          <p:nvPr>
            <p:ph type="sldNum" idx="12"/>
          </p:nvPr>
        </p:nvSpPr>
        <p:spPr>
          <a:xfrm>
            <a:off x="8527221" y="4851228"/>
            <a:ext cx="35433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 sz="6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lvl="1" indent="0" algn="r">
              <a:spcBef>
                <a:spcPts val="0"/>
              </a:spcBef>
              <a:buNone/>
              <a:defRPr sz="6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lvl="2" indent="0" algn="r">
              <a:spcBef>
                <a:spcPts val="0"/>
              </a:spcBef>
              <a:buNone/>
              <a:defRPr sz="6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lvl="3" indent="0" algn="r">
              <a:spcBef>
                <a:spcPts val="0"/>
              </a:spcBef>
              <a:buNone/>
              <a:defRPr sz="6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lvl="4" indent="0" algn="r">
              <a:spcBef>
                <a:spcPts val="0"/>
              </a:spcBef>
              <a:buNone/>
              <a:defRPr sz="6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lvl="5" indent="0" algn="r">
              <a:spcBef>
                <a:spcPts val="0"/>
              </a:spcBef>
              <a:buNone/>
              <a:defRPr sz="6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lvl="6" indent="0" algn="r">
              <a:spcBef>
                <a:spcPts val="0"/>
              </a:spcBef>
              <a:buNone/>
              <a:defRPr sz="6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lvl="7" indent="0" algn="r">
              <a:spcBef>
                <a:spcPts val="0"/>
              </a:spcBef>
              <a:buNone/>
              <a:defRPr sz="6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lvl="8" indent="0" algn="r">
              <a:spcBef>
                <a:spcPts val="0"/>
              </a:spcBef>
              <a:buNone/>
              <a:defRPr sz="6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18" name="Google Shape;18;p16"/>
          <p:cNvSpPr txBox="1">
            <a:spLocks noGrp="1"/>
          </p:cNvSpPr>
          <p:nvPr>
            <p:ph type="body" idx="1"/>
          </p:nvPr>
        </p:nvSpPr>
        <p:spPr>
          <a:xfrm>
            <a:off x="278606" y="4732982"/>
            <a:ext cx="680400" cy="275400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108000" tIns="0" rIns="91425" bIns="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"/>
              <a:buNone/>
              <a:defRPr sz="100">
                <a:solidFill>
                  <a:schemeClr val="lt1"/>
                </a:solidFill>
              </a:defRPr>
            </a:lvl1pPr>
            <a:lvl2pPr marL="914400" lvl="1" indent="-234950" algn="l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lt1"/>
              </a:buClr>
              <a:buSzPts val="100"/>
              <a:buChar char="•"/>
              <a:defRPr sz="100">
                <a:solidFill>
                  <a:schemeClr val="lt1"/>
                </a:solidFill>
              </a:defRPr>
            </a:lvl2pPr>
            <a:lvl3pPr marL="1371600" lvl="2" indent="-234950" algn="l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lt1"/>
              </a:buClr>
              <a:buSzPts val="100"/>
              <a:buChar char="•"/>
              <a:defRPr sz="100">
                <a:solidFill>
                  <a:schemeClr val="lt1"/>
                </a:solidFill>
              </a:defRPr>
            </a:lvl3pPr>
            <a:lvl4pPr marL="1828800" lvl="3" indent="-234950" algn="l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lt1"/>
              </a:buClr>
              <a:buSzPts val="100"/>
              <a:buChar char="•"/>
              <a:defRPr sz="100">
                <a:solidFill>
                  <a:schemeClr val="lt1"/>
                </a:solidFill>
              </a:defRPr>
            </a:lvl4pPr>
            <a:lvl5pPr marL="2286000" lvl="4" indent="-234950" algn="l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lt1"/>
              </a:buClr>
              <a:buSzPts val="100"/>
              <a:buChar char="•"/>
              <a:defRPr sz="100">
                <a:solidFill>
                  <a:schemeClr val="lt1"/>
                </a:solidFill>
              </a:defRPr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9" name="Google Shape;19;p16"/>
          <p:cNvSpPr txBox="1">
            <a:spLocks noGrp="1"/>
          </p:cNvSpPr>
          <p:nvPr>
            <p:ph type="title"/>
          </p:nvPr>
        </p:nvSpPr>
        <p:spPr>
          <a:xfrm>
            <a:off x="670493" y="2794909"/>
            <a:ext cx="4803876" cy="4980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8000" tIns="0" rIns="91425" bIns="0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300"/>
              <a:buNone/>
              <a:defRPr>
                <a:solidFill>
                  <a:schemeClr val="dk2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16"/>
          <p:cNvSpPr txBox="1">
            <a:spLocks noGrp="1"/>
          </p:cNvSpPr>
          <p:nvPr>
            <p:ph type="body" idx="2"/>
          </p:nvPr>
        </p:nvSpPr>
        <p:spPr>
          <a:xfrm>
            <a:off x="670494" y="3347357"/>
            <a:ext cx="3334079" cy="4430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8000" tIns="0" rIns="91425" bIns="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350"/>
              <a:buNone/>
              <a:defRPr sz="1350" b="0" i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342900" algn="l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2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2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2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2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 boxes ">
  <p:cSld name="2 boxes "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26"/>
          <p:cNvSpPr txBox="1">
            <a:spLocks noGrp="1"/>
          </p:cNvSpPr>
          <p:nvPr>
            <p:ph type="ftr" idx="11"/>
          </p:nvPr>
        </p:nvSpPr>
        <p:spPr>
          <a:xfrm>
            <a:off x="5441121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4" name="Google Shape;84;p26"/>
          <p:cNvSpPr txBox="1">
            <a:spLocks noGrp="1"/>
          </p:cNvSpPr>
          <p:nvPr>
            <p:ph type="sldNum" idx="12"/>
          </p:nvPr>
        </p:nvSpPr>
        <p:spPr>
          <a:xfrm>
            <a:off x="8527221" y="4767263"/>
            <a:ext cx="35433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85" name="Google Shape;85;p26"/>
          <p:cNvSpPr txBox="1">
            <a:spLocks noGrp="1"/>
          </p:cNvSpPr>
          <p:nvPr>
            <p:ph type="title"/>
          </p:nvPr>
        </p:nvSpPr>
        <p:spPr>
          <a:xfrm>
            <a:off x="288290" y="381345"/>
            <a:ext cx="7886700" cy="2963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8000" tIns="45700" rIns="91425" bIns="0" anchor="ctr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6" name="Google Shape;86;p26"/>
          <p:cNvSpPr txBox="1">
            <a:spLocks noGrp="1"/>
          </p:cNvSpPr>
          <p:nvPr>
            <p:ph type="body" idx="1"/>
          </p:nvPr>
        </p:nvSpPr>
        <p:spPr>
          <a:xfrm>
            <a:off x="278606" y="1991305"/>
            <a:ext cx="4044607" cy="20304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8000" tIns="0" rIns="91425" bIns="0" anchor="ctr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None/>
              <a:defRPr>
                <a:solidFill>
                  <a:schemeClr val="dk2"/>
                </a:solidFill>
              </a:defRPr>
            </a:lvl1pPr>
            <a:lvl2pPr marL="914400" lvl="1" indent="-304800" algn="l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2"/>
              </a:buClr>
              <a:buSzPts val="1200"/>
              <a:buChar char="•"/>
              <a:defRPr>
                <a:solidFill>
                  <a:schemeClr val="dk2"/>
                </a:solidFill>
              </a:defRPr>
            </a:lvl2pPr>
            <a:lvl3pPr marL="1371600" lvl="2" indent="-295275" algn="l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2"/>
              </a:buClr>
              <a:buSzPts val="1050"/>
              <a:buChar char="•"/>
              <a:defRPr>
                <a:solidFill>
                  <a:schemeClr val="dk2"/>
                </a:solidFill>
              </a:defRPr>
            </a:lvl3pPr>
            <a:lvl4pPr marL="1828800" lvl="3" indent="-285750" algn="l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2"/>
              </a:buClr>
              <a:buSzPts val="900"/>
              <a:buChar char="•"/>
              <a:defRPr>
                <a:solidFill>
                  <a:schemeClr val="dk2"/>
                </a:solidFill>
              </a:defRPr>
            </a:lvl4pPr>
            <a:lvl5pPr marL="2286000" lvl="4" indent="-276225" algn="l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2"/>
              </a:buClr>
              <a:buSzPts val="750"/>
              <a:buChar char="•"/>
              <a:defRPr>
                <a:solidFill>
                  <a:schemeClr val="dk2"/>
                </a:solidFill>
              </a:defRPr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7" name="Google Shape;87;p26"/>
          <p:cNvSpPr txBox="1">
            <a:spLocks noGrp="1"/>
          </p:cNvSpPr>
          <p:nvPr>
            <p:ph type="body" idx="2"/>
          </p:nvPr>
        </p:nvSpPr>
        <p:spPr>
          <a:xfrm>
            <a:off x="278606" y="1163717"/>
            <a:ext cx="8559404" cy="668709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108000" tIns="0" rIns="91425" bIns="0" anchor="ctr" anchorCtr="0">
            <a:normAutofit/>
          </a:bodyPr>
          <a:lstStyle>
            <a:lvl1pPr marL="457200" lvl="0" indent="-2286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None/>
              <a:defRPr b="0" i="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342900" algn="l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2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2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2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2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8" name="Google Shape;88;p26"/>
          <p:cNvSpPr txBox="1">
            <a:spLocks noGrp="1"/>
          </p:cNvSpPr>
          <p:nvPr>
            <p:ph type="body" idx="3"/>
          </p:nvPr>
        </p:nvSpPr>
        <p:spPr>
          <a:xfrm>
            <a:off x="4642505" y="1991305"/>
            <a:ext cx="4195505" cy="20304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8000" tIns="0" rIns="91425" bIns="0" anchor="ctr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None/>
              <a:defRPr>
                <a:solidFill>
                  <a:schemeClr val="dk2"/>
                </a:solidFill>
              </a:defRPr>
            </a:lvl1pPr>
            <a:lvl2pPr marL="914400" lvl="1" indent="-304800" algn="l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2"/>
              </a:buClr>
              <a:buSzPts val="1200"/>
              <a:buChar char="•"/>
              <a:defRPr>
                <a:solidFill>
                  <a:schemeClr val="dk2"/>
                </a:solidFill>
              </a:defRPr>
            </a:lvl2pPr>
            <a:lvl3pPr marL="1371600" lvl="2" indent="-295275" algn="l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2"/>
              </a:buClr>
              <a:buSzPts val="1050"/>
              <a:buChar char="•"/>
              <a:defRPr>
                <a:solidFill>
                  <a:schemeClr val="dk2"/>
                </a:solidFill>
              </a:defRPr>
            </a:lvl3pPr>
            <a:lvl4pPr marL="1828800" lvl="3" indent="-285750" algn="l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2"/>
              </a:buClr>
              <a:buSzPts val="900"/>
              <a:buChar char="•"/>
              <a:defRPr>
                <a:solidFill>
                  <a:schemeClr val="dk2"/>
                </a:solidFill>
              </a:defRPr>
            </a:lvl4pPr>
            <a:lvl5pPr marL="2286000" lvl="4" indent="-276225" algn="l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2"/>
              </a:buClr>
              <a:buSzPts val="750"/>
              <a:buChar char="•"/>
              <a:defRPr>
                <a:solidFill>
                  <a:schemeClr val="dk2"/>
                </a:solidFill>
              </a:defRPr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cxnSp>
        <p:nvCxnSpPr>
          <p:cNvPr id="89" name="Google Shape;89;p26"/>
          <p:cNvCxnSpPr/>
          <p:nvPr/>
        </p:nvCxnSpPr>
        <p:spPr>
          <a:xfrm>
            <a:off x="4482858" y="1163718"/>
            <a:ext cx="0" cy="2858009"/>
          </a:xfrm>
          <a:prstGeom prst="straightConnector1">
            <a:avLst/>
          </a:prstGeom>
          <a:noFill/>
          <a:ln w="127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</p:cxnSp>
      <p:pic>
        <p:nvPicPr>
          <p:cNvPr id="90" name="Google Shape;90;p26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278607" y="4461182"/>
            <a:ext cx="997744" cy="38867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 boxes">
  <p:cSld name="3 boxes"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27"/>
          <p:cNvSpPr txBox="1">
            <a:spLocks noGrp="1"/>
          </p:cNvSpPr>
          <p:nvPr>
            <p:ph type="ftr" idx="11"/>
          </p:nvPr>
        </p:nvSpPr>
        <p:spPr>
          <a:xfrm>
            <a:off x="5441121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3" name="Google Shape;93;p27"/>
          <p:cNvSpPr txBox="1">
            <a:spLocks noGrp="1"/>
          </p:cNvSpPr>
          <p:nvPr>
            <p:ph type="sldNum" idx="12"/>
          </p:nvPr>
        </p:nvSpPr>
        <p:spPr>
          <a:xfrm>
            <a:off x="8527221" y="4767263"/>
            <a:ext cx="35433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94" name="Google Shape;94;p27"/>
          <p:cNvSpPr txBox="1">
            <a:spLocks noGrp="1"/>
          </p:cNvSpPr>
          <p:nvPr>
            <p:ph type="title"/>
          </p:nvPr>
        </p:nvSpPr>
        <p:spPr>
          <a:xfrm>
            <a:off x="288290" y="381345"/>
            <a:ext cx="7886700" cy="2963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8000" tIns="45700" rIns="91425" bIns="0" anchor="ctr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5" name="Google Shape;95;p27"/>
          <p:cNvSpPr txBox="1">
            <a:spLocks noGrp="1"/>
          </p:cNvSpPr>
          <p:nvPr>
            <p:ph type="body" idx="1"/>
          </p:nvPr>
        </p:nvSpPr>
        <p:spPr>
          <a:xfrm>
            <a:off x="278606" y="1991304"/>
            <a:ext cx="2703134" cy="20304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8000" tIns="0" rIns="91425" bIns="0" anchor="ctr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None/>
              <a:defRPr>
                <a:solidFill>
                  <a:schemeClr val="dk2"/>
                </a:solidFill>
              </a:defRPr>
            </a:lvl1pPr>
            <a:lvl2pPr marL="914400" lvl="1" indent="-304800" algn="l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2"/>
              </a:buClr>
              <a:buSzPts val="1200"/>
              <a:buChar char="•"/>
              <a:defRPr>
                <a:solidFill>
                  <a:schemeClr val="dk2"/>
                </a:solidFill>
              </a:defRPr>
            </a:lvl2pPr>
            <a:lvl3pPr marL="1371600" lvl="2" indent="-295275" algn="l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2"/>
              </a:buClr>
              <a:buSzPts val="1050"/>
              <a:buChar char="•"/>
              <a:defRPr>
                <a:solidFill>
                  <a:schemeClr val="dk2"/>
                </a:solidFill>
              </a:defRPr>
            </a:lvl3pPr>
            <a:lvl4pPr marL="1828800" lvl="3" indent="-285750" algn="l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2"/>
              </a:buClr>
              <a:buSzPts val="900"/>
              <a:buChar char="•"/>
              <a:defRPr>
                <a:solidFill>
                  <a:schemeClr val="dk2"/>
                </a:solidFill>
              </a:defRPr>
            </a:lvl4pPr>
            <a:lvl5pPr marL="2286000" lvl="4" indent="-276225" algn="l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2"/>
              </a:buClr>
              <a:buSzPts val="750"/>
              <a:buChar char="•"/>
              <a:defRPr>
                <a:solidFill>
                  <a:schemeClr val="dk2"/>
                </a:solidFill>
              </a:defRPr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96" name="Google Shape;96;p27"/>
          <p:cNvSpPr txBox="1">
            <a:spLocks noGrp="1"/>
          </p:cNvSpPr>
          <p:nvPr>
            <p:ph type="body" idx="2"/>
          </p:nvPr>
        </p:nvSpPr>
        <p:spPr>
          <a:xfrm>
            <a:off x="6052931" y="1991304"/>
            <a:ext cx="2785079" cy="20304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8000" tIns="0" rIns="91425" bIns="0" anchor="ctr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None/>
              <a:defRPr>
                <a:solidFill>
                  <a:schemeClr val="dk2"/>
                </a:solidFill>
              </a:defRPr>
            </a:lvl1pPr>
            <a:lvl2pPr marL="914400" lvl="1" indent="-304800" algn="l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2"/>
              </a:buClr>
              <a:buSzPts val="1200"/>
              <a:buChar char="•"/>
              <a:defRPr>
                <a:solidFill>
                  <a:schemeClr val="dk2"/>
                </a:solidFill>
              </a:defRPr>
            </a:lvl2pPr>
            <a:lvl3pPr marL="1371600" lvl="2" indent="-295275" algn="l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2"/>
              </a:buClr>
              <a:buSzPts val="1050"/>
              <a:buChar char="•"/>
              <a:defRPr>
                <a:solidFill>
                  <a:schemeClr val="dk2"/>
                </a:solidFill>
              </a:defRPr>
            </a:lvl3pPr>
            <a:lvl4pPr marL="1828800" lvl="3" indent="-285750" algn="l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2"/>
              </a:buClr>
              <a:buSzPts val="900"/>
              <a:buChar char="•"/>
              <a:defRPr>
                <a:solidFill>
                  <a:schemeClr val="dk2"/>
                </a:solidFill>
              </a:defRPr>
            </a:lvl4pPr>
            <a:lvl5pPr marL="2286000" lvl="4" indent="-276225" algn="l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2"/>
              </a:buClr>
              <a:buSzPts val="750"/>
              <a:buChar char="•"/>
              <a:defRPr>
                <a:solidFill>
                  <a:schemeClr val="dk2"/>
                </a:solidFill>
              </a:defRPr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cxnSp>
        <p:nvCxnSpPr>
          <p:cNvPr id="97" name="Google Shape;97;p27"/>
          <p:cNvCxnSpPr/>
          <p:nvPr/>
        </p:nvCxnSpPr>
        <p:spPr>
          <a:xfrm>
            <a:off x="5963410" y="1163718"/>
            <a:ext cx="0" cy="2858009"/>
          </a:xfrm>
          <a:prstGeom prst="straightConnector1">
            <a:avLst/>
          </a:prstGeom>
          <a:noFill/>
          <a:ln w="127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98" name="Google Shape;98;p27"/>
          <p:cNvSpPr txBox="1">
            <a:spLocks noGrp="1"/>
          </p:cNvSpPr>
          <p:nvPr>
            <p:ph type="body" idx="3"/>
          </p:nvPr>
        </p:nvSpPr>
        <p:spPr>
          <a:xfrm>
            <a:off x="278607" y="1163717"/>
            <a:ext cx="8559404" cy="668709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108000" tIns="0" rIns="91425" bIns="0" anchor="ctr" anchorCtr="0">
            <a:normAutofit/>
          </a:bodyPr>
          <a:lstStyle>
            <a:lvl1pPr marL="457200" lvl="0" indent="-2286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None/>
              <a:defRPr b="0" i="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342900" algn="l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2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2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2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2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cxnSp>
        <p:nvCxnSpPr>
          <p:cNvPr id="99" name="Google Shape;99;p27"/>
          <p:cNvCxnSpPr/>
          <p:nvPr/>
        </p:nvCxnSpPr>
        <p:spPr>
          <a:xfrm>
            <a:off x="3121195" y="1163718"/>
            <a:ext cx="0" cy="2858009"/>
          </a:xfrm>
          <a:prstGeom prst="straightConnector1">
            <a:avLst/>
          </a:prstGeom>
          <a:noFill/>
          <a:ln w="127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100" name="Google Shape;100;p27"/>
          <p:cNvSpPr txBox="1">
            <a:spLocks noGrp="1"/>
          </p:cNvSpPr>
          <p:nvPr>
            <p:ph type="body" idx="4"/>
          </p:nvPr>
        </p:nvSpPr>
        <p:spPr>
          <a:xfrm>
            <a:off x="3250964" y="1991304"/>
            <a:ext cx="2622926" cy="20304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8000" tIns="0" rIns="91425" bIns="0" anchor="ctr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None/>
              <a:defRPr>
                <a:solidFill>
                  <a:schemeClr val="dk2"/>
                </a:solidFill>
              </a:defRPr>
            </a:lvl1pPr>
            <a:lvl2pPr marL="914400" lvl="1" indent="-304800" algn="l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2"/>
              </a:buClr>
              <a:buSzPts val="1200"/>
              <a:buChar char="•"/>
              <a:defRPr>
                <a:solidFill>
                  <a:schemeClr val="dk2"/>
                </a:solidFill>
              </a:defRPr>
            </a:lvl2pPr>
            <a:lvl3pPr marL="1371600" lvl="2" indent="-295275" algn="l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2"/>
              </a:buClr>
              <a:buSzPts val="1050"/>
              <a:buChar char="•"/>
              <a:defRPr>
                <a:solidFill>
                  <a:schemeClr val="dk2"/>
                </a:solidFill>
              </a:defRPr>
            </a:lvl3pPr>
            <a:lvl4pPr marL="1828800" lvl="3" indent="-285750" algn="l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2"/>
              </a:buClr>
              <a:buSzPts val="900"/>
              <a:buChar char="•"/>
              <a:defRPr>
                <a:solidFill>
                  <a:schemeClr val="dk2"/>
                </a:solidFill>
              </a:defRPr>
            </a:lvl4pPr>
            <a:lvl5pPr marL="2286000" lvl="4" indent="-276225" algn="l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2"/>
              </a:buClr>
              <a:buSzPts val="750"/>
              <a:buChar char="•"/>
              <a:defRPr>
                <a:solidFill>
                  <a:schemeClr val="dk2"/>
                </a:solidFill>
              </a:defRPr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101" name="Google Shape;101;p2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278607" y="4461182"/>
            <a:ext cx="997744" cy="38867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nsert chart ">
  <p:cSld name="Insert chart "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28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525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4" name="Google Shape;104;p28"/>
          <p:cNvSpPr txBox="1">
            <a:spLocks noGrp="1"/>
          </p:cNvSpPr>
          <p:nvPr>
            <p:ph type="ftr" idx="11"/>
          </p:nvPr>
        </p:nvSpPr>
        <p:spPr>
          <a:xfrm>
            <a:off x="5441121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5" name="Google Shape;105;p28"/>
          <p:cNvSpPr txBox="1">
            <a:spLocks noGrp="1"/>
          </p:cNvSpPr>
          <p:nvPr>
            <p:ph type="sldNum" idx="12"/>
          </p:nvPr>
        </p:nvSpPr>
        <p:spPr>
          <a:xfrm>
            <a:off x="8527221" y="4767263"/>
            <a:ext cx="35433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106" name="Google Shape;106;p28"/>
          <p:cNvSpPr txBox="1">
            <a:spLocks noGrp="1"/>
          </p:cNvSpPr>
          <p:nvPr>
            <p:ph type="title"/>
          </p:nvPr>
        </p:nvSpPr>
        <p:spPr>
          <a:xfrm>
            <a:off x="288290" y="375629"/>
            <a:ext cx="7886700" cy="2963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8000" tIns="45700" rIns="91425" bIns="0" anchor="ctr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3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7" name="Google Shape;107;p28"/>
          <p:cNvSpPr>
            <a:spLocks noGrp="1"/>
          </p:cNvSpPr>
          <p:nvPr>
            <p:ph type="chart" idx="2"/>
          </p:nvPr>
        </p:nvSpPr>
        <p:spPr>
          <a:xfrm>
            <a:off x="288131" y="1411450"/>
            <a:ext cx="3624963" cy="17544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8000" tIns="0" rIns="91425" bIns="0" anchor="t" anchorCtr="0">
            <a:norm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2"/>
              </a:buClr>
              <a:buSzPts val="1050"/>
              <a:buFont typeface="Arial"/>
              <a:buChar char="•"/>
              <a:defRPr sz="105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2"/>
              </a:buClr>
              <a:buSzPts val="900"/>
              <a:buFont typeface="Arial"/>
              <a:buChar char="•"/>
              <a:defRPr sz="9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2"/>
              </a:buClr>
              <a:buSzPts val="750"/>
              <a:buFont typeface="Arial"/>
              <a:buChar char="•"/>
              <a:defRPr sz="75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08" name="Google Shape;108;p28"/>
          <p:cNvSpPr>
            <a:spLocks noGrp="1"/>
          </p:cNvSpPr>
          <p:nvPr>
            <p:ph type="chart" idx="3"/>
          </p:nvPr>
        </p:nvSpPr>
        <p:spPr>
          <a:xfrm>
            <a:off x="4275915" y="1411450"/>
            <a:ext cx="3899074" cy="17544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8000" tIns="0" rIns="91425" bIns="0" anchor="t" anchorCtr="0">
            <a:norm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2"/>
              </a:buClr>
              <a:buSzPts val="1050"/>
              <a:buFont typeface="Arial"/>
              <a:buChar char="•"/>
              <a:defRPr sz="105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2"/>
              </a:buClr>
              <a:buSzPts val="900"/>
              <a:buFont typeface="Arial"/>
              <a:buChar char="•"/>
              <a:defRPr sz="9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2"/>
              </a:buClr>
              <a:buSzPts val="750"/>
              <a:buFont typeface="Arial"/>
              <a:buChar char="•"/>
              <a:defRPr sz="75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09" name="Google Shape;109;p28"/>
          <p:cNvSpPr txBox="1">
            <a:spLocks noGrp="1"/>
          </p:cNvSpPr>
          <p:nvPr>
            <p:ph type="body" idx="1"/>
          </p:nvPr>
        </p:nvSpPr>
        <p:spPr>
          <a:xfrm>
            <a:off x="278606" y="1158001"/>
            <a:ext cx="1748976" cy="188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8000" tIns="0" rIns="91425" bIns="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b="0" i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342900" algn="l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2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2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2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2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10" name="Google Shape;110;p28"/>
          <p:cNvSpPr txBox="1">
            <a:spLocks noGrp="1"/>
          </p:cNvSpPr>
          <p:nvPr>
            <p:ph type="body" idx="4"/>
          </p:nvPr>
        </p:nvSpPr>
        <p:spPr>
          <a:xfrm>
            <a:off x="4275916" y="1158001"/>
            <a:ext cx="2680191" cy="188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8000" tIns="0" rIns="91425" bIns="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b="0" i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342900" algn="l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2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2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2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2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11" name="Google Shape;111;p28"/>
          <p:cNvSpPr txBox="1">
            <a:spLocks noGrp="1"/>
          </p:cNvSpPr>
          <p:nvPr>
            <p:ph type="body" idx="5"/>
          </p:nvPr>
        </p:nvSpPr>
        <p:spPr>
          <a:xfrm>
            <a:off x="278606" y="3230310"/>
            <a:ext cx="3638534" cy="7331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8000" tIns="0" rIns="91425" bIns="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>
                <a:solidFill>
                  <a:schemeClr val="lt1"/>
                </a:solidFill>
              </a:defRPr>
            </a:lvl1pPr>
            <a:lvl2pPr marL="914400" lvl="1" indent="-304800" algn="l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lt1"/>
              </a:buClr>
              <a:buSzPts val="1200"/>
              <a:buChar char="•"/>
              <a:defRPr>
                <a:solidFill>
                  <a:schemeClr val="lt1"/>
                </a:solidFill>
              </a:defRPr>
            </a:lvl2pPr>
            <a:lvl3pPr marL="1371600" lvl="2" indent="-295275" algn="l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lt1"/>
              </a:buClr>
              <a:buSzPts val="1050"/>
              <a:buChar char="•"/>
              <a:defRPr>
                <a:solidFill>
                  <a:schemeClr val="lt1"/>
                </a:solidFill>
              </a:defRPr>
            </a:lvl3pPr>
            <a:lvl4pPr marL="1828800" lvl="3" indent="-285750" algn="l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lt1"/>
              </a:buClr>
              <a:buSzPts val="900"/>
              <a:buChar char="•"/>
              <a:defRPr>
                <a:solidFill>
                  <a:schemeClr val="lt1"/>
                </a:solidFill>
              </a:defRPr>
            </a:lvl4pPr>
            <a:lvl5pPr marL="2286000" lvl="4" indent="-276225" algn="l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lt1"/>
              </a:buClr>
              <a:buSzPts val="750"/>
              <a:buChar char="•"/>
              <a:defRPr>
                <a:solidFill>
                  <a:schemeClr val="lt1"/>
                </a:solidFill>
              </a:defRPr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12" name="Google Shape;112;p28"/>
          <p:cNvSpPr txBox="1">
            <a:spLocks noGrp="1"/>
          </p:cNvSpPr>
          <p:nvPr>
            <p:ph type="body" idx="6"/>
          </p:nvPr>
        </p:nvSpPr>
        <p:spPr>
          <a:xfrm>
            <a:off x="4275916" y="3230310"/>
            <a:ext cx="3913671" cy="7331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8000" tIns="0" rIns="91425" bIns="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>
                <a:solidFill>
                  <a:schemeClr val="lt1"/>
                </a:solidFill>
              </a:defRPr>
            </a:lvl1pPr>
            <a:lvl2pPr marL="914400" lvl="1" indent="-304800" algn="l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lt1"/>
              </a:buClr>
              <a:buSzPts val="1200"/>
              <a:buChar char="•"/>
              <a:defRPr>
                <a:solidFill>
                  <a:schemeClr val="lt1"/>
                </a:solidFill>
              </a:defRPr>
            </a:lvl2pPr>
            <a:lvl3pPr marL="1371600" lvl="2" indent="-295275" algn="l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lt1"/>
              </a:buClr>
              <a:buSzPts val="1050"/>
              <a:buChar char="•"/>
              <a:defRPr>
                <a:solidFill>
                  <a:schemeClr val="lt1"/>
                </a:solidFill>
              </a:defRPr>
            </a:lvl3pPr>
            <a:lvl4pPr marL="1828800" lvl="3" indent="-285750" algn="l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lt1"/>
              </a:buClr>
              <a:buSzPts val="900"/>
              <a:buChar char="•"/>
              <a:defRPr>
                <a:solidFill>
                  <a:schemeClr val="lt1"/>
                </a:solidFill>
              </a:defRPr>
            </a:lvl4pPr>
            <a:lvl5pPr marL="2286000" lvl="4" indent="-276225" algn="l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lt1"/>
              </a:buClr>
              <a:buSzPts val="750"/>
              <a:buChar char="•"/>
              <a:defRPr>
                <a:solidFill>
                  <a:schemeClr val="lt1"/>
                </a:solidFill>
              </a:defRPr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113" name="Google Shape;113;p28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278608" y="4461182"/>
            <a:ext cx="987260" cy="39895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Grey">
  <p:cSld name="Blank Grey"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29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525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6" name="Google Shape;116;p29"/>
          <p:cNvSpPr txBox="1">
            <a:spLocks noGrp="1"/>
          </p:cNvSpPr>
          <p:nvPr>
            <p:ph type="ftr" idx="11"/>
          </p:nvPr>
        </p:nvSpPr>
        <p:spPr>
          <a:xfrm>
            <a:off x="5441121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7" name="Google Shape;117;p29"/>
          <p:cNvSpPr txBox="1">
            <a:spLocks noGrp="1"/>
          </p:cNvSpPr>
          <p:nvPr>
            <p:ph type="sldNum" idx="12"/>
          </p:nvPr>
        </p:nvSpPr>
        <p:spPr>
          <a:xfrm>
            <a:off x="8527221" y="4767263"/>
            <a:ext cx="35433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118" name="Google Shape;118;p29"/>
          <p:cNvSpPr txBox="1">
            <a:spLocks noGrp="1"/>
          </p:cNvSpPr>
          <p:nvPr>
            <p:ph type="title"/>
          </p:nvPr>
        </p:nvSpPr>
        <p:spPr>
          <a:xfrm>
            <a:off x="288290" y="375629"/>
            <a:ext cx="7886700" cy="2963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pic>
        <p:nvPicPr>
          <p:cNvPr id="119" name="Google Shape;119;p2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278608" y="4461182"/>
            <a:ext cx="987260" cy="39895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Blank white">
  <p:cSld name="1_Blank white"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30"/>
          <p:cNvSpPr/>
          <p:nvPr/>
        </p:nvSpPr>
        <p:spPr>
          <a:xfrm>
            <a:off x="6094816" y="0"/>
            <a:ext cx="3049184" cy="5143500"/>
          </a:xfrm>
          <a:prstGeom prst="rect">
            <a:avLst/>
          </a:prstGeom>
          <a:solidFill>
            <a:srgbClr val="F3F3F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2" name="Google Shape;122;p30"/>
          <p:cNvSpPr txBox="1">
            <a:spLocks noGrp="1"/>
          </p:cNvSpPr>
          <p:nvPr>
            <p:ph type="ftr" idx="11"/>
          </p:nvPr>
        </p:nvSpPr>
        <p:spPr>
          <a:xfrm>
            <a:off x="5441121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3" name="Google Shape;123;p30"/>
          <p:cNvSpPr txBox="1">
            <a:spLocks noGrp="1"/>
          </p:cNvSpPr>
          <p:nvPr>
            <p:ph type="sldNum" idx="12"/>
          </p:nvPr>
        </p:nvSpPr>
        <p:spPr>
          <a:xfrm>
            <a:off x="8527221" y="4767263"/>
            <a:ext cx="35433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124" name="Google Shape;124;p30"/>
          <p:cNvSpPr txBox="1">
            <a:spLocks noGrp="1"/>
          </p:cNvSpPr>
          <p:nvPr>
            <p:ph type="title"/>
          </p:nvPr>
        </p:nvSpPr>
        <p:spPr>
          <a:xfrm>
            <a:off x="288290" y="375629"/>
            <a:ext cx="7886700" cy="2963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None/>
              <a:defRPr sz="2400">
                <a:solidFill>
                  <a:schemeClr val="accen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pic>
        <p:nvPicPr>
          <p:cNvPr id="125" name="Google Shape;125;p30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278607" y="4461182"/>
            <a:ext cx="997744" cy="38867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reate graph ">
  <p:cSld name="Create graph "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31"/>
          <p:cNvSpPr/>
          <p:nvPr/>
        </p:nvSpPr>
        <p:spPr>
          <a:xfrm>
            <a:off x="3817144" y="0"/>
            <a:ext cx="5326856" cy="51435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525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8" name="Google Shape;128;p31"/>
          <p:cNvSpPr txBox="1">
            <a:spLocks noGrp="1"/>
          </p:cNvSpPr>
          <p:nvPr>
            <p:ph type="ftr" idx="11"/>
          </p:nvPr>
        </p:nvSpPr>
        <p:spPr>
          <a:xfrm>
            <a:off x="5441121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9" name="Google Shape;129;p31"/>
          <p:cNvSpPr txBox="1">
            <a:spLocks noGrp="1"/>
          </p:cNvSpPr>
          <p:nvPr>
            <p:ph type="sldNum" idx="12"/>
          </p:nvPr>
        </p:nvSpPr>
        <p:spPr>
          <a:xfrm>
            <a:off x="8527221" y="4767263"/>
            <a:ext cx="35433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130" name="Google Shape;130;p31"/>
          <p:cNvSpPr txBox="1">
            <a:spLocks noGrp="1"/>
          </p:cNvSpPr>
          <p:nvPr>
            <p:ph type="body" idx="1"/>
          </p:nvPr>
        </p:nvSpPr>
        <p:spPr>
          <a:xfrm>
            <a:off x="278606" y="1376448"/>
            <a:ext cx="3195480" cy="22395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91425" bIns="0" anchor="t" anchorCtr="0">
            <a:normAutofit/>
          </a:bodyPr>
          <a:lstStyle>
            <a:lvl1pPr marL="457200" lvl="0" indent="-228600" algn="l">
              <a:lnSpc>
                <a:spcPct val="128571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50"/>
              <a:buNone/>
              <a:defRPr sz="1050">
                <a:solidFill>
                  <a:schemeClr val="dk2"/>
                </a:solidFill>
              </a:defRPr>
            </a:lvl1pPr>
            <a:lvl2pPr marL="914400" lvl="1" indent="-295275" algn="l">
              <a:lnSpc>
                <a:spcPct val="128571"/>
              </a:lnSpc>
              <a:spcBef>
                <a:spcPts val="450"/>
              </a:spcBef>
              <a:spcAft>
                <a:spcPts val="0"/>
              </a:spcAft>
              <a:buClr>
                <a:schemeClr val="dk2"/>
              </a:buClr>
              <a:buSzPts val="1050"/>
              <a:buChar char="•"/>
              <a:defRPr sz="1050">
                <a:solidFill>
                  <a:schemeClr val="dk2"/>
                </a:solidFill>
              </a:defRPr>
            </a:lvl2pPr>
            <a:lvl3pPr marL="1371600" lvl="2" indent="-295275" algn="l">
              <a:lnSpc>
                <a:spcPct val="128571"/>
              </a:lnSpc>
              <a:spcBef>
                <a:spcPts val="450"/>
              </a:spcBef>
              <a:spcAft>
                <a:spcPts val="0"/>
              </a:spcAft>
              <a:buClr>
                <a:schemeClr val="dk2"/>
              </a:buClr>
              <a:buSzPts val="1050"/>
              <a:buChar char="•"/>
              <a:defRPr sz="1050">
                <a:solidFill>
                  <a:schemeClr val="dk2"/>
                </a:solidFill>
              </a:defRPr>
            </a:lvl3pPr>
            <a:lvl4pPr marL="1828800" lvl="3" indent="-295275" algn="l">
              <a:lnSpc>
                <a:spcPct val="128571"/>
              </a:lnSpc>
              <a:spcBef>
                <a:spcPts val="450"/>
              </a:spcBef>
              <a:spcAft>
                <a:spcPts val="0"/>
              </a:spcAft>
              <a:buClr>
                <a:schemeClr val="dk2"/>
              </a:buClr>
              <a:buSzPts val="1050"/>
              <a:buChar char="•"/>
              <a:defRPr sz="1050">
                <a:solidFill>
                  <a:schemeClr val="dk2"/>
                </a:solidFill>
              </a:defRPr>
            </a:lvl4pPr>
            <a:lvl5pPr marL="2286000" lvl="4" indent="-295275" algn="l">
              <a:lnSpc>
                <a:spcPct val="128571"/>
              </a:lnSpc>
              <a:spcBef>
                <a:spcPts val="450"/>
              </a:spcBef>
              <a:spcAft>
                <a:spcPts val="0"/>
              </a:spcAft>
              <a:buClr>
                <a:schemeClr val="dk2"/>
              </a:buClr>
              <a:buSzPts val="1050"/>
              <a:buChar char="•"/>
              <a:defRPr sz="1050">
                <a:solidFill>
                  <a:schemeClr val="dk2"/>
                </a:solidFill>
              </a:defRPr>
            </a:lvl5pPr>
            <a:lvl6pPr marL="2743200" lvl="5" indent="-342900" algn="l"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31" name="Google Shape;131;p31"/>
          <p:cNvSpPr txBox="1">
            <a:spLocks noGrp="1"/>
          </p:cNvSpPr>
          <p:nvPr>
            <p:ph type="body" idx="2"/>
          </p:nvPr>
        </p:nvSpPr>
        <p:spPr>
          <a:xfrm>
            <a:off x="278606" y="779383"/>
            <a:ext cx="3195480" cy="4878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91425" bIns="0" anchor="t" anchorCtr="0">
            <a:normAutofit/>
          </a:bodyPr>
          <a:lstStyle>
            <a:lvl1pPr marL="457200" lvl="0" indent="-228600" algn="l">
              <a:lnSpc>
                <a:spcPct val="128571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50"/>
              <a:buNone/>
              <a:defRPr sz="1050" b="0" i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342900" algn="l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2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2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2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2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32" name="Google Shape;132;p31"/>
          <p:cNvSpPr txBox="1">
            <a:spLocks noGrp="1"/>
          </p:cNvSpPr>
          <p:nvPr>
            <p:ph type="title"/>
          </p:nvPr>
        </p:nvSpPr>
        <p:spPr>
          <a:xfrm>
            <a:off x="288290" y="375629"/>
            <a:ext cx="3185797" cy="2963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91425" bIns="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pic>
        <p:nvPicPr>
          <p:cNvPr id="133" name="Google Shape;133;p3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278607" y="4461182"/>
            <a:ext cx="997744" cy="38867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 green">
  <p:cSld name="Quote green"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p32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525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6" name="Google Shape;136;p32"/>
          <p:cNvSpPr txBox="1">
            <a:spLocks noGrp="1"/>
          </p:cNvSpPr>
          <p:nvPr>
            <p:ph type="ftr" idx="11"/>
          </p:nvPr>
        </p:nvSpPr>
        <p:spPr>
          <a:xfrm>
            <a:off x="5441121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lt2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7" name="Google Shape;137;p32"/>
          <p:cNvSpPr txBox="1">
            <a:spLocks noGrp="1"/>
          </p:cNvSpPr>
          <p:nvPr>
            <p:ph type="sldNum" idx="12"/>
          </p:nvPr>
        </p:nvSpPr>
        <p:spPr>
          <a:xfrm>
            <a:off x="8527221" y="4767263"/>
            <a:ext cx="35433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 sz="6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lvl="1" indent="0" algn="r">
              <a:spcBef>
                <a:spcPts val="0"/>
              </a:spcBef>
              <a:buNone/>
              <a:defRPr sz="6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lvl="2" indent="0" algn="r">
              <a:spcBef>
                <a:spcPts val="0"/>
              </a:spcBef>
              <a:buNone/>
              <a:defRPr sz="6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lvl="3" indent="0" algn="r">
              <a:spcBef>
                <a:spcPts val="0"/>
              </a:spcBef>
              <a:buNone/>
              <a:defRPr sz="6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lvl="4" indent="0" algn="r">
              <a:spcBef>
                <a:spcPts val="0"/>
              </a:spcBef>
              <a:buNone/>
              <a:defRPr sz="6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lvl="5" indent="0" algn="r">
              <a:spcBef>
                <a:spcPts val="0"/>
              </a:spcBef>
              <a:buNone/>
              <a:defRPr sz="6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lvl="6" indent="0" algn="r">
              <a:spcBef>
                <a:spcPts val="0"/>
              </a:spcBef>
              <a:buNone/>
              <a:defRPr sz="6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lvl="7" indent="0" algn="r">
              <a:spcBef>
                <a:spcPts val="0"/>
              </a:spcBef>
              <a:buNone/>
              <a:defRPr sz="6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lvl="8" indent="0" algn="r">
              <a:spcBef>
                <a:spcPts val="0"/>
              </a:spcBef>
              <a:buNone/>
              <a:defRPr sz="6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138" name="Google Shape;138;p32"/>
          <p:cNvSpPr txBox="1">
            <a:spLocks noGrp="1"/>
          </p:cNvSpPr>
          <p:nvPr>
            <p:ph type="title"/>
          </p:nvPr>
        </p:nvSpPr>
        <p:spPr>
          <a:xfrm>
            <a:off x="283874" y="550203"/>
            <a:ext cx="8248261" cy="19266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91425" bIns="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600"/>
              <a:buNone/>
              <a:defRPr sz="66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9" name="Google Shape;139;p32"/>
          <p:cNvSpPr txBox="1">
            <a:spLocks noGrp="1"/>
          </p:cNvSpPr>
          <p:nvPr>
            <p:ph type="body" idx="1"/>
          </p:nvPr>
        </p:nvSpPr>
        <p:spPr>
          <a:xfrm>
            <a:off x="209578" y="2604881"/>
            <a:ext cx="5127734" cy="4430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8000" tIns="0" rIns="91425" bIns="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350"/>
              <a:buNone/>
              <a:defRPr sz="1350">
                <a:solidFill>
                  <a:schemeClr val="lt1"/>
                </a:solidFill>
              </a:defRPr>
            </a:lvl1pPr>
            <a:lvl2pPr marL="914400" lvl="1" indent="-342900" algn="l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2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2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2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2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140" name="Google Shape;140;p32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278607" y="4461182"/>
            <a:ext cx="997744" cy="38867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 grey">
  <p:cSld name="Quote grey"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p33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dk1"/>
          </a:solidFill>
          <a:ln w="12700" cap="flat" cmpd="sng">
            <a:solidFill>
              <a:srgbClr val="F2F2F2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525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3" name="Google Shape;143;p33"/>
          <p:cNvSpPr txBox="1">
            <a:spLocks noGrp="1"/>
          </p:cNvSpPr>
          <p:nvPr>
            <p:ph type="ftr" idx="11"/>
          </p:nvPr>
        </p:nvSpPr>
        <p:spPr>
          <a:xfrm>
            <a:off x="5441121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lt2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4" name="Google Shape;144;p33"/>
          <p:cNvSpPr txBox="1">
            <a:spLocks noGrp="1"/>
          </p:cNvSpPr>
          <p:nvPr>
            <p:ph type="sldNum" idx="12"/>
          </p:nvPr>
        </p:nvSpPr>
        <p:spPr>
          <a:xfrm>
            <a:off x="8527221" y="4767263"/>
            <a:ext cx="35433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 sz="6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lvl="1" indent="0" algn="r">
              <a:spcBef>
                <a:spcPts val="0"/>
              </a:spcBef>
              <a:buNone/>
              <a:defRPr sz="6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lvl="2" indent="0" algn="r">
              <a:spcBef>
                <a:spcPts val="0"/>
              </a:spcBef>
              <a:buNone/>
              <a:defRPr sz="6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lvl="3" indent="0" algn="r">
              <a:spcBef>
                <a:spcPts val="0"/>
              </a:spcBef>
              <a:buNone/>
              <a:defRPr sz="6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lvl="4" indent="0" algn="r">
              <a:spcBef>
                <a:spcPts val="0"/>
              </a:spcBef>
              <a:buNone/>
              <a:defRPr sz="6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lvl="5" indent="0" algn="r">
              <a:spcBef>
                <a:spcPts val="0"/>
              </a:spcBef>
              <a:buNone/>
              <a:defRPr sz="6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lvl="6" indent="0" algn="r">
              <a:spcBef>
                <a:spcPts val="0"/>
              </a:spcBef>
              <a:buNone/>
              <a:defRPr sz="6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lvl="7" indent="0" algn="r">
              <a:spcBef>
                <a:spcPts val="0"/>
              </a:spcBef>
              <a:buNone/>
              <a:defRPr sz="6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lvl="8" indent="0" algn="r">
              <a:spcBef>
                <a:spcPts val="0"/>
              </a:spcBef>
              <a:buNone/>
              <a:defRPr sz="6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145" name="Google Shape;145;p33"/>
          <p:cNvSpPr txBox="1">
            <a:spLocks noGrp="1"/>
          </p:cNvSpPr>
          <p:nvPr>
            <p:ph type="title"/>
          </p:nvPr>
        </p:nvSpPr>
        <p:spPr>
          <a:xfrm>
            <a:off x="283874" y="550203"/>
            <a:ext cx="8248261" cy="19266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91425" bIns="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6600"/>
              <a:buNone/>
              <a:defRPr sz="6600">
                <a:solidFill>
                  <a:schemeClr val="accen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6" name="Google Shape;146;p33"/>
          <p:cNvSpPr txBox="1">
            <a:spLocks noGrp="1"/>
          </p:cNvSpPr>
          <p:nvPr>
            <p:ph type="body" idx="1"/>
          </p:nvPr>
        </p:nvSpPr>
        <p:spPr>
          <a:xfrm>
            <a:off x="209578" y="2604881"/>
            <a:ext cx="5127734" cy="4430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8000" tIns="0" rIns="91425" bIns="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350"/>
              <a:buNone/>
              <a:defRPr sz="1350">
                <a:solidFill>
                  <a:schemeClr val="lt1"/>
                </a:solidFill>
              </a:defRPr>
            </a:lvl1pPr>
            <a:lvl2pPr marL="914400" lvl="1" indent="-342900" algn="l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2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2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2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2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147" name="Google Shape;147;p33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278608" y="4461182"/>
            <a:ext cx="987260" cy="39895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 white">
  <p:cSld name="Quote white"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p34"/>
          <p:cNvSpPr txBox="1">
            <a:spLocks noGrp="1"/>
          </p:cNvSpPr>
          <p:nvPr>
            <p:ph type="ftr" idx="11"/>
          </p:nvPr>
        </p:nvSpPr>
        <p:spPr>
          <a:xfrm>
            <a:off x="5441121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0" name="Google Shape;150;p34"/>
          <p:cNvSpPr txBox="1">
            <a:spLocks noGrp="1"/>
          </p:cNvSpPr>
          <p:nvPr>
            <p:ph type="sldNum" idx="12"/>
          </p:nvPr>
        </p:nvSpPr>
        <p:spPr>
          <a:xfrm>
            <a:off x="8527221" y="4767263"/>
            <a:ext cx="35433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151" name="Google Shape;151;p34"/>
          <p:cNvSpPr txBox="1">
            <a:spLocks noGrp="1"/>
          </p:cNvSpPr>
          <p:nvPr>
            <p:ph type="title"/>
          </p:nvPr>
        </p:nvSpPr>
        <p:spPr>
          <a:xfrm>
            <a:off x="283874" y="550203"/>
            <a:ext cx="8248261" cy="19266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91425" bIns="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6600"/>
              <a:buNone/>
              <a:defRPr sz="6600">
                <a:solidFill>
                  <a:schemeClr val="accen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2" name="Google Shape;152;p34"/>
          <p:cNvSpPr txBox="1">
            <a:spLocks noGrp="1"/>
          </p:cNvSpPr>
          <p:nvPr>
            <p:ph type="body" idx="1"/>
          </p:nvPr>
        </p:nvSpPr>
        <p:spPr>
          <a:xfrm>
            <a:off x="209578" y="2604881"/>
            <a:ext cx="5127734" cy="4430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8000" tIns="0" rIns="91425" bIns="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50"/>
              <a:buNone/>
              <a:defRPr sz="1350">
                <a:solidFill>
                  <a:schemeClr val="dk1"/>
                </a:solidFill>
              </a:defRPr>
            </a:lvl1pPr>
            <a:lvl2pPr marL="914400" lvl="1" indent="-342900" algn="l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2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2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2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2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153" name="Google Shape;153;p34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283874" y="4536196"/>
            <a:ext cx="977622" cy="323945"/>
          </a:xfrm>
          <a:prstGeom prst="rect">
            <a:avLst/>
          </a:prstGeom>
          <a:noFill/>
          <a:ln>
            <a:noFill/>
          </a:ln>
        </p:spPr>
      </p:pic>
      <p:pic>
        <p:nvPicPr>
          <p:cNvPr id="154" name="Google Shape;154;p3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78607" y="4461182"/>
            <a:ext cx="997744" cy="38867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Text and device">
  <p:cSld name="2_Text and device"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6" name="Google Shape;156;p35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-33351" y="-30255"/>
            <a:ext cx="9331971" cy="5256524"/>
          </a:xfrm>
          <a:prstGeom prst="rect">
            <a:avLst/>
          </a:prstGeom>
          <a:noFill/>
          <a:ln>
            <a:noFill/>
          </a:ln>
        </p:spPr>
      </p:pic>
      <p:sp>
        <p:nvSpPr>
          <p:cNvPr id="157" name="Google Shape;157;p35"/>
          <p:cNvSpPr txBox="1">
            <a:spLocks noGrp="1"/>
          </p:cNvSpPr>
          <p:nvPr>
            <p:ph type="ftr" idx="11"/>
          </p:nvPr>
        </p:nvSpPr>
        <p:spPr>
          <a:xfrm>
            <a:off x="5441121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lt2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8" name="Google Shape;158;p35"/>
          <p:cNvSpPr txBox="1">
            <a:spLocks noGrp="1"/>
          </p:cNvSpPr>
          <p:nvPr>
            <p:ph type="sldNum" idx="12"/>
          </p:nvPr>
        </p:nvSpPr>
        <p:spPr>
          <a:xfrm>
            <a:off x="8527221" y="4767263"/>
            <a:ext cx="35433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 sz="6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lvl="1" indent="0" algn="r">
              <a:spcBef>
                <a:spcPts val="0"/>
              </a:spcBef>
              <a:buNone/>
              <a:defRPr sz="6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lvl="2" indent="0" algn="r">
              <a:spcBef>
                <a:spcPts val="0"/>
              </a:spcBef>
              <a:buNone/>
              <a:defRPr sz="6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lvl="3" indent="0" algn="r">
              <a:spcBef>
                <a:spcPts val="0"/>
              </a:spcBef>
              <a:buNone/>
              <a:defRPr sz="6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lvl="4" indent="0" algn="r">
              <a:spcBef>
                <a:spcPts val="0"/>
              </a:spcBef>
              <a:buNone/>
              <a:defRPr sz="6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lvl="5" indent="0" algn="r">
              <a:spcBef>
                <a:spcPts val="0"/>
              </a:spcBef>
              <a:buNone/>
              <a:defRPr sz="6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lvl="6" indent="0" algn="r">
              <a:spcBef>
                <a:spcPts val="0"/>
              </a:spcBef>
              <a:buNone/>
              <a:defRPr sz="6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lvl="7" indent="0" algn="r">
              <a:spcBef>
                <a:spcPts val="0"/>
              </a:spcBef>
              <a:buNone/>
              <a:defRPr sz="6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lvl="8" indent="0" algn="r">
              <a:spcBef>
                <a:spcPts val="0"/>
              </a:spcBef>
              <a:buNone/>
              <a:defRPr sz="6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159" name="Google Shape;159;p35"/>
          <p:cNvSpPr txBox="1">
            <a:spLocks noGrp="1"/>
          </p:cNvSpPr>
          <p:nvPr>
            <p:ph type="title"/>
          </p:nvPr>
        </p:nvSpPr>
        <p:spPr>
          <a:xfrm>
            <a:off x="278523" y="735674"/>
            <a:ext cx="3195479" cy="2965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8000" tIns="45700" rIns="91425" bIns="0" anchor="ctr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300"/>
              <a:buNone/>
              <a:defRPr>
                <a:solidFill>
                  <a:schemeClr val="dk2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0" name="Google Shape;160;p35"/>
          <p:cNvSpPr txBox="1">
            <a:spLocks noGrp="1"/>
          </p:cNvSpPr>
          <p:nvPr>
            <p:ph type="body" idx="1"/>
          </p:nvPr>
        </p:nvSpPr>
        <p:spPr>
          <a:xfrm>
            <a:off x="268839" y="2136544"/>
            <a:ext cx="3205163" cy="22395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8000" tIns="0" rIns="91425" bIns="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>
                <a:solidFill>
                  <a:schemeClr val="lt1"/>
                </a:solidFill>
              </a:defRPr>
            </a:lvl1pPr>
            <a:lvl2pPr marL="914400" lvl="1" indent="-304800" algn="l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lt1"/>
              </a:buClr>
              <a:buSzPts val="1200"/>
              <a:buChar char="•"/>
              <a:defRPr>
                <a:solidFill>
                  <a:schemeClr val="lt1"/>
                </a:solidFill>
              </a:defRPr>
            </a:lvl2pPr>
            <a:lvl3pPr marL="1371600" lvl="2" indent="-295275" algn="l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lt1"/>
              </a:buClr>
              <a:buSzPts val="1050"/>
              <a:buChar char="•"/>
              <a:defRPr>
                <a:solidFill>
                  <a:schemeClr val="lt1"/>
                </a:solidFill>
              </a:defRPr>
            </a:lvl3pPr>
            <a:lvl4pPr marL="1828800" lvl="3" indent="-285750" algn="l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lt1"/>
              </a:buClr>
              <a:buSzPts val="900"/>
              <a:buChar char="•"/>
              <a:defRPr>
                <a:solidFill>
                  <a:schemeClr val="lt1"/>
                </a:solidFill>
              </a:defRPr>
            </a:lvl4pPr>
            <a:lvl5pPr marL="2286000" lvl="4" indent="-276225" algn="l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lt1"/>
              </a:buClr>
              <a:buSzPts val="750"/>
              <a:buChar char="•"/>
              <a:defRPr>
                <a:solidFill>
                  <a:schemeClr val="lt1"/>
                </a:solidFill>
              </a:defRPr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61" name="Google Shape;161;p35"/>
          <p:cNvSpPr txBox="1">
            <a:spLocks noGrp="1"/>
          </p:cNvSpPr>
          <p:nvPr>
            <p:ph type="body" idx="2"/>
          </p:nvPr>
        </p:nvSpPr>
        <p:spPr>
          <a:xfrm>
            <a:off x="268839" y="1518048"/>
            <a:ext cx="3205163" cy="4878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8000" tIns="0" rIns="91425" bIns="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b="0" i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342900" algn="l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2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2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2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2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162" name="Google Shape;162;p3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78607" y="4461182"/>
            <a:ext cx="997744" cy="38867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ck Green">
  <p:cSld name="Black Green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18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525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" name="Google Shape;28;p18"/>
          <p:cNvSpPr txBox="1">
            <a:spLocks noGrp="1"/>
          </p:cNvSpPr>
          <p:nvPr>
            <p:ph type="ftr" idx="11"/>
          </p:nvPr>
        </p:nvSpPr>
        <p:spPr>
          <a:xfrm>
            <a:off x="5441121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lt1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18"/>
          <p:cNvSpPr txBox="1">
            <a:spLocks noGrp="1"/>
          </p:cNvSpPr>
          <p:nvPr>
            <p:ph type="sldNum" idx="12"/>
          </p:nvPr>
        </p:nvSpPr>
        <p:spPr>
          <a:xfrm>
            <a:off x="8527221" y="4767263"/>
            <a:ext cx="35433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 sz="6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lvl="1" indent="0" algn="r">
              <a:spcBef>
                <a:spcPts val="0"/>
              </a:spcBef>
              <a:buNone/>
              <a:defRPr sz="6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lvl="2" indent="0" algn="r">
              <a:spcBef>
                <a:spcPts val="0"/>
              </a:spcBef>
              <a:buNone/>
              <a:defRPr sz="6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lvl="3" indent="0" algn="r">
              <a:spcBef>
                <a:spcPts val="0"/>
              </a:spcBef>
              <a:buNone/>
              <a:defRPr sz="6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lvl="4" indent="0" algn="r">
              <a:spcBef>
                <a:spcPts val="0"/>
              </a:spcBef>
              <a:buNone/>
              <a:defRPr sz="6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lvl="5" indent="0" algn="r">
              <a:spcBef>
                <a:spcPts val="0"/>
              </a:spcBef>
              <a:buNone/>
              <a:defRPr sz="6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lvl="6" indent="0" algn="r">
              <a:spcBef>
                <a:spcPts val="0"/>
              </a:spcBef>
              <a:buNone/>
              <a:defRPr sz="6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lvl="7" indent="0" algn="r">
              <a:spcBef>
                <a:spcPts val="0"/>
              </a:spcBef>
              <a:buNone/>
              <a:defRPr sz="6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lvl="8" indent="0" algn="r">
              <a:spcBef>
                <a:spcPts val="0"/>
              </a:spcBef>
              <a:buNone/>
              <a:defRPr sz="6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30" name="Google Shape;30;p18"/>
          <p:cNvSpPr txBox="1">
            <a:spLocks noGrp="1"/>
          </p:cNvSpPr>
          <p:nvPr>
            <p:ph type="title"/>
          </p:nvPr>
        </p:nvSpPr>
        <p:spPr>
          <a:xfrm>
            <a:off x="288290" y="375629"/>
            <a:ext cx="7886700" cy="2963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pic>
        <p:nvPicPr>
          <p:cNvPr id="31" name="Google Shape;31;p18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278607" y="4461182"/>
            <a:ext cx="997744" cy="38867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ext and full page image_insert image">
  <p:cSld name="Text and full page image_insert image"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p36"/>
          <p:cNvSpPr>
            <a:spLocks noGrp="1"/>
          </p:cNvSpPr>
          <p:nvPr>
            <p:ph type="pic" idx="2"/>
          </p:nvPr>
        </p:nvSpPr>
        <p:spPr>
          <a:xfrm>
            <a:off x="1" y="0"/>
            <a:ext cx="9143999" cy="51435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</p:sp>
      <p:sp>
        <p:nvSpPr>
          <p:cNvPr id="165" name="Google Shape;165;p36"/>
          <p:cNvSpPr txBox="1">
            <a:spLocks noGrp="1"/>
          </p:cNvSpPr>
          <p:nvPr>
            <p:ph type="ftr" idx="11"/>
          </p:nvPr>
        </p:nvSpPr>
        <p:spPr>
          <a:xfrm>
            <a:off x="5441121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lt2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6" name="Google Shape;166;p36"/>
          <p:cNvSpPr txBox="1">
            <a:spLocks noGrp="1"/>
          </p:cNvSpPr>
          <p:nvPr>
            <p:ph type="sldNum" idx="12"/>
          </p:nvPr>
        </p:nvSpPr>
        <p:spPr>
          <a:xfrm>
            <a:off x="8527221" y="4767263"/>
            <a:ext cx="35433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 sz="6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lvl="1" indent="0" algn="r">
              <a:spcBef>
                <a:spcPts val="0"/>
              </a:spcBef>
              <a:buNone/>
              <a:defRPr sz="6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lvl="2" indent="0" algn="r">
              <a:spcBef>
                <a:spcPts val="0"/>
              </a:spcBef>
              <a:buNone/>
              <a:defRPr sz="6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lvl="3" indent="0" algn="r">
              <a:spcBef>
                <a:spcPts val="0"/>
              </a:spcBef>
              <a:buNone/>
              <a:defRPr sz="6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lvl="4" indent="0" algn="r">
              <a:spcBef>
                <a:spcPts val="0"/>
              </a:spcBef>
              <a:buNone/>
              <a:defRPr sz="6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lvl="5" indent="0" algn="r">
              <a:spcBef>
                <a:spcPts val="0"/>
              </a:spcBef>
              <a:buNone/>
              <a:defRPr sz="6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lvl="6" indent="0" algn="r">
              <a:spcBef>
                <a:spcPts val="0"/>
              </a:spcBef>
              <a:buNone/>
              <a:defRPr sz="6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lvl="7" indent="0" algn="r">
              <a:spcBef>
                <a:spcPts val="0"/>
              </a:spcBef>
              <a:buNone/>
              <a:defRPr sz="6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lvl="8" indent="0" algn="r">
              <a:spcBef>
                <a:spcPts val="0"/>
              </a:spcBef>
              <a:buNone/>
              <a:defRPr sz="6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167" name="Google Shape;167;p36"/>
          <p:cNvSpPr txBox="1">
            <a:spLocks noGrp="1"/>
          </p:cNvSpPr>
          <p:nvPr>
            <p:ph type="title"/>
          </p:nvPr>
        </p:nvSpPr>
        <p:spPr>
          <a:xfrm>
            <a:off x="5642531" y="735674"/>
            <a:ext cx="3195479" cy="2965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8000" tIns="45700" rIns="91425" bIns="0" anchor="ctr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300"/>
              <a:buNone/>
              <a:defRPr>
                <a:solidFill>
                  <a:schemeClr val="dk2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8" name="Google Shape;168;p36"/>
          <p:cNvSpPr txBox="1">
            <a:spLocks noGrp="1"/>
          </p:cNvSpPr>
          <p:nvPr>
            <p:ph type="body" idx="1"/>
          </p:nvPr>
        </p:nvSpPr>
        <p:spPr>
          <a:xfrm>
            <a:off x="5632847" y="2136544"/>
            <a:ext cx="3205163" cy="22395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8000" tIns="0" rIns="91425" bIns="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>
                <a:solidFill>
                  <a:schemeClr val="lt1"/>
                </a:solidFill>
              </a:defRPr>
            </a:lvl1pPr>
            <a:lvl2pPr marL="914400" lvl="1" indent="-304800" algn="l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lt1"/>
              </a:buClr>
              <a:buSzPts val="1200"/>
              <a:buChar char="•"/>
              <a:defRPr>
                <a:solidFill>
                  <a:schemeClr val="lt1"/>
                </a:solidFill>
              </a:defRPr>
            </a:lvl2pPr>
            <a:lvl3pPr marL="1371600" lvl="2" indent="-295275" algn="l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lt1"/>
              </a:buClr>
              <a:buSzPts val="1050"/>
              <a:buChar char="•"/>
              <a:defRPr>
                <a:solidFill>
                  <a:schemeClr val="lt1"/>
                </a:solidFill>
              </a:defRPr>
            </a:lvl3pPr>
            <a:lvl4pPr marL="1828800" lvl="3" indent="-285750" algn="l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lt1"/>
              </a:buClr>
              <a:buSzPts val="900"/>
              <a:buChar char="•"/>
              <a:defRPr>
                <a:solidFill>
                  <a:schemeClr val="lt1"/>
                </a:solidFill>
              </a:defRPr>
            </a:lvl4pPr>
            <a:lvl5pPr marL="2286000" lvl="4" indent="-276225" algn="l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lt1"/>
              </a:buClr>
              <a:buSzPts val="750"/>
              <a:buChar char="•"/>
              <a:defRPr>
                <a:solidFill>
                  <a:schemeClr val="lt1"/>
                </a:solidFill>
              </a:defRPr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69" name="Google Shape;169;p36"/>
          <p:cNvSpPr txBox="1">
            <a:spLocks noGrp="1"/>
          </p:cNvSpPr>
          <p:nvPr>
            <p:ph type="body" idx="3"/>
          </p:nvPr>
        </p:nvSpPr>
        <p:spPr>
          <a:xfrm>
            <a:off x="5632847" y="1518048"/>
            <a:ext cx="3205163" cy="4878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8000" tIns="0" rIns="91425" bIns="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b="0" i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342900" algn="l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2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2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2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2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170" name="Google Shape;170;p36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278608" y="4457368"/>
            <a:ext cx="991965" cy="40085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>
  <p:cSld name="Title Slide">
    <p:spTree>
      <p:nvGrpSpPr>
        <p:cNvPr id="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p37"/>
          <p:cNvSpPr txBox="1">
            <a:spLocks noGrp="1"/>
          </p:cNvSpPr>
          <p:nvPr>
            <p:ph type="ftr" idx="11"/>
          </p:nvPr>
        </p:nvSpPr>
        <p:spPr>
          <a:xfrm>
            <a:off x="440531" y="4767264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A5A5A5"/>
              </a:buClr>
              <a:buSzPts val="1100"/>
              <a:buFont typeface="Arial"/>
              <a:buNone/>
              <a:defRPr b="0" i="0">
                <a:latin typeface="Arial"/>
                <a:ea typeface="Arial"/>
                <a:cs typeface="Arial"/>
                <a:sym typeface="Arial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  <a:defRPr/>
            </a:lvl9pPr>
          </a:lstStyle>
          <a:p>
            <a:endParaRPr/>
          </a:p>
        </p:txBody>
      </p:sp>
      <p:sp>
        <p:nvSpPr>
          <p:cNvPr id="173" name="Google Shape;173;p37"/>
          <p:cNvSpPr txBox="1">
            <a:spLocks noGrp="1"/>
          </p:cNvSpPr>
          <p:nvPr>
            <p:ph type="sldNum" idx="12"/>
          </p:nvPr>
        </p:nvSpPr>
        <p:spPr>
          <a:xfrm>
            <a:off x="138645" y="4767264"/>
            <a:ext cx="301886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r">
              <a:spcBef>
                <a:spcPts val="0"/>
              </a:spcBef>
              <a:buClr>
                <a:srgbClr val="A5A5A5"/>
              </a:buClr>
              <a:buSzPts val="600"/>
              <a:buFont typeface="Arial"/>
              <a:buNone/>
              <a:defRPr sz="600" b="0" i="0" u="none" strike="noStrike" cap="none">
                <a:solidFill>
                  <a:srgbClr val="A5A5A5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lvl="1" indent="0" algn="r">
              <a:spcBef>
                <a:spcPts val="0"/>
              </a:spcBef>
              <a:buClr>
                <a:srgbClr val="A5A5A5"/>
              </a:buClr>
              <a:buSzPts val="600"/>
              <a:buFont typeface="Arial"/>
              <a:buNone/>
              <a:defRPr sz="600" b="0" i="0" u="none" strike="noStrike" cap="none">
                <a:solidFill>
                  <a:srgbClr val="A5A5A5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lvl="2" indent="0" algn="r">
              <a:spcBef>
                <a:spcPts val="0"/>
              </a:spcBef>
              <a:buClr>
                <a:srgbClr val="A5A5A5"/>
              </a:buClr>
              <a:buSzPts val="600"/>
              <a:buFont typeface="Arial"/>
              <a:buNone/>
              <a:defRPr sz="600" b="0" i="0" u="none" strike="noStrike" cap="none">
                <a:solidFill>
                  <a:srgbClr val="A5A5A5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lvl="3" indent="0" algn="r">
              <a:spcBef>
                <a:spcPts val="0"/>
              </a:spcBef>
              <a:buClr>
                <a:srgbClr val="A5A5A5"/>
              </a:buClr>
              <a:buSzPts val="600"/>
              <a:buFont typeface="Arial"/>
              <a:buNone/>
              <a:defRPr sz="600" b="0" i="0" u="none" strike="noStrike" cap="none">
                <a:solidFill>
                  <a:srgbClr val="A5A5A5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lvl="4" indent="0" algn="r">
              <a:spcBef>
                <a:spcPts val="0"/>
              </a:spcBef>
              <a:buClr>
                <a:srgbClr val="A5A5A5"/>
              </a:buClr>
              <a:buSzPts val="600"/>
              <a:buFont typeface="Arial"/>
              <a:buNone/>
              <a:defRPr sz="600" b="0" i="0" u="none" strike="noStrike" cap="none">
                <a:solidFill>
                  <a:srgbClr val="A5A5A5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lvl="5" indent="0" algn="r">
              <a:spcBef>
                <a:spcPts val="0"/>
              </a:spcBef>
              <a:buClr>
                <a:srgbClr val="A5A5A5"/>
              </a:buClr>
              <a:buSzPts val="600"/>
              <a:buFont typeface="Arial"/>
              <a:buNone/>
              <a:defRPr sz="600" b="0" i="0" u="none" strike="noStrike" cap="none">
                <a:solidFill>
                  <a:srgbClr val="A5A5A5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lvl="6" indent="0" algn="r">
              <a:spcBef>
                <a:spcPts val="0"/>
              </a:spcBef>
              <a:buClr>
                <a:srgbClr val="A5A5A5"/>
              </a:buClr>
              <a:buSzPts val="600"/>
              <a:buFont typeface="Arial"/>
              <a:buNone/>
              <a:defRPr sz="600" b="0" i="0" u="none" strike="noStrike" cap="none">
                <a:solidFill>
                  <a:srgbClr val="A5A5A5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lvl="7" indent="0" algn="r">
              <a:spcBef>
                <a:spcPts val="0"/>
              </a:spcBef>
              <a:buClr>
                <a:srgbClr val="A5A5A5"/>
              </a:buClr>
              <a:buSzPts val="600"/>
              <a:buFont typeface="Arial"/>
              <a:buNone/>
              <a:defRPr sz="600" b="0" i="0" u="none" strike="noStrike" cap="none">
                <a:solidFill>
                  <a:srgbClr val="A5A5A5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lvl="8" indent="0" algn="r">
              <a:spcBef>
                <a:spcPts val="0"/>
              </a:spcBef>
              <a:buClr>
                <a:srgbClr val="A5A5A5"/>
              </a:buClr>
              <a:buSzPts val="600"/>
              <a:buFont typeface="Arial"/>
              <a:buNone/>
              <a:defRPr sz="600" b="0" i="0" u="none" strike="noStrike" cap="none">
                <a:solidFill>
                  <a:srgbClr val="A5A5A5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174" name="Google Shape;174;p37" descr="Google Shape;345;p4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8335647" y="4313816"/>
            <a:ext cx="522604" cy="54393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hank you ">
  <p:cSld name="Thank you ">
    <p:spTree>
      <p:nvGrpSpPr>
        <p:cNvPr id="1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p38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accent1"/>
          </a:solidFill>
          <a:ln w="12700" cap="flat" cmpd="sng">
            <a:solidFill>
              <a:srgbClr val="F2F2F2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525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7" name="Google Shape;177;p38"/>
          <p:cNvSpPr txBox="1">
            <a:spLocks noGrp="1"/>
          </p:cNvSpPr>
          <p:nvPr>
            <p:ph type="title"/>
          </p:nvPr>
        </p:nvSpPr>
        <p:spPr>
          <a:xfrm>
            <a:off x="670492" y="2794908"/>
            <a:ext cx="3334079" cy="4980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8000" tIns="0" rIns="91425" bIns="0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300"/>
              <a:buNone/>
              <a:defRPr>
                <a:solidFill>
                  <a:schemeClr val="dk2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pic>
        <p:nvPicPr>
          <p:cNvPr id="178" name="Google Shape;178;p38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64381" y="975562"/>
            <a:ext cx="3862048" cy="156067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ext and 1 image_Insert image">
  <p:cSld name="1_Text and 1 image_Insert image">
    <p:spTree>
      <p:nvGrpSpPr>
        <p:cNvPr id="1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p39"/>
          <p:cNvSpPr>
            <a:spLocks noGrp="1"/>
          </p:cNvSpPr>
          <p:nvPr>
            <p:ph type="pic" idx="2"/>
          </p:nvPr>
        </p:nvSpPr>
        <p:spPr>
          <a:xfrm>
            <a:off x="4725591" y="0"/>
            <a:ext cx="4418409" cy="51435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</p:sp>
      <p:sp>
        <p:nvSpPr>
          <p:cNvPr id="181" name="Google Shape;181;p39"/>
          <p:cNvSpPr txBox="1">
            <a:spLocks noGrp="1"/>
          </p:cNvSpPr>
          <p:nvPr>
            <p:ph type="ftr" idx="11"/>
          </p:nvPr>
        </p:nvSpPr>
        <p:spPr>
          <a:xfrm>
            <a:off x="5441121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2" name="Google Shape;182;p39"/>
          <p:cNvSpPr txBox="1">
            <a:spLocks noGrp="1"/>
          </p:cNvSpPr>
          <p:nvPr>
            <p:ph type="sldNum" idx="12"/>
          </p:nvPr>
        </p:nvSpPr>
        <p:spPr>
          <a:xfrm>
            <a:off x="8527221" y="4767263"/>
            <a:ext cx="35433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183" name="Google Shape;183;p39"/>
          <p:cNvSpPr txBox="1">
            <a:spLocks noGrp="1"/>
          </p:cNvSpPr>
          <p:nvPr>
            <p:ph type="title"/>
          </p:nvPr>
        </p:nvSpPr>
        <p:spPr>
          <a:xfrm>
            <a:off x="278606" y="378487"/>
            <a:ext cx="4136951" cy="2965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91425" bIns="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None/>
              <a:defRPr sz="2400">
                <a:solidFill>
                  <a:schemeClr val="accen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4" name="Google Shape;184;p39"/>
          <p:cNvSpPr txBox="1">
            <a:spLocks noGrp="1"/>
          </p:cNvSpPr>
          <p:nvPr>
            <p:ph type="body" idx="1"/>
          </p:nvPr>
        </p:nvSpPr>
        <p:spPr>
          <a:xfrm>
            <a:off x="268922" y="1291487"/>
            <a:ext cx="4149488" cy="22395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91425" bIns="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None/>
              <a:defRPr>
                <a:solidFill>
                  <a:schemeClr val="dk2"/>
                </a:solidFill>
              </a:defRPr>
            </a:lvl1pPr>
            <a:lvl2pPr marL="914400" lvl="1" indent="-304800" algn="l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2"/>
              </a:buClr>
              <a:buSzPts val="1200"/>
              <a:buChar char="•"/>
              <a:defRPr>
                <a:solidFill>
                  <a:schemeClr val="dk2"/>
                </a:solidFill>
              </a:defRPr>
            </a:lvl2pPr>
            <a:lvl3pPr marL="1371600" lvl="2" indent="-295275" algn="l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2"/>
              </a:buClr>
              <a:buSzPts val="1050"/>
              <a:buChar char="•"/>
              <a:defRPr>
                <a:solidFill>
                  <a:schemeClr val="dk2"/>
                </a:solidFill>
              </a:defRPr>
            </a:lvl3pPr>
            <a:lvl4pPr marL="1828800" lvl="3" indent="-285750" algn="l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2"/>
              </a:buClr>
              <a:buSzPts val="900"/>
              <a:buChar char="•"/>
              <a:defRPr>
                <a:solidFill>
                  <a:schemeClr val="dk2"/>
                </a:solidFill>
              </a:defRPr>
            </a:lvl4pPr>
            <a:lvl5pPr marL="2286000" lvl="4" indent="-276225" algn="l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2"/>
              </a:buClr>
              <a:buSzPts val="750"/>
              <a:buChar char="•"/>
              <a:defRPr>
                <a:solidFill>
                  <a:schemeClr val="dk2"/>
                </a:solidFill>
              </a:defRPr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85" name="Google Shape;185;p39"/>
          <p:cNvSpPr txBox="1">
            <a:spLocks noGrp="1"/>
          </p:cNvSpPr>
          <p:nvPr>
            <p:ph type="body" idx="3"/>
          </p:nvPr>
        </p:nvSpPr>
        <p:spPr>
          <a:xfrm>
            <a:off x="268923" y="739352"/>
            <a:ext cx="4149487" cy="4878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91425" bIns="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None/>
              <a:defRPr b="0" i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342900" algn="l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2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2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2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2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186" name="Google Shape;186;p3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278608" y="4461182"/>
            <a:ext cx="987260" cy="39895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Copy page 1 column white">
  <p:cSld name="1_Copy page 1 column white">
    <p:spTree>
      <p:nvGrpSpPr>
        <p:cNvPr id="1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Google Shape;188;p40"/>
          <p:cNvSpPr>
            <a:spLocks noGrp="1"/>
          </p:cNvSpPr>
          <p:nvPr>
            <p:ph type="pic" idx="2"/>
          </p:nvPr>
        </p:nvSpPr>
        <p:spPr>
          <a:xfrm>
            <a:off x="4725593" y="0"/>
            <a:ext cx="4418409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</p:sp>
      <p:sp>
        <p:nvSpPr>
          <p:cNvPr id="189" name="Google Shape;189;p40"/>
          <p:cNvSpPr txBox="1">
            <a:spLocks noGrp="1"/>
          </p:cNvSpPr>
          <p:nvPr>
            <p:ph type="ftr" idx="11"/>
          </p:nvPr>
        </p:nvSpPr>
        <p:spPr>
          <a:xfrm>
            <a:off x="5441121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0" name="Google Shape;190;p40"/>
          <p:cNvSpPr txBox="1">
            <a:spLocks noGrp="1"/>
          </p:cNvSpPr>
          <p:nvPr>
            <p:ph type="sldNum" idx="12"/>
          </p:nvPr>
        </p:nvSpPr>
        <p:spPr>
          <a:xfrm>
            <a:off x="8527221" y="4767263"/>
            <a:ext cx="35433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191" name="Google Shape;191;p40"/>
          <p:cNvSpPr txBox="1">
            <a:spLocks noGrp="1"/>
          </p:cNvSpPr>
          <p:nvPr>
            <p:ph type="title"/>
          </p:nvPr>
        </p:nvSpPr>
        <p:spPr>
          <a:xfrm>
            <a:off x="288292" y="735677"/>
            <a:ext cx="4348315" cy="2963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8000" tIns="45700" rIns="91425" bIns="0" anchor="ctr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2" name="Google Shape;192;p40"/>
          <p:cNvSpPr txBox="1">
            <a:spLocks noGrp="1"/>
          </p:cNvSpPr>
          <p:nvPr>
            <p:ph type="body" idx="1"/>
          </p:nvPr>
        </p:nvSpPr>
        <p:spPr>
          <a:xfrm>
            <a:off x="278606" y="1508890"/>
            <a:ext cx="4357998" cy="19730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8000" tIns="0" rIns="91425" bIns="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None/>
              <a:defRPr>
                <a:solidFill>
                  <a:schemeClr val="accent1"/>
                </a:solidFill>
              </a:defRPr>
            </a:lvl1pPr>
            <a:lvl2pPr marL="914400" lvl="1" indent="-304800" algn="l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2"/>
              </a:buClr>
              <a:buSzPts val="1200"/>
              <a:buChar char="•"/>
              <a:defRPr>
                <a:solidFill>
                  <a:schemeClr val="dk2"/>
                </a:solidFill>
              </a:defRPr>
            </a:lvl2pPr>
            <a:lvl3pPr marL="1371600" lvl="2" indent="-295275" algn="l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2"/>
              </a:buClr>
              <a:buSzPts val="1050"/>
              <a:buChar char="•"/>
              <a:defRPr>
                <a:solidFill>
                  <a:schemeClr val="dk2"/>
                </a:solidFill>
              </a:defRPr>
            </a:lvl3pPr>
            <a:lvl4pPr marL="1828800" lvl="3" indent="-285750" algn="l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2"/>
              </a:buClr>
              <a:buSzPts val="900"/>
              <a:buChar char="•"/>
              <a:defRPr>
                <a:solidFill>
                  <a:schemeClr val="dk2"/>
                </a:solidFill>
              </a:defRPr>
            </a:lvl4pPr>
            <a:lvl5pPr marL="2286000" lvl="4" indent="-276225" algn="l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2"/>
              </a:buClr>
              <a:buSzPts val="750"/>
              <a:buChar char="•"/>
              <a:defRPr>
                <a:solidFill>
                  <a:schemeClr val="dk2"/>
                </a:solidFill>
              </a:defRPr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93" name="Google Shape;193;p40"/>
          <p:cNvSpPr txBox="1">
            <a:spLocks noGrp="1"/>
          </p:cNvSpPr>
          <p:nvPr>
            <p:ph type="body" idx="3"/>
          </p:nvPr>
        </p:nvSpPr>
        <p:spPr>
          <a:xfrm>
            <a:off x="278606" y="1171795"/>
            <a:ext cx="4357998" cy="19730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8000" tIns="0" rIns="91425" bIns="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None/>
              <a:defRPr b="0" i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342900" algn="l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2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2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2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2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194" name="Google Shape;194;p40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278608" y="4461182"/>
            <a:ext cx="987260" cy="398958"/>
          </a:xfrm>
          <a:prstGeom prst="rect">
            <a:avLst/>
          </a:prstGeom>
          <a:noFill/>
          <a:ln>
            <a:noFill/>
          </a:ln>
        </p:spPr>
      </p:pic>
      <p:sp>
        <p:nvSpPr>
          <p:cNvPr id="195" name="Google Shape;195;p40"/>
          <p:cNvSpPr txBox="1">
            <a:spLocks noGrp="1"/>
          </p:cNvSpPr>
          <p:nvPr>
            <p:ph type="body" idx="4"/>
          </p:nvPr>
        </p:nvSpPr>
        <p:spPr>
          <a:xfrm>
            <a:off x="278606" y="1709308"/>
            <a:ext cx="4357998" cy="6647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8000" tIns="0" rIns="91425" bIns="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>
                <a:solidFill>
                  <a:schemeClr val="dk1"/>
                </a:solidFill>
              </a:defRPr>
            </a:lvl1pPr>
            <a:lvl2pPr marL="914400" lvl="1" indent="-304800" algn="l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2"/>
              </a:buClr>
              <a:buSzPts val="1200"/>
              <a:buChar char="•"/>
              <a:defRPr>
                <a:solidFill>
                  <a:schemeClr val="dk2"/>
                </a:solidFill>
              </a:defRPr>
            </a:lvl2pPr>
            <a:lvl3pPr marL="1371600" lvl="2" indent="-295275" algn="l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2"/>
              </a:buClr>
              <a:buSzPts val="1050"/>
              <a:buChar char="•"/>
              <a:defRPr>
                <a:solidFill>
                  <a:schemeClr val="dk2"/>
                </a:solidFill>
              </a:defRPr>
            </a:lvl3pPr>
            <a:lvl4pPr marL="1828800" lvl="3" indent="-285750" algn="l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2"/>
              </a:buClr>
              <a:buSzPts val="900"/>
              <a:buChar char="•"/>
              <a:defRPr>
                <a:solidFill>
                  <a:schemeClr val="dk2"/>
                </a:solidFill>
              </a:defRPr>
            </a:lvl4pPr>
            <a:lvl5pPr marL="2286000" lvl="4" indent="-276225" algn="l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2"/>
              </a:buClr>
              <a:buSzPts val="750"/>
              <a:buChar char="•"/>
              <a:defRPr>
                <a:solidFill>
                  <a:schemeClr val="dk2"/>
                </a:solidFill>
              </a:defRPr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96" name="Google Shape;196;p40"/>
          <p:cNvSpPr txBox="1">
            <a:spLocks noGrp="1"/>
          </p:cNvSpPr>
          <p:nvPr>
            <p:ph type="body" idx="5"/>
          </p:nvPr>
        </p:nvSpPr>
        <p:spPr>
          <a:xfrm>
            <a:off x="278606" y="2485411"/>
            <a:ext cx="4357998" cy="19730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8000" tIns="0" rIns="91425" bIns="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None/>
              <a:defRPr>
                <a:solidFill>
                  <a:schemeClr val="accent1"/>
                </a:solidFill>
              </a:defRPr>
            </a:lvl1pPr>
            <a:lvl2pPr marL="914400" lvl="1" indent="-304800" algn="l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2"/>
              </a:buClr>
              <a:buSzPts val="1200"/>
              <a:buChar char="•"/>
              <a:defRPr>
                <a:solidFill>
                  <a:schemeClr val="dk2"/>
                </a:solidFill>
              </a:defRPr>
            </a:lvl2pPr>
            <a:lvl3pPr marL="1371600" lvl="2" indent="-295275" algn="l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2"/>
              </a:buClr>
              <a:buSzPts val="1050"/>
              <a:buChar char="•"/>
              <a:defRPr>
                <a:solidFill>
                  <a:schemeClr val="dk2"/>
                </a:solidFill>
              </a:defRPr>
            </a:lvl3pPr>
            <a:lvl4pPr marL="1828800" lvl="3" indent="-285750" algn="l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2"/>
              </a:buClr>
              <a:buSzPts val="900"/>
              <a:buChar char="•"/>
              <a:defRPr>
                <a:solidFill>
                  <a:schemeClr val="dk2"/>
                </a:solidFill>
              </a:defRPr>
            </a:lvl4pPr>
            <a:lvl5pPr marL="2286000" lvl="4" indent="-276225" algn="l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2"/>
              </a:buClr>
              <a:buSzPts val="750"/>
              <a:buChar char="•"/>
              <a:defRPr>
                <a:solidFill>
                  <a:schemeClr val="dk2"/>
                </a:solidFill>
              </a:defRPr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97" name="Google Shape;197;p40"/>
          <p:cNvSpPr txBox="1">
            <a:spLocks noGrp="1"/>
          </p:cNvSpPr>
          <p:nvPr>
            <p:ph type="body" idx="6"/>
          </p:nvPr>
        </p:nvSpPr>
        <p:spPr>
          <a:xfrm>
            <a:off x="278606" y="3458326"/>
            <a:ext cx="4357998" cy="19730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8000" tIns="0" rIns="91425" bIns="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None/>
              <a:defRPr>
                <a:solidFill>
                  <a:schemeClr val="accent1"/>
                </a:solidFill>
              </a:defRPr>
            </a:lvl1pPr>
            <a:lvl2pPr marL="914400" lvl="1" indent="-304800" algn="l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2"/>
              </a:buClr>
              <a:buSzPts val="1200"/>
              <a:buChar char="•"/>
              <a:defRPr>
                <a:solidFill>
                  <a:schemeClr val="dk2"/>
                </a:solidFill>
              </a:defRPr>
            </a:lvl2pPr>
            <a:lvl3pPr marL="1371600" lvl="2" indent="-295275" algn="l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2"/>
              </a:buClr>
              <a:buSzPts val="1050"/>
              <a:buChar char="•"/>
              <a:defRPr>
                <a:solidFill>
                  <a:schemeClr val="dk2"/>
                </a:solidFill>
              </a:defRPr>
            </a:lvl3pPr>
            <a:lvl4pPr marL="1828800" lvl="3" indent="-285750" algn="l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2"/>
              </a:buClr>
              <a:buSzPts val="900"/>
              <a:buChar char="•"/>
              <a:defRPr>
                <a:solidFill>
                  <a:schemeClr val="dk2"/>
                </a:solidFill>
              </a:defRPr>
            </a:lvl4pPr>
            <a:lvl5pPr marL="2286000" lvl="4" indent="-276225" algn="l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2"/>
              </a:buClr>
              <a:buSzPts val="750"/>
              <a:buChar char="•"/>
              <a:defRPr>
                <a:solidFill>
                  <a:schemeClr val="dk2"/>
                </a:solidFill>
              </a:defRPr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98" name="Google Shape;198;p40"/>
          <p:cNvSpPr txBox="1">
            <a:spLocks noGrp="1"/>
          </p:cNvSpPr>
          <p:nvPr>
            <p:ph type="body" idx="7"/>
          </p:nvPr>
        </p:nvSpPr>
        <p:spPr>
          <a:xfrm>
            <a:off x="278606" y="2685828"/>
            <a:ext cx="4357998" cy="6647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8000" tIns="0" rIns="91425" bIns="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>
                <a:solidFill>
                  <a:schemeClr val="dk1"/>
                </a:solidFill>
              </a:defRPr>
            </a:lvl1pPr>
            <a:lvl2pPr marL="914400" lvl="1" indent="-304800" algn="l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2"/>
              </a:buClr>
              <a:buSzPts val="1200"/>
              <a:buChar char="•"/>
              <a:defRPr>
                <a:solidFill>
                  <a:schemeClr val="dk2"/>
                </a:solidFill>
              </a:defRPr>
            </a:lvl2pPr>
            <a:lvl3pPr marL="1371600" lvl="2" indent="-295275" algn="l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2"/>
              </a:buClr>
              <a:buSzPts val="1050"/>
              <a:buChar char="•"/>
              <a:defRPr>
                <a:solidFill>
                  <a:schemeClr val="dk2"/>
                </a:solidFill>
              </a:defRPr>
            </a:lvl3pPr>
            <a:lvl4pPr marL="1828800" lvl="3" indent="-285750" algn="l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2"/>
              </a:buClr>
              <a:buSzPts val="900"/>
              <a:buChar char="•"/>
              <a:defRPr>
                <a:solidFill>
                  <a:schemeClr val="dk2"/>
                </a:solidFill>
              </a:defRPr>
            </a:lvl4pPr>
            <a:lvl5pPr marL="2286000" lvl="4" indent="-276225" algn="l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2"/>
              </a:buClr>
              <a:buSzPts val="750"/>
              <a:buChar char="•"/>
              <a:defRPr>
                <a:solidFill>
                  <a:schemeClr val="dk2"/>
                </a:solidFill>
              </a:defRPr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99" name="Google Shape;199;p40"/>
          <p:cNvSpPr txBox="1">
            <a:spLocks noGrp="1"/>
          </p:cNvSpPr>
          <p:nvPr>
            <p:ph type="body" idx="8"/>
          </p:nvPr>
        </p:nvSpPr>
        <p:spPr>
          <a:xfrm>
            <a:off x="278606" y="3662347"/>
            <a:ext cx="4357998" cy="6647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8000" tIns="0" rIns="91425" bIns="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>
                <a:solidFill>
                  <a:schemeClr val="dk1"/>
                </a:solidFill>
              </a:defRPr>
            </a:lvl1pPr>
            <a:lvl2pPr marL="914400" lvl="1" indent="-304800" algn="l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2"/>
              </a:buClr>
              <a:buSzPts val="1200"/>
              <a:buChar char="•"/>
              <a:defRPr>
                <a:solidFill>
                  <a:schemeClr val="dk2"/>
                </a:solidFill>
              </a:defRPr>
            </a:lvl2pPr>
            <a:lvl3pPr marL="1371600" lvl="2" indent="-295275" algn="l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2"/>
              </a:buClr>
              <a:buSzPts val="1050"/>
              <a:buChar char="•"/>
              <a:defRPr>
                <a:solidFill>
                  <a:schemeClr val="dk2"/>
                </a:solidFill>
              </a:defRPr>
            </a:lvl3pPr>
            <a:lvl4pPr marL="1828800" lvl="3" indent="-285750" algn="l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2"/>
              </a:buClr>
              <a:buSzPts val="900"/>
              <a:buChar char="•"/>
              <a:defRPr>
                <a:solidFill>
                  <a:schemeClr val="dk2"/>
                </a:solidFill>
              </a:defRPr>
            </a:lvl4pPr>
            <a:lvl5pPr marL="2286000" lvl="4" indent="-276225" algn="l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2"/>
              </a:buClr>
              <a:buSzPts val="750"/>
              <a:buChar char="•"/>
              <a:defRPr>
                <a:solidFill>
                  <a:schemeClr val="dk2"/>
                </a:solidFill>
              </a:defRPr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ver page green">
  <p:cSld name="Cover page green">
    <p:spTree>
      <p:nvGrpSpPr>
        <p:cNvPr id="1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Google Shape;201;p41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accent1"/>
          </a:solidFill>
          <a:ln w="12700" cap="flat" cmpd="sng">
            <a:solidFill>
              <a:srgbClr val="F2F2F2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05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2" name="Google Shape;202;p41"/>
          <p:cNvSpPr txBox="1">
            <a:spLocks noGrp="1"/>
          </p:cNvSpPr>
          <p:nvPr>
            <p:ph type="title"/>
          </p:nvPr>
        </p:nvSpPr>
        <p:spPr>
          <a:xfrm>
            <a:off x="670494" y="2794909"/>
            <a:ext cx="5561866" cy="4980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8000" tIns="0" rIns="91425" bIns="0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300"/>
              <a:buNone/>
              <a:defRPr>
                <a:solidFill>
                  <a:schemeClr val="dk2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3" name="Google Shape;203;p41"/>
          <p:cNvSpPr txBox="1">
            <a:spLocks noGrp="1"/>
          </p:cNvSpPr>
          <p:nvPr>
            <p:ph type="body" idx="1"/>
          </p:nvPr>
        </p:nvSpPr>
        <p:spPr>
          <a:xfrm>
            <a:off x="670494" y="3347357"/>
            <a:ext cx="3334079" cy="4430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8000" tIns="0" rIns="91425" bIns="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350"/>
              <a:buNone/>
              <a:defRPr sz="1350" b="0" i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342900" algn="l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2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2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2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2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204" name="Google Shape;204;p4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64382" y="975564"/>
            <a:ext cx="3862048" cy="156067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ver page product">
  <p:cSld name="Cover page product">
    <p:spTree>
      <p:nvGrpSpPr>
        <p:cNvPr id="1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6" name="Google Shape;206;p42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" y="2"/>
            <a:ext cx="9278259" cy="5226269"/>
          </a:xfrm>
          <a:prstGeom prst="rect">
            <a:avLst/>
          </a:prstGeom>
          <a:noFill/>
          <a:ln>
            <a:noFill/>
          </a:ln>
        </p:spPr>
      </p:pic>
      <p:sp>
        <p:nvSpPr>
          <p:cNvPr id="207" name="Google Shape;207;p42"/>
          <p:cNvSpPr txBox="1">
            <a:spLocks noGrp="1"/>
          </p:cNvSpPr>
          <p:nvPr>
            <p:ph type="title"/>
          </p:nvPr>
        </p:nvSpPr>
        <p:spPr>
          <a:xfrm>
            <a:off x="670494" y="2794909"/>
            <a:ext cx="4755749" cy="4980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8000" tIns="0" rIns="91425" bIns="0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300"/>
              <a:buNone/>
              <a:defRPr>
                <a:solidFill>
                  <a:schemeClr val="dk2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8" name="Google Shape;208;p42"/>
          <p:cNvSpPr txBox="1">
            <a:spLocks noGrp="1"/>
          </p:cNvSpPr>
          <p:nvPr>
            <p:ph type="body" idx="1"/>
          </p:nvPr>
        </p:nvSpPr>
        <p:spPr>
          <a:xfrm>
            <a:off x="670494" y="3347357"/>
            <a:ext cx="3334079" cy="4430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8000" tIns="0" rIns="91425" bIns="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350"/>
              <a:buNone/>
              <a:defRPr sz="1350" b="0" i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342900" algn="l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2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2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2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2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209" name="Google Shape;209;p4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64382" y="975564"/>
            <a:ext cx="3862048" cy="1560677"/>
          </a:xfrm>
          <a:prstGeom prst="rect">
            <a:avLst/>
          </a:prstGeom>
          <a:noFill/>
          <a:ln>
            <a:noFill/>
          </a:ln>
        </p:spPr>
      </p:pic>
      <p:pic>
        <p:nvPicPr>
          <p:cNvPr id="210" name="Google Shape;210;p42" descr="A picture containing black, white, light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627492" y="56145"/>
            <a:ext cx="4650769" cy="503121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ver page insert image">
  <p:cSld name="Cover page insert image">
    <p:spTree>
      <p:nvGrpSpPr>
        <p:cNvPr id="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Google Shape;212;p43"/>
          <p:cNvSpPr>
            <a:spLocks noGrp="1"/>
          </p:cNvSpPr>
          <p:nvPr>
            <p:ph type="pic" idx="2"/>
          </p:nvPr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</p:sp>
      <p:sp>
        <p:nvSpPr>
          <p:cNvPr id="213" name="Google Shape;213;p43"/>
          <p:cNvSpPr txBox="1">
            <a:spLocks noGrp="1"/>
          </p:cNvSpPr>
          <p:nvPr>
            <p:ph type="title"/>
          </p:nvPr>
        </p:nvSpPr>
        <p:spPr>
          <a:xfrm>
            <a:off x="670493" y="2794909"/>
            <a:ext cx="4803876" cy="4980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8000" tIns="0" rIns="91425" bIns="0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300"/>
              <a:buNone/>
              <a:defRPr>
                <a:solidFill>
                  <a:schemeClr val="dk2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4" name="Google Shape;214;p43"/>
          <p:cNvSpPr txBox="1">
            <a:spLocks noGrp="1"/>
          </p:cNvSpPr>
          <p:nvPr>
            <p:ph type="body" idx="1"/>
          </p:nvPr>
        </p:nvSpPr>
        <p:spPr>
          <a:xfrm>
            <a:off x="670494" y="3347357"/>
            <a:ext cx="3334079" cy="4430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8000" tIns="0" rIns="91425" bIns="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350"/>
              <a:buNone/>
              <a:defRPr sz="1350" b="0" i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342900" algn="l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2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2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2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2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4_Section Divider ">
  <p:cSld name="4_Section Divider ">
    <p:spTree>
      <p:nvGrpSpPr>
        <p:cNvPr id="1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6" name="Google Shape;216;p44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-1"/>
            <a:ext cx="9144000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217" name="Google Shape;217;p44"/>
          <p:cNvSpPr txBox="1">
            <a:spLocks noGrp="1"/>
          </p:cNvSpPr>
          <p:nvPr>
            <p:ph type="ftr" idx="11"/>
          </p:nvPr>
        </p:nvSpPr>
        <p:spPr>
          <a:xfrm>
            <a:off x="5441121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8" name="Google Shape;218;p44"/>
          <p:cNvSpPr txBox="1">
            <a:spLocks noGrp="1"/>
          </p:cNvSpPr>
          <p:nvPr>
            <p:ph type="sldNum" idx="12"/>
          </p:nvPr>
        </p:nvSpPr>
        <p:spPr>
          <a:xfrm>
            <a:off x="8527221" y="4767263"/>
            <a:ext cx="35433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219" name="Google Shape;219;p44"/>
          <p:cNvSpPr txBox="1">
            <a:spLocks noGrp="1"/>
          </p:cNvSpPr>
          <p:nvPr>
            <p:ph type="title"/>
          </p:nvPr>
        </p:nvSpPr>
        <p:spPr>
          <a:xfrm>
            <a:off x="780724" y="2098224"/>
            <a:ext cx="3334079" cy="5449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91425" bIns="0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None/>
              <a:defRPr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0" name="Google Shape;220;p44"/>
          <p:cNvSpPr txBox="1">
            <a:spLocks noGrp="1"/>
          </p:cNvSpPr>
          <p:nvPr>
            <p:ph type="body" idx="1"/>
          </p:nvPr>
        </p:nvSpPr>
        <p:spPr>
          <a:xfrm>
            <a:off x="780724" y="2757312"/>
            <a:ext cx="3334079" cy="4430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8000" tIns="0" rIns="91425" bIns="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50"/>
              <a:buNone/>
              <a:defRPr sz="1650" b="0" i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342900" algn="l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2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2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2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2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221" name="Google Shape;221;p4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78609" y="4457370"/>
            <a:ext cx="991965" cy="40085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5_Section Divider ">
  <p:cSld name="5_Section Divider ">
    <p:spTree>
      <p:nvGrpSpPr>
        <p:cNvPr id="1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3" name="Google Shape;223;p45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-1" y="0"/>
            <a:ext cx="9258301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224" name="Google Shape;224;p45"/>
          <p:cNvSpPr txBox="1">
            <a:spLocks noGrp="1"/>
          </p:cNvSpPr>
          <p:nvPr>
            <p:ph type="ftr" idx="11"/>
          </p:nvPr>
        </p:nvSpPr>
        <p:spPr>
          <a:xfrm>
            <a:off x="5441121" y="4584385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5" name="Google Shape;225;p45"/>
          <p:cNvSpPr txBox="1">
            <a:spLocks noGrp="1"/>
          </p:cNvSpPr>
          <p:nvPr>
            <p:ph type="sldNum" idx="12"/>
          </p:nvPr>
        </p:nvSpPr>
        <p:spPr>
          <a:xfrm>
            <a:off x="8527221" y="4584385"/>
            <a:ext cx="35433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226" name="Google Shape;226;p45"/>
          <p:cNvSpPr txBox="1">
            <a:spLocks noGrp="1"/>
          </p:cNvSpPr>
          <p:nvPr>
            <p:ph type="title"/>
          </p:nvPr>
        </p:nvSpPr>
        <p:spPr>
          <a:xfrm>
            <a:off x="368801" y="2098224"/>
            <a:ext cx="3334079" cy="5449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91425" bIns="0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300"/>
              <a:buNone/>
              <a:defRPr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7" name="Google Shape;227;p45"/>
          <p:cNvSpPr txBox="1">
            <a:spLocks noGrp="1"/>
          </p:cNvSpPr>
          <p:nvPr>
            <p:ph type="body" idx="1"/>
          </p:nvPr>
        </p:nvSpPr>
        <p:spPr>
          <a:xfrm>
            <a:off x="368801" y="2757312"/>
            <a:ext cx="3334079" cy="4430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8000" tIns="0" rIns="91425" bIns="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50"/>
              <a:buNone/>
              <a:defRPr sz="1650" b="0" i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342900" algn="l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2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2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2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2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228" name="Google Shape;228;p4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78607" y="4461182"/>
            <a:ext cx="997744" cy="38867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py page 1 column white">
  <p:cSld name="Copy page 1 column white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19"/>
          <p:cNvSpPr txBox="1">
            <a:spLocks noGrp="1"/>
          </p:cNvSpPr>
          <p:nvPr>
            <p:ph type="ftr" idx="11"/>
          </p:nvPr>
        </p:nvSpPr>
        <p:spPr>
          <a:xfrm>
            <a:off x="5441121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4" name="Google Shape;34;p19"/>
          <p:cNvSpPr txBox="1">
            <a:spLocks noGrp="1"/>
          </p:cNvSpPr>
          <p:nvPr>
            <p:ph type="sldNum" idx="12"/>
          </p:nvPr>
        </p:nvSpPr>
        <p:spPr>
          <a:xfrm>
            <a:off x="8527221" y="4767263"/>
            <a:ext cx="35433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35" name="Google Shape;35;p19"/>
          <p:cNvSpPr txBox="1">
            <a:spLocks noGrp="1"/>
          </p:cNvSpPr>
          <p:nvPr>
            <p:ph type="title"/>
          </p:nvPr>
        </p:nvSpPr>
        <p:spPr>
          <a:xfrm>
            <a:off x="288290" y="375629"/>
            <a:ext cx="7886700" cy="2963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91425" bIns="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6" name="Google Shape;36;p19"/>
          <p:cNvSpPr txBox="1">
            <a:spLocks noGrp="1"/>
          </p:cNvSpPr>
          <p:nvPr>
            <p:ph type="body" idx="1"/>
          </p:nvPr>
        </p:nvSpPr>
        <p:spPr>
          <a:xfrm>
            <a:off x="288290" y="1376448"/>
            <a:ext cx="8560594" cy="22395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91425" bIns="0" anchor="t" anchorCtr="0">
            <a:noAutofit/>
          </a:bodyPr>
          <a:lstStyle>
            <a:lvl1pPr marL="457200" lvl="0" indent="-228600" algn="l">
              <a:lnSpc>
                <a:spcPct val="128571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50"/>
              <a:buNone/>
              <a:defRPr sz="1050">
                <a:solidFill>
                  <a:schemeClr val="dk2"/>
                </a:solidFill>
              </a:defRPr>
            </a:lvl1pPr>
            <a:lvl2pPr marL="914400" lvl="1" indent="-295275" algn="l">
              <a:lnSpc>
                <a:spcPct val="128571"/>
              </a:lnSpc>
              <a:spcBef>
                <a:spcPts val="450"/>
              </a:spcBef>
              <a:spcAft>
                <a:spcPts val="0"/>
              </a:spcAft>
              <a:buClr>
                <a:schemeClr val="dk2"/>
              </a:buClr>
              <a:buSzPts val="1050"/>
              <a:buChar char="•"/>
              <a:defRPr sz="1050">
                <a:solidFill>
                  <a:schemeClr val="dk2"/>
                </a:solidFill>
              </a:defRPr>
            </a:lvl2pPr>
            <a:lvl3pPr marL="1371600" lvl="2" indent="-295275" algn="l">
              <a:lnSpc>
                <a:spcPct val="128571"/>
              </a:lnSpc>
              <a:spcBef>
                <a:spcPts val="450"/>
              </a:spcBef>
              <a:spcAft>
                <a:spcPts val="0"/>
              </a:spcAft>
              <a:buClr>
                <a:schemeClr val="dk2"/>
              </a:buClr>
              <a:buSzPts val="1050"/>
              <a:buChar char="•"/>
              <a:defRPr sz="1050">
                <a:solidFill>
                  <a:schemeClr val="dk2"/>
                </a:solidFill>
              </a:defRPr>
            </a:lvl3pPr>
            <a:lvl4pPr marL="1828800" lvl="3" indent="-295275" algn="l">
              <a:lnSpc>
                <a:spcPct val="128571"/>
              </a:lnSpc>
              <a:spcBef>
                <a:spcPts val="450"/>
              </a:spcBef>
              <a:spcAft>
                <a:spcPts val="0"/>
              </a:spcAft>
              <a:buClr>
                <a:schemeClr val="dk2"/>
              </a:buClr>
              <a:buSzPts val="1050"/>
              <a:buChar char="•"/>
              <a:defRPr sz="1050">
                <a:solidFill>
                  <a:schemeClr val="dk2"/>
                </a:solidFill>
              </a:defRPr>
            </a:lvl4pPr>
            <a:lvl5pPr marL="2286000" lvl="4" indent="-295275" algn="l">
              <a:lnSpc>
                <a:spcPct val="128571"/>
              </a:lnSpc>
              <a:spcBef>
                <a:spcPts val="450"/>
              </a:spcBef>
              <a:spcAft>
                <a:spcPts val="0"/>
              </a:spcAft>
              <a:buClr>
                <a:schemeClr val="dk2"/>
              </a:buClr>
              <a:buSzPts val="1050"/>
              <a:buChar char="•"/>
              <a:defRPr sz="1050">
                <a:solidFill>
                  <a:schemeClr val="dk2"/>
                </a:solidFill>
              </a:defRPr>
            </a:lvl5pPr>
            <a:lvl6pPr marL="2743200" lvl="5" indent="-342900" algn="l"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7" name="Google Shape;37;p19"/>
          <p:cNvSpPr txBox="1">
            <a:spLocks noGrp="1"/>
          </p:cNvSpPr>
          <p:nvPr>
            <p:ph type="body" idx="2"/>
          </p:nvPr>
        </p:nvSpPr>
        <p:spPr>
          <a:xfrm>
            <a:off x="288290" y="779383"/>
            <a:ext cx="8560593" cy="4878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91425" bIns="0" anchor="t" anchorCtr="0">
            <a:noAutofit/>
          </a:bodyPr>
          <a:lstStyle>
            <a:lvl1pPr marL="457200" lvl="0" indent="-228600" algn="l">
              <a:lnSpc>
                <a:spcPct val="128571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50"/>
              <a:buNone/>
              <a:defRPr sz="1050" b="0" i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342900" algn="l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2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2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2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2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38" name="Google Shape;38;p1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278607" y="4461182"/>
            <a:ext cx="997744" cy="38867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5_Section Divider">
  <p:cSld name="5_Section Divider">
    <p:spTree>
      <p:nvGrpSpPr>
        <p:cNvPr id="1" name="Shape 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0" name="Google Shape;230;p46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-1"/>
            <a:ext cx="9144000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231" name="Google Shape;231;p46"/>
          <p:cNvSpPr txBox="1">
            <a:spLocks noGrp="1"/>
          </p:cNvSpPr>
          <p:nvPr>
            <p:ph type="ftr" idx="11"/>
          </p:nvPr>
        </p:nvSpPr>
        <p:spPr>
          <a:xfrm>
            <a:off x="5441121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2" name="Google Shape;232;p46"/>
          <p:cNvSpPr txBox="1">
            <a:spLocks noGrp="1"/>
          </p:cNvSpPr>
          <p:nvPr>
            <p:ph type="sldNum" idx="12"/>
          </p:nvPr>
        </p:nvSpPr>
        <p:spPr>
          <a:xfrm>
            <a:off x="8527221" y="4767263"/>
            <a:ext cx="35433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233" name="Google Shape;233;p46"/>
          <p:cNvSpPr txBox="1">
            <a:spLocks noGrp="1"/>
          </p:cNvSpPr>
          <p:nvPr>
            <p:ph type="title"/>
          </p:nvPr>
        </p:nvSpPr>
        <p:spPr>
          <a:xfrm>
            <a:off x="780724" y="2098222"/>
            <a:ext cx="3334079" cy="5878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91425" bIns="0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None/>
              <a:defRPr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4" name="Google Shape;234;p46"/>
          <p:cNvSpPr txBox="1">
            <a:spLocks noGrp="1"/>
          </p:cNvSpPr>
          <p:nvPr>
            <p:ph type="body" idx="1"/>
          </p:nvPr>
        </p:nvSpPr>
        <p:spPr>
          <a:xfrm>
            <a:off x="780724" y="2757312"/>
            <a:ext cx="3334079" cy="4430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8000" tIns="0" rIns="91425" bIns="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71D"/>
              </a:buClr>
              <a:buSzPts val="1650"/>
              <a:buNone/>
              <a:defRPr sz="1650" b="0" i="0">
                <a:solidFill>
                  <a:srgbClr val="19171D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342900" algn="l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2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2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2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2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235" name="Google Shape;235;p4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78608" y="4461182"/>
            <a:ext cx="987260" cy="39895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Divider_Insert image left align">
  <p:cSld name="Section Divider_Insert image left align">
    <p:spTree>
      <p:nvGrpSpPr>
        <p:cNvPr id="1" name="Shape 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Google Shape;237;p47"/>
          <p:cNvSpPr>
            <a:spLocks noGrp="1"/>
          </p:cNvSpPr>
          <p:nvPr>
            <p:ph type="pic" idx="2"/>
          </p:nvPr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</p:sp>
      <p:sp>
        <p:nvSpPr>
          <p:cNvPr id="238" name="Google Shape;238;p47"/>
          <p:cNvSpPr txBox="1">
            <a:spLocks noGrp="1"/>
          </p:cNvSpPr>
          <p:nvPr>
            <p:ph type="ftr" idx="11"/>
          </p:nvPr>
        </p:nvSpPr>
        <p:spPr>
          <a:xfrm>
            <a:off x="5441121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9" name="Google Shape;239;p47"/>
          <p:cNvSpPr txBox="1">
            <a:spLocks noGrp="1"/>
          </p:cNvSpPr>
          <p:nvPr>
            <p:ph type="sldNum" idx="12"/>
          </p:nvPr>
        </p:nvSpPr>
        <p:spPr>
          <a:xfrm>
            <a:off x="8527221" y="4767263"/>
            <a:ext cx="35433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240" name="Google Shape;240;p47"/>
          <p:cNvSpPr txBox="1">
            <a:spLocks noGrp="1"/>
          </p:cNvSpPr>
          <p:nvPr>
            <p:ph type="title"/>
          </p:nvPr>
        </p:nvSpPr>
        <p:spPr>
          <a:xfrm>
            <a:off x="780724" y="2098222"/>
            <a:ext cx="3334079" cy="4519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91425" bIns="0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300"/>
              <a:buNone/>
              <a:defRPr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41" name="Google Shape;241;p47"/>
          <p:cNvSpPr txBox="1">
            <a:spLocks noGrp="1"/>
          </p:cNvSpPr>
          <p:nvPr>
            <p:ph type="body" idx="1"/>
          </p:nvPr>
        </p:nvSpPr>
        <p:spPr>
          <a:xfrm>
            <a:off x="799425" y="2757312"/>
            <a:ext cx="3334079" cy="4430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8000" tIns="0" rIns="91425" bIns="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50"/>
              <a:buNone/>
              <a:defRPr sz="1650" b="0" i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342900" algn="l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2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2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2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2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242" name="Google Shape;242;p4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278608" y="4461182"/>
            <a:ext cx="987260" cy="39895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Divider_Insert image right align">
  <p:cSld name="Section Divider_Insert image right align">
    <p:spTree>
      <p:nvGrpSpPr>
        <p:cNvPr id="1" name="Shape 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4" name="Google Shape;244;p48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2"/>
            <a:ext cx="9144000" cy="5140597"/>
          </a:xfrm>
          <a:prstGeom prst="rect">
            <a:avLst/>
          </a:prstGeom>
          <a:noFill/>
          <a:ln>
            <a:noFill/>
          </a:ln>
        </p:spPr>
      </p:pic>
      <p:sp>
        <p:nvSpPr>
          <p:cNvPr id="245" name="Google Shape;245;p48"/>
          <p:cNvSpPr>
            <a:spLocks noGrp="1"/>
          </p:cNvSpPr>
          <p:nvPr>
            <p:ph type="pic" idx="2"/>
          </p:nvPr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</p:sp>
      <p:sp>
        <p:nvSpPr>
          <p:cNvPr id="246" name="Google Shape;246;p48"/>
          <p:cNvSpPr txBox="1">
            <a:spLocks noGrp="1"/>
          </p:cNvSpPr>
          <p:nvPr>
            <p:ph type="ftr" idx="11"/>
          </p:nvPr>
        </p:nvSpPr>
        <p:spPr>
          <a:xfrm>
            <a:off x="5441121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47" name="Google Shape;247;p48"/>
          <p:cNvSpPr txBox="1">
            <a:spLocks noGrp="1"/>
          </p:cNvSpPr>
          <p:nvPr>
            <p:ph type="sldNum" idx="12"/>
          </p:nvPr>
        </p:nvSpPr>
        <p:spPr>
          <a:xfrm>
            <a:off x="8527221" y="4767263"/>
            <a:ext cx="35433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248" name="Google Shape;248;p48"/>
          <p:cNvSpPr txBox="1">
            <a:spLocks noGrp="1"/>
          </p:cNvSpPr>
          <p:nvPr>
            <p:ph type="title"/>
          </p:nvPr>
        </p:nvSpPr>
        <p:spPr>
          <a:xfrm>
            <a:off x="5099631" y="2098223"/>
            <a:ext cx="3334079" cy="4980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91425" bIns="0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300"/>
              <a:buNone/>
              <a:defRPr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49" name="Google Shape;249;p48"/>
          <p:cNvSpPr txBox="1">
            <a:spLocks noGrp="1"/>
          </p:cNvSpPr>
          <p:nvPr>
            <p:ph type="body" idx="1"/>
          </p:nvPr>
        </p:nvSpPr>
        <p:spPr>
          <a:xfrm>
            <a:off x="5099632" y="2757312"/>
            <a:ext cx="3334079" cy="4430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91425" bIns="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50"/>
              <a:buNone/>
              <a:defRPr sz="1650" b="0" i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342900" algn="l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2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2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2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2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250" name="Google Shape;250;p4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78609" y="4461184"/>
            <a:ext cx="991965" cy="398959"/>
          </a:xfrm>
          <a:prstGeom prst="rect">
            <a:avLst/>
          </a:prstGeom>
          <a:noFill/>
          <a:ln>
            <a:noFill/>
          </a:ln>
        </p:spPr>
      </p:pic>
      <p:pic>
        <p:nvPicPr>
          <p:cNvPr id="251" name="Google Shape;251;p48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78608" y="4467713"/>
            <a:ext cx="987260" cy="39895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6_Section Divider_left align">
  <p:cSld name="6_Section Divider_left align">
    <p:spTree>
      <p:nvGrpSpPr>
        <p:cNvPr id="1" name="Shape 2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" name="Google Shape;253;p49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accent1"/>
          </a:solidFill>
          <a:ln w="12700" cap="flat" cmpd="sng">
            <a:solidFill>
              <a:srgbClr val="F2F2F2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05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4" name="Google Shape;254;p49"/>
          <p:cNvSpPr txBox="1">
            <a:spLocks noGrp="1"/>
          </p:cNvSpPr>
          <p:nvPr>
            <p:ph type="ftr" idx="11"/>
          </p:nvPr>
        </p:nvSpPr>
        <p:spPr>
          <a:xfrm>
            <a:off x="5441121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lt2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5" name="Google Shape;255;p49"/>
          <p:cNvSpPr txBox="1">
            <a:spLocks noGrp="1"/>
          </p:cNvSpPr>
          <p:nvPr>
            <p:ph type="sldNum" idx="12"/>
          </p:nvPr>
        </p:nvSpPr>
        <p:spPr>
          <a:xfrm>
            <a:off x="8527221" y="4767263"/>
            <a:ext cx="35433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 sz="6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lvl="1" indent="0" algn="r">
              <a:spcBef>
                <a:spcPts val="0"/>
              </a:spcBef>
              <a:buNone/>
              <a:defRPr sz="6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lvl="2" indent="0" algn="r">
              <a:spcBef>
                <a:spcPts val="0"/>
              </a:spcBef>
              <a:buNone/>
              <a:defRPr sz="6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lvl="3" indent="0" algn="r">
              <a:spcBef>
                <a:spcPts val="0"/>
              </a:spcBef>
              <a:buNone/>
              <a:defRPr sz="6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lvl="4" indent="0" algn="r">
              <a:spcBef>
                <a:spcPts val="0"/>
              </a:spcBef>
              <a:buNone/>
              <a:defRPr sz="6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lvl="5" indent="0" algn="r">
              <a:spcBef>
                <a:spcPts val="0"/>
              </a:spcBef>
              <a:buNone/>
              <a:defRPr sz="6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lvl="6" indent="0" algn="r">
              <a:spcBef>
                <a:spcPts val="0"/>
              </a:spcBef>
              <a:buNone/>
              <a:defRPr sz="6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lvl="7" indent="0" algn="r">
              <a:spcBef>
                <a:spcPts val="0"/>
              </a:spcBef>
              <a:buNone/>
              <a:defRPr sz="6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lvl="8" indent="0" algn="r">
              <a:spcBef>
                <a:spcPts val="0"/>
              </a:spcBef>
              <a:buNone/>
              <a:defRPr sz="6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256" name="Google Shape;256;p49"/>
          <p:cNvSpPr txBox="1">
            <a:spLocks noGrp="1"/>
          </p:cNvSpPr>
          <p:nvPr>
            <p:ph type="title"/>
          </p:nvPr>
        </p:nvSpPr>
        <p:spPr>
          <a:xfrm>
            <a:off x="780724" y="2098224"/>
            <a:ext cx="3334079" cy="5163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91425" bIns="0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None/>
              <a:defRPr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pic>
        <p:nvPicPr>
          <p:cNvPr id="257" name="Google Shape;257;p4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278607" y="4461182"/>
            <a:ext cx="997744" cy="38867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_Section Divider_left align">
  <p:cSld name="3_Section Divider_left align">
    <p:spTree>
      <p:nvGrpSpPr>
        <p:cNvPr id="1" name="Shape 2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" name="Google Shape;259;p50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accent1"/>
          </a:solidFill>
          <a:ln w="12700" cap="flat" cmpd="sng">
            <a:solidFill>
              <a:srgbClr val="F2F2F2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05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0" name="Google Shape;260;p50"/>
          <p:cNvSpPr txBox="1">
            <a:spLocks noGrp="1"/>
          </p:cNvSpPr>
          <p:nvPr>
            <p:ph type="ftr" idx="11"/>
          </p:nvPr>
        </p:nvSpPr>
        <p:spPr>
          <a:xfrm>
            <a:off x="5441121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lt2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1" name="Google Shape;261;p50"/>
          <p:cNvSpPr txBox="1">
            <a:spLocks noGrp="1"/>
          </p:cNvSpPr>
          <p:nvPr>
            <p:ph type="sldNum" idx="12"/>
          </p:nvPr>
        </p:nvSpPr>
        <p:spPr>
          <a:xfrm>
            <a:off x="8527221" y="4767263"/>
            <a:ext cx="35433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 sz="6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lvl="1" indent="0" algn="r">
              <a:spcBef>
                <a:spcPts val="0"/>
              </a:spcBef>
              <a:buNone/>
              <a:defRPr sz="6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lvl="2" indent="0" algn="r">
              <a:spcBef>
                <a:spcPts val="0"/>
              </a:spcBef>
              <a:buNone/>
              <a:defRPr sz="6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lvl="3" indent="0" algn="r">
              <a:spcBef>
                <a:spcPts val="0"/>
              </a:spcBef>
              <a:buNone/>
              <a:defRPr sz="6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lvl="4" indent="0" algn="r">
              <a:spcBef>
                <a:spcPts val="0"/>
              </a:spcBef>
              <a:buNone/>
              <a:defRPr sz="6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lvl="5" indent="0" algn="r">
              <a:spcBef>
                <a:spcPts val="0"/>
              </a:spcBef>
              <a:buNone/>
              <a:defRPr sz="6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lvl="6" indent="0" algn="r">
              <a:spcBef>
                <a:spcPts val="0"/>
              </a:spcBef>
              <a:buNone/>
              <a:defRPr sz="6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lvl="7" indent="0" algn="r">
              <a:spcBef>
                <a:spcPts val="0"/>
              </a:spcBef>
              <a:buNone/>
              <a:defRPr sz="6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lvl="8" indent="0" algn="r">
              <a:spcBef>
                <a:spcPts val="0"/>
              </a:spcBef>
              <a:buNone/>
              <a:defRPr sz="6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262" name="Google Shape;262;p50"/>
          <p:cNvSpPr txBox="1">
            <a:spLocks noGrp="1"/>
          </p:cNvSpPr>
          <p:nvPr>
            <p:ph type="title"/>
          </p:nvPr>
        </p:nvSpPr>
        <p:spPr>
          <a:xfrm>
            <a:off x="780724" y="2098224"/>
            <a:ext cx="3334079" cy="5163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91425" bIns="0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300"/>
              <a:buNone/>
              <a:defRPr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3" name="Google Shape;263;p50"/>
          <p:cNvSpPr txBox="1">
            <a:spLocks noGrp="1"/>
          </p:cNvSpPr>
          <p:nvPr>
            <p:ph type="body" idx="1"/>
          </p:nvPr>
        </p:nvSpPr>
        <p:spPr>
          <a:xfrm>
            <a:off x="780724" y="2757312"/>
            <a:ext cx="3334079" cy="4430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8000" tIns="0" rIns="91425" bIns="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71D"/>
              </a:buClr>
              <a:buSzPts val="1650"/>
              <a:buNone/>
              <a:defRPr sz="1650" b="0" i="0">
                <a:solidFill>
                  <a:srgbClr val="19171D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342900" algn="l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2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2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2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2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264" name="Google Shape;264;p50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278607" y="4461182"/>
            <a:ext cx="997744" cy="38867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0_Section Divider_left align">
  <p:cSld name="10_Section Divider_left align">
    <p:spTree>
      <p:nvGrpSpPr>
        <p:cNvPr id="1" name="Shape 2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" name="Google Shape;266;p51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accent1"/>
          </a:solidFill>
          <a:ln w="12700" cap="flat" cmpd="sng">
            <a:solidFill>
              <a:srgbClr val="F2F2F2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05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7" name="Google Shape;267;p51"/>
          <p:cNvSpPr txBox="1">
            <a:spLocks noGrp="1"/>
          </p:cNvSpPr>
          <p:nvPr>
            <p:ph type="ftr" idx="11"/>
          </p:nvPr>
        </p:nvSpPr>
        <p:spPr>
          <a:xfrm>
            <a:off x="5441121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dk2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8" name="Google Shape;268;p51"/>
          <p:cNvSpPr txBox="1">
            <a:spLocks noGrp="1"/>
          </p:cNvSpPr>
          <p:nvPr>
            <p:ph type="sldNum" idx="12"/>
          </p:nvPr>
        </p:nvSpPr>
        <p:spPr>
          <a:xfrm>
            <a:off x="8527221" y="4767263"/>
            <a:ext cx="35433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 sz="6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lvl="1" indent="0" algn="r">
              <a:spcBef>
                <a:spcPts val="0"/>
              </a:spcBef>
              <a:buNone/>
              <a:defRPr sz="6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lvl="2" indent="0" algn="r">
              <a:spcBef>
                <a:spcPts val="0"/>
              </a:spcBef>
              <a:buNone/>
              <a:defRPr sz="6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lvl="3" indent="0" algn="r">
              <a:spcBef>
                <a:spcPts val="0"/>
              </a:spcBef>
              <a:buNone/>
              <a:defRPr sz="6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lvl="4" indent="0" algn="r">
              <a:spcBef>
                <a:spcPts val="0"/>
              </a:spcBef>
              <a:buNone/>
              <a:defRPr sz="6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lvl="5" indent="0" algn="r">
              <a:spcBef>
                <a:spcPts val="0"/>
              </a:spcBef>
              <a:buNone/>
              <a:defRPr sz="6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lvl="6" indent="0" algn="r">
              <a:spcBef>
                <a:spcPts val="0"/>
              </a:spcBef>
              <a:buNone/>
              <a:defRPr sz="6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lvl="7" indent="0" algn="r">
              <a:spcBef>
                <a:spcPts val="0"/>
              </a:spcBef>
              <a:buNone/>
              <a:defRPr sz="6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lvl="8" indent="0" algn="r">
              <a:spcBef>
                <a:spcPts val="0"/>
              </a:spcBef>
              <a:buNone/>
              <a:defRPr sz="6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269" name="Google Shape;269;p51"/>
          <p:cNvSpPr txBox="1">
            <a:spLocks noGrp="1"/>
          </p:cNvSpPr>
          <p:nvPr>
            <p:ph type="title"/>
          </p:nvPr>
        </p:nvSpPr>
        <p:spPr>
          <a:xfrm>
            <a:off x="780724" y="2098224"/>
            <a:ext cx="3334079" cy="5163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91425" bIns="0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None/>
              <a:defRPr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pic>
        <p:nvPicPr>
          <p:cNvPr id="270" name="Google Shape;270;p5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278607" y="4461182"/>
            <a:ext cx="997744" cy="38867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1_Section Divider_left align">
  <p:cSld name="11_Section Divider_left align">
    <p:spTree>
      <p:nvGrpSpPr>
        <p:cNvPr id="1" name="Shape 2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" name="Google Shape;272;p52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dk2"/>
          </a:solidFill>
          <a:ln w="12700" cap="flat" cmpd="sng">
            <a:solidFill>
              <a:srgbClr val="F2F2F2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05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3" name="Google Shape;273;p52"/>
          <p:cNvSpPr txBox="1">
            <a:spLocks noGrp="1"/>
          </p:cNvSpPr>
          <p:nvPr>
            <p:ph type="ftr" idx="11"/>
          </p:nvPr>
        </p:nvSpPr>
        <p:spPr>
          <a:xfrm>
            <a:off x="5441121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4" name="Google Shape;274;p52"/>
          <p:cNvSpPr txBox="1">
            <a:spLocks noGrp="1"/>
          </p:cNvSpPr>
          <p:nvPr>
            <p:ph type="sldNum" idx="12"/>
          </p:nvPr>
        </p:nvSpPr>
        <p:spPr>
          <a:xfrm>
            <a:off x="8527221" y="4767263"/>
            <a:ext cx="35433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275" name="Google Shape;275;p52"/>
          <p:cNvSpPr txBox="1">
            <a:spLocks noGrp="1"/>
          </p:cNvSpPr>
          <p:nvPr>
            <p:ph type="title"/>
          </p:nvPr>
        </p:nvSpPr>
        <p:spPr>
          <a:xfrm>
            <a:off x="780724" y="2098224"/>
            <a:ext cx="3334079" cy="5163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91425" bIns="0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300"/>
              <a:buNone/>
              <a:defRPr>
                <a:solidFill>
                  <a:schemeClr val="accen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6" name="Google Shape;276;p52"/>
          <p:cNvSpPr txBox="1">
            <a:spLocks noGrp="1"/>
          </p:cNvSpPr>
          <p:nvPr>
            <p:ph type="body" idx="1"/>
          </p:nvPr>
        </p:nvSpPr>
        <p:spPr>
          <a:xfrm>
            <a:off x="780724" y="2757312"/>
            <a:ext cx="3334079" cy="4430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8000" tIns="0" rIns="91425" bIns="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50"/>
              <a:buNone/>
              <a:defRPr sz="1650" b="0" i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342900" algn="l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2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2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2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2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277" name="Google Shape;277;p52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278608" y="4461182"/>
            <a:ext cx="987260" cy="39895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7_Section Divider_left align">
  <p:cSld name="7_Section Divider_left align">
    <p:spTree>
      <p:nvGrpSpPr>
        <p:cNvPr id="1" name="Shape 2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9" name="Google Shape;279;p53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" y="2"/>
            <a:ext cx="9278259" cy="5226269"/>
          </a:xfrm>
          <a:prstGeom prst="rect">
            <a:avLst/>
          </a:prstGeom>
          <a:noFill/>
          <a:ln>
            <a:noFill/>
          </a:ln>
        </p:spPr>
      </p:pic>
      <p:sp>
        <p:nvSpPr>
          <p:cNvPr id="280" name="Google Shape;280;p53"/>
          <p:cNvSpPr txBox="1">
            <a:spLocks noGrp="1"/>
          </p:cNvSpPr>
          <p:nvPr>
            <p:ph type="ftr" idx="11"/>
          </p:nvPr>
        </p:nvSpPr>
        <p:spPr>
          <a:xfrm>
            <a:off x="5441121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lt2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1" name="Google Shape;281;p53"/>
          <p:cNvSpPr txBox="1">
            <a:spLocks noGrp="1"/>
          </p:cNvSpPr>
          <p:nvPr>
            <p:ph type="sldNum" idx="12"/>
          </p:nvPr>
        </p:nvSpPr>
        <p:spPr>
          <a:xfrm>
            <a:off x="8527221" y="4767263"/>
            <a:ext cx="35433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 sz="6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lvl="1" indent="0" algn="r">
              <a:spcBef>
                <a:spcPts val="0"/>
              </a:spcBef>
              <a:buNone/>
              <a:defRPr sz="6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lvl="2" indent="0" algn="r">
              <a:spcBef>
                <a:spcPts val="0"/>
              </a:spcBef>
              <a:buNone/>
              <a:defRPr sz="6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lvl="3" indent="0" algn="r">
              <a:spcBef>
                <a:spcPts val="0"/>
              </a:spcBef>
              <a:buNone/>
              <a:defRPr sz="6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lvl="4" indent="0" algn="r">
              <a:spcBef>
                <a:spcPts val="0"/>
              </a:spcBef>
              <a:buNone/>
              <a:defRPr sz="6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lvl="5" indent="0" algn="r">
              <a:spcBef>
                <a:spcPts val="0"/>
              </a:spcBef>
              <a:buNone/>
              <a:defRPr sz="6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lvl="6" indent="0" algn="r">
              <a:spcBef>
                <a:spcPts val="0"/>
              </a:spcBef>
              <a:buNone/>
              <a:defRPr sz="6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lvl="7" indent="0" algn="r">
              <a:spcBef>
                <a:spcPts val="0"/>
              </a:spcBef>
              <a:buNone/>
              <a:defRPr sz="6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lvl="8" indent="0" algn="r">
              <a:spcBef>
                <a:spcPts val="0"/>
              </a:spcBef>
              <a:buNone/>
              <a:defRPr sz="6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282" name="Google Shape;282;p53"/>
          <p:cNvSpPr txBox="1">
            <a:spLocks noGrp="1"/>
          </p:cNvSpPr>
          <p:nvPr>
            <p:ph type="title"/>
          </p:nvPr>
        </p:nvSpPr>
        <p:spPr>
          <a:xfrm>
            <a:off x="780724" y="2098224"/>
            <a:ext cx="3334079" cy="5163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91425" bIns="0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300"/>
              <a:buNone/>
              <a:defRPr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3" name="Google Shape;283;p53"/>
          <p:cNvSpPr txBox="1">
            <a:spLocks noGrp="1"/>
          </p:cNvSpPr>
          <p:nvPr>
            <p:ph type="body" idx="1"/>
          </p:nvPr>
        </p:nvSpPr>
        <p:spPr>
          <a:xfrm>
            <a:off x="780724" y="2757312"/>
            <a:ext cx="3334079" cy="4430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8000" tIns="0" rIns="91425" bIns="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71D"/>
              </a:buClr>
              <a:buSzPts val="1650"/>
              <a:buNone/>
              <a:defRPr sz="1650" b="0" i="0">
                <a:solidFill>
                  <a:srgbClr val="19171D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342900" algn="l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2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2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2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2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284" name="Google Shape;284;p5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78607" y="4461182"/>
            <a:ext cx="997744" cy="38867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hank you ">
  <p:cSld name="1_Thank you ">
    <p:spTree>
      <p:nvGrpSpPr>
        <p:cNvPr id="1" name="Shape 2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" name="Google Shape;286;p54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accent1"/>
          </a:solidFill>
          <a:ln w="12700" cap="flat" cmpd="sng">
            <a:solidFill>
              <a:srgbClr val="F2F2F2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05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7" name="Google Shape;287;p54"/>
          <p:cNvSpPr txBox="1">
            <a:spLocks noGrp="1"/>
          </p:cNvSpPr>
          <p:nvPr>
            <p:ph type="title"/>
          </p:nvPr>
        </p:nvSpPr>
        <p:spPr>
          <a:xfrm>
            <a:off x="670494" y="2794909"/>
            <a:ext cx="3334079" cy="4980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8000" tIns="0" rIns="91425" bIns="0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300"/>
              <a:buNone/>
              <a:defRPr>
                <a:solidFill>
                  <a:schemeClr val="dk2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pic>
        <p:nvPicPr>
          <p:cNvPr id="288" name="Google Shape;288;p54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64382" y="975564"/>
            <a:ext cx="3862048" cy="156067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Blank white">
  <p:cSld name="2_Blank white">
    <p:spTree>
      <p:nvGrpSpPr>
        <p:cNvPr id="1" name="Shape 2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0" name="Google Shape;290;p55"/>
          <p:cNvSpPr txBox="1">
            <a:spLocks noGrp="1"/>
          </p:cNvSpPr>
          <p:nvPr>
            <p:ph type="ftr" idx="11"/>
          </p:nvPr>
        </p:nvSpPr>
        <p:spPr>
          <a:xfrm>
            <a:off x="5441121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1" name="Google Shape;291;p55"/>
          <p:cNvSpPr txBox="1">
            <a:spLocks noGrp="1"/>
          </p:cNvSpPr>
          <p:nvPr>
            <p:ph type="sldNum" idx="12"/>
          </p:nvPr>
        </p:nvSpPr>
        <p:spPr>
          <a:xfrm>
            <a:off x="8527221" y="4767263"/>
            <a:ext cx="35433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292" name="Google Shape;292;p55"/>
          <p:cNvSpPr txBox="1">
            <a:spLocks noGrp="1"/>
          </p:cNvSpPr>
          <p:nvPr>
            <p:ph type="title"/>
          </p:nvPr>
        </p:nvSpPr>
        <p:spPr>
          <a:xfrm>
            <a:off x="288290" y="735677"/>
            <a:ext cx="7886700" cy="2963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8000" tIns="45700" rIns="91425" bIns="0" anchor="ctr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300"/>
              <a:buNone/>
              <a:defRPr>
                <a:solidFill>
                  <a:schemeClr val="accen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pic>
        <p:nvPicPr>
          <p:cNvPr id="293" name="Google Shape;293;p55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278608" y="4461182"/>
            <a:ext cx="987260" cy="39895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py page 2 column white">
  <p:cSld name="Copy page 2 column white"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20"/>
          <p:cNvSpPr txBox="1">
            <a:spLocks noGrp="1"/>
          </p:cNvSpPr>
          <p:nvPr>
            <p:ph type="ftr" idx="11"/>
          </p:nvPr>
        </p:nvSpPr>
        <p:spPr>
          <a:xfrm>
            <a:off x="5441121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1" name="Google Shape;41;p20"/>
          <p:cNvSpPr txBox="1">
            <a:spLocks noGrp="1"/>
          </p:cNvSpPr>
          <p:nvPr>
            <p:ph type="sldNum" idx="12"/>
          </p:nvPr>
        </p:nvSpPr>
        <p:spPr>
          <a:xfrm>
            <a:off x="8527221" y="4767263"/>
            <a:ext cx="35433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42" name="Google Shape;42;p20"/>
          <p:cNvSpPr txBox="1">
            <a:spLocks noGrp="1"/>
          </p:cNvSpPr>
          <p:nvPr>
            <p:ph type="body" idx="1"/>
          </p:nvPr>
        </p:nvSpPr>
        <p:spPr>
          <a:xfrm>
            <a:off x="4557713" y="1158003"/>
            <a:ext cx="4280297" cy="25423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8000" tIns="0" rIns="91425" bIns="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/>
            </a:lvl1pPr>
            <a:lvl2pPr marL="914400" lvl="1" indent="-342900" algn="l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2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2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2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2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3" name="Google Shape;43;p20"/>
          <p:cNvSpPr txBox="1">
            <a:spLocks noGrp="1"/>
          </p:cNvSpPr>
          <p:nvPr>
            <p:ph type="body" idx="2"/>
          </p:nvPr>
        </p:nvSpPr>
        <p:spPr>
          <a:xfrm>
            <a:off x="278606" y="1158002"/>
            <a:ext cx="4151879" cy="25423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8000" tIns="0" rIns="91425" bIns="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None/>
              <a:defRPr b="0" i="0">
                <a:latin typeface="Arial"/>
                <a:ea typeface="Arial"/>
                <a:cs typeface="Arial"/>
                <a:sym typeface="Arial"/>
              </a:defRPr>
            </a:lvl1pPr>
            <a:lvl2pPr marL="914400" lvl="1" indent="-342900" algn="l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2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2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2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2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4" name="Google Shape;44;p20"/>
          <p:cNvSpPr txBox="1">
            <a:spLocks noGrp="1"/>
          </p:cNvSpPr>
          <p:nvPr>
            <p:ph type="title"/>
          </p:nvPr>
        </p:nvSpPr>
        <p:spPr>
          <a:xfrm>
            <a:off x="288290" y="375629"/>
            <a:ext cx="7886700" cy="2963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91425" bIns="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pic>
        <p:nvPicPr>
          <p:cNvPr id="45" name="Google Shape;45;p20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278607" y="4461182"/>
            <a:ext cx="997744" cy="38867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_Copy page 1 column white">
  <p:cSld name="3_Copy page 1 column white">
    <p:spTree>
      <p:nvGrpSpPr>
        <p:cNvPr id="1" name="Shape 2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5" name="Google Shape;295;p56"/>
          <p:cNvSpPr txBox="1">
            <a:spLocks noGrp="1"/>
          </p:cNvSpPr>
          <p:nvPr>
            <p:ph type="ftr" idx="11"/>
          </p:nvPr>
        </p:nvSpPr>
        <p:spPr>
          <a:xfrm>
            <a:off x="5441121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6" name="Google Shape;296;p56"/>
          <p:cNvSpPr txBox="1">
            <a:spLocks noGrp="1"/>
          </p:cNvSpPr>
          <p:nvPr>
            <p:ph type="sldNum" idx="12"/>
          </p:nvPr>
        </p:nvSpPr>
        <p:spPr>
          <a:xfrm>
            <a:off x="8527221" y="4767263"/>
            <a:ext cx="35433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297" name="Google Shape;297;p56"/>
          <p:cNvSpPr txBox="1">
            <a:spLocks noGrp="1"/>
          </p:cNvSpPr>
          <p:nvPr>
            <p:ph type="title"/>
          </p:nvPr>
        </p:nvSpPr>
        <p:spPr>
          <a:xfrm>
            <a:off x="288290" y="735676"/>
            <a:ext cx="7886700" cy="2963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8000" tIns="45700" rIns="91425" bIns="0" anchor="ctr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8" name="Google Shape;298;p56"/>
          <p:cNvSpPr txBox="1">
            <a:spLocks noGrp="1"/>
          </p:cNvSpPr>
          <p:nvPr>
            <p:ph type="body" idx="1"/>
          </p:nvPr>
        </p:nvSpPr>
        <p:spPr>
          <a:xfrm>
            <a:off x="278607" y="2136545"/>
            <a:ext cx="8560594" cy="22395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8000" tIns="0" rIns="91425" bIns="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None/>
              <a:defRPr>
                <a:solidFill>
                  <a:schemeClr val="dk2"/>
                </a:solidFill>
              </a:defRPr>
            </a:lvl1pPr>
            <a:lvl2pPr marL="914400" lvl="1" indent="-304800" algn="l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2"/>
              </a:buClr>
              <a:buSzPts val="1200"/>
              <a:buChar char="•"/>
              <a:defRPr>
                <a:solidFill>
                  <a:schemeClr val="dk2"/>
                </a:solidFill>
              </a:defRPr>
            </a:lvl2pPr>
            <a:lvl3pPr marL="1371600" lvl="2" indent="-295275" algn="l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2"/>
              </a:buClr>
              <a:buSzPts val="1050"/>
              <a:buChar char="•"/>
              <a:defRPr>
                <a:solidFill>
                  <a:schemeClr val="dk2"/>
                </a:solidFill>
              </a:defRPr>
            </a:lvl3pPr>
            <a:lvl4pPr marL="1828800" lvl="3" indent="-285750" algn="l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2"/>
              </a:buClr>
              <a:buSzPts val="900"/>
              <a:buChar char="•"/>
              <a:defRPr>
                <a:solidFill>
                  <a:schemeClr val="dk2"/>
                </a:solidFill>
              </a:defRPr>
            </a:lvl4pPr>
            <a:lvl5pPr marL="2286000" lvl="4" indent="-276225" algn="l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2"/>
              </a:buClr>
              <a:buSzPts val="750"/>
              <a:buChar char="•"/>
              <a:defRPr>
                <a:solidFill>
                  <a:schemeClr val="dk2"/>
                </a:solidFill>
              </a:defRPr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99" name="Google Shape;299;p56"/>
          <p:cNvSpPr txBox="1">
            <a:spLocks noGrp="1"/>
          </p:cNvSpPr>
          <p:nvPr>
            <p:ph type="body" idx="2"/>
          </p:nvPr>
        </p:nvSpPr>
        <p:spPr>
          <a:xfrm>
            <a:off x="278606" y="1518049"/>
            <a:ext cx="8560593" cy="4878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8000" tIns="0" rIns="91425" bIns="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None/>
              <a:defRPr b="0" i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342900" algn="l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2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2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2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2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300" name="Google Shape;300;p56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278608" y="4461182"/>
            <a:ext cx="987260" cy="39895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Create graph ">
  <p:cSld name="1_Create graph ">
    <p:spTree>
      <p:nvGrpSpPr>
        <p:cNvPr id="1" name="Shape 3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2" name="Google Shape;302;p57"/>
          <p:cNvSpPr/>
          <p:nvPr/>
        </p:nvSpPr>
        <p:spPr>
          <a:xfrm>
            <a:off x="3817144" y="0"/>
            <a:ext cx="5326856" cy="5143500"/>
          </a:xfrm>
          <a:prstGeom prst="rect">
            <a:avLst/>
          </a:prstGeom>
          <a:solidFill>
            <a:schemeClr val="dk1"/>
          </a:solidFill>
          <a:ln w="12700" cap="flat" cmpd="sng">
            <a:solidFill>
              <a:srgbClr val="F2F2F2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05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3" name="Google Shape;303;p57"/>
          <p:cNvSpPr txBox="1">
            <a:spLocks noGrp="1"/>
          </p:cNvSpPr>
          <p:nvPr>
            <p:ph type="ftr" idx="11"/>
          </p:nvPr>
        </p:nvSpPr>
        <p:spPr>
          <a:xfrm>
            <a:off x="5441121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4" name="Google Shape;304;p57"/>
          <p:cNvSpPr txBox="1">
            <a:spLocks noGrp="1"/>
          </p:cNvSpPr>
          <p:nvPr>
            <p:ph type="sldNum" idx="12"/>
          </p:nvPr>
        </p:nvSpPr>
        <p:spPr>
          <a:xfrm>
            <a:off x="8527221" y="4767263"/>
            <a:ext cx="35433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305" name="Google Shape;305;p57"/>
          <p:cNvSpPr txBox="1">
            <a:spLocks noGrp="1"/>
          </p:cNvSpPr>
          <p:nvPr>
            <p:ph type="title"/>
          </p:nvPr>
        </p:nvSpPr>
        <p:spPr>
          <a:xfrm>
            <a:off x="278608" y="735674"/>
            <a:ext cx="3195479" cy="2965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8000" tIns="45700" rIns="91425" bIns="0" anchor="ctr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300"/>
              <a:buNone/>
              <a:defRPr>
                <a:solidFill>
                  <a:schemeClr val="accen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6" name="Google Shape;306;p57"/>
          <p:cNvSpPr txBox="1">
            <a:spLocks noGrp="1"/>
          </p:cNvSpPr>
          <p:nvPr>
            <p:ph type="body" idx="1"/>
          </p:nvPr>
        </p:nvSpPr>
        <p:spPr>
          <a:xfrm>
            <a:off x="268924" y="2136545"/>
            <a:ext cx="3205163" cy="22395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8000" tIns="0" rIns="91425" bIns="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None/>
              <a:defRPr>
                <a:solidFill>
                  <a:schemeClr val="dk2"/>
                </a:solidFill>
              </a:defRPr>
            </a:lvl1pPr>
            <a:lvl2pPr marL="914400" lvl="1" indent="-304800" algn="l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2"/>
              </a:buClr>
              <a:buSzPts val="1200"/>
              <a:buChar char="•"/>
              <a:defRPr>
                <a:solidFill>
                  <a:schemeClr val="dk2"/>
                </a:solidFill>
              </a:defRPr>
            </a:lvl2pPr>
            <a:lvl3pPr marL="1371600" lvl="2" indent="-295275" algn="l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2"/>
              </a:buClr>
              <a:buSzPts val="1050"/>
              <a:buChar char="•"/>
              <a:defRPr>
                <a:solidFill>
                  <a:schemeClr val="dk2"/>
                </a:solidFill>
              </a:defRPr>
            </a:lvl3pPr>
            <a:lvl4pPr marL="1828800" lvl="3" indent="-285750" algn="l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2"/>
              </a:buClr>
              <a:buSzPts val="900"/>
              <a:buChar char="•"/>
              <a:defRPr>
                <a:solidFill>
                  <a:schemeClr val="dk2"/>
                </a:solidFill>
              </a:defRPr>
            </a:lvl4pPr>
            <a:lvl5pPr marL="2286000" lvl="4" indent="-276225" algn="l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2"/>
              </a:buClr>
              <a:buSzPts val="750"/>
              <a:buChar char="•"/>
              <a:defRPr>
                <a:solidFill>
                  <a:schemeClr val="dk2"/>
                </a:solidFill>
              </a:defRPr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07" name="Google Shape;307;p57"/>
          <p:cNvSpPr txBox="1">
            <a:spLocks noGrp="1"/>
          </p:cNvSpPr>
          <p:nvPr>
            <p:ph type="body" idx="2"/>
          </p:nvPr>
        </p:nvSpPr>
        <p:spPr>
          <a:xfrm>
            <a:off x="268924" y="1518049"/>
            <a:ext cx="3205163" cy="4878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8000" tIns="0" rIns="91425" bIns="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None/>
              <a:defRPr b="0" i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342900" algn="l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2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2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2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2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308" name="Google Shape;308;p5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278608" y="4461182"/>
            <a:ext cx="987260" cy="39895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Copy page 2 column white">
  <p:cSld name="1_Copy page 2 column white">
    <p:spTree>
      <p:nvGrpSpPr>
        <p:cNvPr id="1" name="Shape 3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0" name="Google Shape;310;p58"/>
          <p:cNvSpPr txBox="1">
            <a:spLocks noGrp="1"/>
          </p:cNvSpPr>
          <p:nvPr>
            <p:ph type="ftr" idx="11"/>
          </p:nvPr>
        </p:nvSpPr>
        <p:spPr>
          <a:xfrm>
            <a:off x="5441121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1" name="Google Shape;311;p58"/>
          <p:cNvSpPr txBox="1">
            <a:spLocks noGrp="1"/>
          </p:cNvSpPr>
          <p:nvPr>
            <p:ph type="sldNum" idx="12"/>
          </p:nvPr>
        </p:nvSpPr>
        <p:spPr>
          <a:xfrm>
            <a:off x="8527221" y="4767263"/>
            <a:ext cx="35433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>
                <a:solidFill>
                  <a:srgbClr val="A5A5A5"/>
                </a:solidFill>
              </a:defRPr>
            </a:lvl1pPr>
            <a:lvl2pPr marL="0" lvl="1" indent="0" algn="r">
              <a:spcBef>
                <a:spcPts val="0"/>
              </a:spcBef>
              <a:buNone/>
              <a:defRPr>
                <a:solidFill>
                  <a:srgbClr val="A5A5A5"/>
                </a:solidFill>
              </a:defRPr>
            </a:lvl2pPr>
            <a:lvl3pPr marL="0" lvl="2" indent="0" algn="r">
              <a:spcBef>
                <a:spcPts val="0"/>
              </a:spcBef>
              <a:buNone/>
              <a:defRPr>
                <a:solidFill>
                  <a:srgbClr val="A5A5A5"/>
                </a:solidFill>
              </a:defRPr>
            </a:lvl3pPr>
            <a:lvl4pPr marL="0" lvl="3" indent="0" algn="r">
              <a:spcBef>
                <a:spcPts val="0"/>
              </a:spcBef>
              <a:buNone/>
              <a:defRPr>
                <a:solidFill>
                  <a:srgbClr val="A5A5A5"/>
                </a:solidFill>
              </a:defRPr>
            </a:lvl4pPr>
            <a:lvl5pPr marL="0" lvl="4" indent="0" algn="r">
              <a:spcBef>
                <a:spcPts val="0"/>
              </a:spcBef>
              <a:buNone/>
              <a:defRPr>
                <a:solidFill>
                  <a:srgbClr val="A5A5A5"/>
                </a:solidFill>
              </a:defRPr>
            </a:lvl5pPr>
            <a:lvl6pPr marL="0" lvl="5" indent="0" algn="r">
              <a:spcBef>
                <a:spcPts val="0"/>
              </a:spcBef>
              <a:buNone/>
              <a:defRPr>
                <a:solidFill>
                  <a:srgbClr val="A5A5A5"/>
                </a:solidFill>
              </a:defRPr>
            </a:lvl6pPr>
            <a:lvl7pPr marL="0" lvl="6" indent="0" algn="r">
              <a:spcBef>
                <a:spcPts val="0"/>
              </a:spcBef>
              <a:buNone/>
              <a:defRPr>
                <a:solidFill>
                  <a:srgbClr val="A5A5A5"/>
                </a:solidFill>
              </a:defRPr>
            </a:lvl7pPr>
            <a:lvl8pPr marL="0" lvl="7" indent="0" algn="r">
              <a:spcBef>
                <a:spcPts val="0"/>
              </a:spcBef>
              <a:buNone/>
              <a:defRPr>
                <a:solidFill>
                  <a:srgbClr val="A5A5A5"/>
                </a:solidFill>
              </a:defRPr>
            </a:lvl8pPr>
            <a:lvl9pPr marL="0" lvl="8" indent="0" algn="r">
              <a:spcBef>
                <a:spcPts val="0"/>
              </a:spcBef>
              <a:buNone/>
              <a:defRPr>
                <a:solidFill>
                  <a:srgbClr val="A5A5A5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312" name="Google Shape;312;p58"/>
          <p:cNvSpPr txBox="1">
            <a:spLocks noGrp="1"/>
          </p:cNvSpPr>
          <p:nvPr>
            <p:ph type="title"/>
          </p:nvPr>
        </p:nvSpPr>
        <p:spPr>
          <a:xfrm>
            <a:off x="288290" y="735675"/>
            <a:ext cx="7886700" cy="2963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8000" tIns="45700" rIns="91425" bIns="0" anchor="ctr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3" name="Google Shape;313;p58"/>
          <p:cNvSpPr txBox="1">
            <a:spLocks noGrp="1"/>
          </p:cNvSpPr>
          <p:nvPr>
            <p:ph type="body" idx="1"/>
          </p:nvPr>
        </p:nvSpPr>
        <p:spPr>
          <a:xfrm>
            <a:off x="4557713" y="1518048"/>
            <a:ext cx="4280297" cy="25423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8000" tIns="0" rIns="91425" bIns="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/>
            </a:lvl1pPr>
            <a:lvl2pPr marL="914400" lvl="1" indent="-342900" algn="l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2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2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2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2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14" name="Google Shape;314;p58"/>
          <p:cNvSpPr txBox="1">
            <a:spLocks noGrp="1"/>
          </p:cNvSpPr>
          <p:nvPr>
            <p:ph type="body" idx="2"/>
          </p:nvPr>
        </p:nvSpPr>
        <p:spPr>
          <a:xfrm>
            <a:off x="278606" y="1518047"/>
            <a:ext cx="4151879" cy="25423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8000" tIns="0" rIns="91425" bIns="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None/>
              <a:defRPr b="0" i="0">
                <a:latin typeface="Arial"/>
                <a:ea typeface="Arial"/>
                <a:cs typeface="Arial"/>
                <a:sym typeface="Arial"/>
              </a:defRPr>
            </a:lvl1pPr>
            <a:lvl2pPr marL="914400" lvl="1" indent="-342900" algn="l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2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2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2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2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315" name="Google Shape;315;p58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278608" y="4461182"/>
            <a:ext cx="987260" cy="39895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Copy page 3 column white">
  <p:cSld name="1_Copy page 3 column white">
    <p:spTree>
      <p:nvGrpSpPr>
        <p:cNvPr id="1" name="Shape 3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" name="Google Shape;317;p59"/>
          <p:cNvSpPr txBox="1">
            <a:spLocks noGrp="1"/>
          </p:cNvSpPr>
          <p:nvPr>
            <p:ph type="ftr" idx="11"/>
          </p:nvPr>
        </p:nvSpPr>
        <p:spPr>
          <a:xfrm>
            <a:off x="5441121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8" name="Google Shape;318;p59"/>
          <p:cNvSpPr txBox="1">
            <a:spLocks noGrp="1"/>
          </p:cNvSpPr>
          <p:nvPr>
            <p:ph type="sldNum" idx="12"/>
          </p:nvPr>
        </p:nvSpPr>
        <p:spPr>
          <a:xfrm>
            <a:off x="8527221" y="4767263"/>
            <a:ext cx="35433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319" name="Google Shape;319;p59"/>
          <p:cNvSpPr txBox="1">
            <a:spLocks noGrp="1"/>
          </p:cNvSpPr>
          <p:nvPr>
            <p:ph type="title"/>
          </p:nvPr>
        </p:nvSpPr>
        <p:spPr>
          <a:xfrm>
            <a:off x="288290" y="735676"/>
            <a:ext cx="7886700" cy="2963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8000" tIns="45700" rIns="91425" bIns="0" anchor="ctr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0" name="Google Shape;320;p59"/>
          <p:cNvSpPr txBox="1">
            <a:spLocks noGrp="1"/>
          </p:cNvSpPr>
          <p:nvPr>
            <p:ph type="body" idx="1"/>
          </p:nvPr>
        </p:nvSpPr>
        <p:spPr>
          <a:xfrm>
            <a:off x="278607" y="1518048"/>
            <a:ext cx="2736737" cy="25423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8000" tIns="0" rIns="91425" bIns="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None/>
              <a:defRPr b="0" i="0">
                <a:latin typeface="Arial"/>
                <a:ea typeface="Arial"/>
                <a:cs typeface="Arial"/>
                <a:sym typeface="Arial"/>
              </a:defRPr>
            </a:lvl1pPr>
            <a:lvl2pPr marL="914400" lvl="1" indent="-342900" algn="l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2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2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2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2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21" name="Google Shape;321;p59"/>
          <p:cNvSpPr txBox="1">
            <a:spLocks noGrp="1"/>
          </p:cNvSpPr>
          <p:nvPr>
            <p:ph type="body" idx="2"/>
          </p:nvPr>
        </p:nvSpPr>
        <p:spPr>
          <a:xfrm>
            <a:off x="3189686" y="1518047"/>
            <a:ext cx="5648325" cy="25419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8000" tIns="0" rIns="91425" bIns="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None/>
              <a:defRPr>
                <a:solidFill>
                  <a:schemeClr val="dk2"/>
                </a:solidFill>
              </a:defRPr>
            </a:lvl1pPr>
            <a:lvl2pPr marL="914400" lvl="1" indent="-304800" algn="l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2"/>
              </a:buClr>
              <a:buSzPts val="1200"/>
              <a:buChar char="•"/>
              <a:defRPr>
                <a:solidFill>
                  <a:schemeClr val="dk2"/>
                </a:solidFill>
              </a:defRPr>
            </a:lvl2pPr>
            <a:lvl3pPr marL="1371600" lvl="2" indent="-295275" algn="l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2"/>
              </a:buClr>
              <a:buSzPts val="1050"/>
              <a:buChar char="•"/>
              <a:defRPr>
                <a:solidFill>
                  <a:schemeClr val="dk2"/>
                </a:solidFill>
              </a:defRPr>
            </a:lvl3pPr>
            <a:lvl4pPr marL="1828800" lvl="3" indent="-285750" algn="l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2"/>
              </a:buClr>
              <a:buSzPts val="900"/>
              <a:buChar char="•"/>
              <a:defRPr>
                <a:solidFill>
                  <a:schemeClr val="dk2"/>
                </a:solidFill>
              </a:defRPr>
            </a:lvl4pPr>
            <a:lvl5pPr marL="2286000" lvl="4" indent="-276225" algn="l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2"/>
              </a:buClr>
              <a:buSzPts val="750"/>
              <a:buChar char="•"/>
              <a:defRPr>
                <a:solidFill>
                  <a:schemeClr val="dk2"/>
                </a:solidFill>
              </a:defRPr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322" name="Google Shape;322;p5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278608" y="4461182"/>
            <a:ext cx="987260" cy="39895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3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4" name="Google Shape;324;p60"/>
          <p:cNvSpPr txBox="1">
            <a:spLocks noGrp="1"/>
          </p:cNvSpPr>
          <p:nvPr>
            <p:ph type="title"/>
          </p:nvPr>
        </p:nvSpPr>
        <p:spPr>
          <a:xfrm>
            <a:off x="288290" y="375629"/>
            <a:ext cx="7886700" cy="2963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8000" tIns="45700" rIns="91425" bIns="0" anchor="ctr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5" name="Google Shape;325;p60"/>
          <p:cNvSpPr txBox="1">
            <a:spLocks noGrp="1"/>
          </p:cNvSpPr>
          <p:nvPr>
            <p:ph type="body" idx="1"/>
          </p:nvPr>
        </p:nvSpPr>
        <p:spPr>
          <a:xfrm>
            <a:off x="288289" y="896303"/>
            <a:ext cx="8549720" cy="30539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8000" tIns="0" rIns="91425" bIns="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/>
            </a:lvl1pPr>
            <a:lvl2pPr marL="914400" lvl="1" indent="-342900" algn="l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2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2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2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2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26" name="Google Shape;326;p60"/>
          <p:cNvSpPr txBox="1">
            <a:spLocks noGrp="1"/>
          </p:cNvSpPr>
          <p:nvPr>
            <p:ph type="dt" idx="10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7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7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7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7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7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7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7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7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7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27" name="Google Shape;327;p60"/>
          <p:cNvSpPr txBox="1">
            <a:spLocks noGrp="1"/>
          </p:cNvSpPr>
          <p:nvPr>
            <p:ph type="ftr" idx="11"/>
          </p:nvPr>
        </p:nvSpPr>
        <p:spPr>
          <a:xfrm>
            <a:off x="5441121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8" name="Google Shape;328;p60"/>
          <p:cNvSpPr txBox="1">
            <a:spLocks noGrp="1"/>
          </p:cNvSpPr>
          <p:nvPr>
            <p:ph type="sldNum" idx="12"/>
          </p:nvPr>
        </p:nvSpPr>
        <p:spPr>
          <a:xfrm>
            <a:off x="8527221" y="4767263"/>
            <a:ext cx="35433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py page 3 column white">
  <p:cSld name="Copy page 3 column white"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21"/>
          <p:cNvSpPr txBox="1">
            <a:spLocks noGrp="1"/>
          </p:cNvSpPr>
          <p:nvPr>
            <p:ph type="ftr" idx="11"/>
          </p:nvPr>
        </p:nvSpPr>
        <p:spPr>
          <a:xfrm>
            <a:off x="5441121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21"/>
          <p:cNvSpPr txBox="1">
            <a:spLocks noGrp="1"/>
          </p:cNvSpPr>
          <p:nvPr>
            <p:ph type="sldNum" idx="12"/>
          </p:nvPr>
        </p:nvSpPr>
        <p:spPr>
          <a:xfrm>
            <a:off x="8527221" y="4767263"/>
            <a:ext cx="35433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49" name="Google Shape;49;p21"/>
          <p:cNvSpPr txBox="1">
            <a:spLocks noGrp="1"/>
          </p:cNvSpPr>
          <p:nvPr>
            <p:ph type="body" idx="1"/>
          </p:nvPr>
        </p:nvSpPr>
        <p:spPr>
          <a:xfrm>
            <a:off x="278606" y="815102"/>
            <a:ext cx="2736737" cy="25423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8000" tIns="0" rIns="91425" bIns="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None/>
              <a:defRPr b="0" i="0">
                <a:latin typeface="Arial"/>
                <a:ea typeface="Arial"/>
                <a:cs typeface="Arial"/>
                <a:sym typeface="Arial"/>
              </a:defRPr>
            </a:lvl1pPr>
            <a:lvl2pPr marL="914400" lvl="1" indent="-342900" algn="l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2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2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2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2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0" name="Google Shape;50;p21"/>
          <p:cNvSpPr txBox="1">
            <a:spLocks noGrp="1"/>
          </p:cNvSpPr>
          <p:nvPr>
            <p:ph type="body" idx="2"/>
          </p:nvPr>
        </p:nvSpPr>
        <p:spPr>
          <a:xfrm>
            <a:off x="3189685" y="815102"/>
            <a:ext cx="5648325" cy="25419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8000" tIns="0" rIns="91425" bIns="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None/>
              <a:defRPr>
                <a:solidFill>
                  <a:schemeClr val="dk2"/>
                </a:solidFill>
              </a:defRPr>
            </a:lvl1pPr>
            <a:lvl2pPr marL="914400" lvl="1" indent="-304800" algn="l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2"/>
              </a:buClr>
              <a:buSzPts val="1200"/>
              <a:buChar char="•"/>
              <a:defRPr>
                <a:solidFill>
                  <a:schemeClr val="dk2"/>
                </a:solidFill>
              </a:defRPr>
            </a:lvl2pPr>
            <a:lvl3pPr marL="1371600" lvl="2" indent="-295275" algn="l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2"/>
              </a:buClr>
              <a:buSzPts val="1050"/>
              <a:buChar char="•"/>
              <a:defRPr>
                <a:solidFill>
                  <a:schemeClr val="dk2"/>
                </a:solidFill>
              </a:defRPr>
            </a:lvl3pPr>
            <a:lvl4pPr marL="1828800" lvl="3" indent="-285750" algn="l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2"/>
              </a:buClr>
              <a:buSzPts val="900"/>
              <a:buChar char="•"/>
              <a:defRPr>
                <a:solidFill>
                  <a:schemeClr val="dk2"/>
                </a:solidFill>
              </a:defRPr>
            </a:lvl4pPr>
            <a:lvl5pPr marL="2286000" lvl="4" indent="-276225" algn="l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2"/>
              </a:buClr>
              <a:buSzPts val="750"/>
              <a:buChar char="•"/>
              <a:defRPr>
                <a:solidFill>
                  <a:schemeClr val="dk2"/>
                </a:solidFill>
              </a:defRPr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1" name="Google Shape;51;p21"/>
          <p:cNvSpPr txBox="1">
            <a:spLocks noGrp="1"/>
          </p:cNvSpPr>
          <p:nvPr>
            <p:ph type="title"/>
          </p:nvPr>
        </p:nvSpPr>
        <p:spPr>
          <a:xfrm>
            <a:off x="288290" y="375629"/>
            <a:ext cx="7886700" cy="2963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91425" bIns="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pic>
        <p:nvPicPr>
          <p:cNvPr id="52" name="Google Shape;52;p2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278607" y="4461182"/>
            <a:ext cx="997744" cy="38867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py page 1 column grey">
  <p:cSld name="Copy page 1 column grey"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22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525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5" name="Google Shape;55;p22"/>
          <p:cNvSpPr txBox="1">
            <a:spLocks noGrp="1"/>
          </p:cNvSpPr>
          <p:nvPr>
            <p:ph type="ftr" idx="11"/>
          </p:nvPr>
        </p:nvSpPr>
        <p:spPr>
          <a:xfrm>
            <a:off x="5441121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22"/>
          <p:cNvSpPr txBox="1">
            <a:spLocks noGrp="1"/>
          </p:cNvSpPr>
          <p:nvPr>
            <p:ph type="sldNum" idx="12"/>
          </p:nvPr>
        </p:nvSpPr>
        <p:spPr>
          <a:xfrm>
            <a:off x="8527221" y="4767263"/>
            <a:ext cx="35433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57" name="Google Shape;57;p22"/>
          <p:cNvSpPr txBox="1">
            <a:spLocks noGrp="1"/>
          </p:cNvSpPr>
          <p:nvPr>
            <p:ph type="title"/>
          </p:nvPr>
        </p:nvSpPr>
        <p:spPr>
          <a:xfrm>
            <a:off x="288290" y="375629"/>
            <a:ext cx="7886700" cy="2963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91425" bIns="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8" name="Google Shape;58;p22"/>
          <p:cNvSpPr txBox="1">
            <a:spLocks noGrp="1"/>
          </p:cNvSpPr>
          <p:nvPr>
            <p:ph type="body" idx="1"/>
          </p:nvPr>
        </p:nvSpPr>
        <p:spPr>
          <a:xfrm>
            <a:off x="278606" y="1376448"/>
            <a:ext cx="8560594" cy="22395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91425" bIns="0" anchor="t" anchorCtr="0">
            <a:normAutofit/>
          </a:bodyPr>
          <a:lstStyle>
            <a:lvl1pPr marL="457200" lvl="0" indent="-228600" algn="l">
              <a:lnSpc>
                <a:spcPct val="128571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50"/>
              <a:buNone/>
              <a:defRPr sz="1050">
                <a:solidFill>
                  <a:schemeClr val="lt1"/>
                </a:solidFill>
              </a:defRPr>
            </a:lvl1pPr>
            <a:lvl2pPr marL="914400" lvl="1" indent="-295275" algn="l">
              <a:lnSpc>
                <a:spcPct val="128571"/>
              </a:lnSpc>
              <a:spcBef>
                <a:spcPts val="450"/>
              </a:spcBef>
              <a:spcAft>
                <a:spcPts val="0"/>
              </a:spcAft>
              <a:buClr>
                <a:schemeClr val="lt1"/>
              </a:buClr>
              <a:buSzPts val="1050"/>
              <a:buChar char="•"/>
              <a:defRPr sz="1050">
                <a:solidFill>
                  <a:schemeClr val="lt1"/>
                </a:solidFill>
              </a:defRPr>
            </a:lvl2pPr>
            <a:lvl3pPr marL="1371600" lvl="2" indent="-295275" algn="l">
              <a:lnSpc>
                <a:spcPct val="128571"/>
              </a:lnSpc>
              <a:spcBef>
                <a:spcPts val="450"/>
              </a:spcBef>
              <a:spcAft>
                <a:spcPts val="0"/>
              </a:spcAft>
              <a:buClr>
                <a:schemeClr val="lt1"/>
              </a:buClr>
              <a:buSzPts val="1050"/>
              <a:buChar char="•"/>
              <a:defRPr sz="1050">
                <a:solidFill>
                  <a:schemeClr val="lt1"/>
                </a:solidFill>
              </a:defRPr>
            </a:lvl3pPr>
            <a:lvl4pPr marL="1828800" lvl="3" indent="-295275" algn="l">
              <a:lnSpc>
                <a:spcPct val="128571"/>
              </a:lnSpc>
              <a:spcBef>
                <a:spcPts val="450"/>
              </a:spcBef>
              <a:spcAft>
                <a:spcPts val="0"/>
              </a:spcAft>
              <a:buClr>
                <a:schemeClr val="lt1"/>
              </a:buClr>
              <a:buSzPts val="1050"/>
              <a:buChar char="•"/>
              <a:defRPr sz="1050">
                <a:solidFill>
                  <a:schemeClr val="lt1"/>
                </a:solidFill>
              </a:defRPr>
            </a:lvl4pPr>
            <a:lvl5pPr marL="2286000" lvl="4" indent="-295275" algn="l">
              <a:lnSpc>
                <a:spcPct val="128571"/>
              </a:lnSpc>
              <a:spcBef>
                <a:spcPts val="450"/>
              </a:spcBef>
              <a:spcAft>
                <a:spcPts val="0"/>
              </a:spcAft>
              <a:buClr>
                <a:schemeClr val="lt1"/>
              </a:buClr>
              <a:buSzPts val="1050"/>
              <a:buChar char="•"/>
              <a:defRPr sz="1050">
                <a:solidFill>
                  <a:schemeClr val="lt1"/>
                </a:solidFill>
              </a:defRPr>
            </a:lvl5pPr>
            <a:lvl6pPr marL="2743200" lvl="5" indent="-342900" algn="l"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9" name="Google Shape;59;p22"/>
          <p:cNvSpPr txBox="1">
            <a:spLocks noGrp="1"/>
          </p:cNvSpPr>
          <p:nvPr>
            <p:ph type="body" idx="2"/>
          </p:nvPr>
        </p:nvSpPr>
        <p:spPr>
          <a:xfrm>
            <a:off x="278606" y="779383"/>
            <a:ext cx="8560593" cy="4878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91425" bIns="0" anchor="t" anchorCtr="0">
            <a:normAutofit/>
          </a:bodyPr>
          <a:lstStyle>
            <a:lvl1pPr marL="457200" lvl="0" indent="-228600" algn="l">
              <a:lnSpc>
                <a:spcPct val="128571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50"/>
              <a:buNone/>
              <a:defRPr sz="1050" b="0" i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342900" algn="l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2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2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2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2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60" name="Google Shape;60;p22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278607" y="4461182"/>
            <a:ext cx="997744" cy="38867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py page 2 column grey">
  <p:cSld name="Copy page 2 column grey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23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525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3" name="Google Shape;63;p23"/>
          <p:cNvSpPr txBox="1">
            <a:spLocks noGrp="1"/>
          </p:cNvSpPr>
          <p:nvPr>
            <p:ph type="ftr" idx="11"/>
          </p:nvPr>
        </p:nvSpPr>
        <p:spPr>
          <a:xfrm>
            <a:off x="5441121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23"/>
          <p:cNvSpPr txBox="1">
            <a:spLocks noGrp="1"/>
          </p:cNvSpPr>
          <p:nvPr>
            <p:ph type="sldNum" idx="12"/>
          </p:nvPr>
        </p:nvSpPr>
        <p:spPr>
          <a:xfrm>
            <a:off x="8527221" y="4767263"/>
            <a:ext cx="35433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65" name="Google Shape;65;p23"/>
          <p:cNvSpPr txBox="1">
            <a:spLocks noGrp="1"/>
          </p:cNvSpPr>
          <p:nvPr>
            <p:ph type="body" idx="1"/>
          </p:nvPr>
        </p:nvSpPr>
        <p:spPr>
          <a:xfrm>
            <a:off x="4557713" y="1158002"/>
            <a:ext cx="4280297" cy="25423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8000" tIns="0" rIns="91425" bIns="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>
                <a:solidFill>
                  <a:schemeClr val="lt1"/>
                </a:solidFill>
              </a:defRPr>
            </a:lvl1pPr>
            <a:lvl2pPr marL="914400" lvl="1" indent="-304800" algn="l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lt1"/>
              </a:buClr>
              <a:buSzPts val="1200"/>
              <a:buChar char="•"/>
              <a:defRPr>
                <a:solidFill>
                  <a:schemeClr val="lt1"/>
                </a:solidFill>
              </a:defRPr>
            </a:lvl2pPr>
            <a:lvl3pPr marL="1371600" lvl="2" indent="-295275" algn="l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lt1"/>
              </a:buClr>
              <a:buSzPts val="1050"/>
              <a:buChar char="•"/>
              <a:defRPr>
                <a:solidFill>
                  <a:schemeClr val="lt1"/>
                </a:solidFill>
              </a:defRPr>
            </a:lvl3pPr>
            <a:lvl4pPr marL="1828800" lvl="3" indent="-285750" algn="l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lt1"/>
              </a:buClr>
              <a:buSzPts val="900"/>
              <a:buChar char="•"/>
              <a:defRPr>
                <a:solidFill>
                  <a:schemeClr val="lt1"/>
                </a:solidFill>
              </a:defRPr>
            </a:lvl4pPr>
            <a:lvl5pPr marL="2286000" lvl="4" indent="-276225" algn="l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lt1"/>
              </a:buClr>
              <a:buSzPts val="750"/>
              <a:buChar char="•"/>
              <a:defRPr>
                <a:solidFill>
                  <a:schemeClr val="lt1"/>
                </a:solidFill>
              </a:defRPr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6" name="Google Shape;66;p23"/>
          <p:cNvSpPr txBox="1">
            <a:spLocks noGrp="1"/>
          </p:cNvSpPr>
          <p:nvPr>
            <p:ph type="body" idx="2"/>
          </p:nvPr>
        </p:nvSpPr>
        <p:spPr>
          <a:xfrm>
            <a:off x="278606" y="1158001"/>
            <a:ext cx="4151879" cy="25423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8000" tIns="0" rIns="91425" bIns="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b="0" i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342900" algn="l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2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2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2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2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7" name="Google Shape;67;p23"/>
          <p:cNvSpPr txBox="1">
            <a:spLocks noGrp="1"/>
          </p:cNvSpPr>
          <p:nvPr>
            <p:ph type="title"/>
          </p:nvPr>
        </p:nvSpPr>
        <p:spPr>
          <a:xfrm>
            <a:off x="288290" y="375629"/>
            <a:ext cx="7886700" cy="2963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91425" bIns="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pic>
        <p:nvPicPr>
          <p:cNvPr id="68" name="Google Shape;68;p23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278607" y="4461182"/>
            <a:ext cx="997744" cy="38867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py page 3 column grey">
  <p:cSld name="Copy page 3 column grey"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24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525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1" name="Google Shape;71;p24"/>
          <p:cNvSpPr txBox="1">
            <a:spLocks noGrp="1"/>
          </p:cNvSpPr>
          <p:nvPr>
            <p:ph type="ftr" idx="11"/>
          </p:nvPr>
        </p:nvSpPr>
        <p:spPr>
          <a:xfrm>
            <a:off x="5441121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24"/>
          <p:cNvSpPr txBox="1">
            <a:spLocks noGrp="1"/>
          </p:cNvSpPr>
          <p:nvPr>
            <p:ph type="sldNum" idx="12"/>
          </p:nvPr>
        </p:nvSpPr>
        <p:spPr>
          <a:xfrm>
            <a:off x="8527221" y="4767263"/>
            <a:ext cx="35433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73" name="Google Shape;73;p24"/>
          <p:cNvSpPr txBox="1">
            <a:spLocks noGrp="1"/>
          </p:cNvSpPr>
          <p:nvPr>
            <p:ph type="body" idx="1"/>
          </p:nvPr>
        </p:nvSpPr>
        <p:spPr>
          <a:xfrm>
            <a:off x="278606" y="1158001"/>
            <a:ext cx="2736737" cy="25423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8000" tIns="0" rIns="91425" bIns="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b="0" i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342900" algn="l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2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2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2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2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4" name="Google Shape;74;p24"/>
          <p:cNvSpPr txBox="1">
            <a:spLocks noGrp="1"/>
          </p:cNvSpPr>
          <p:nvPr>
            <p:ph type="body" idx="2"/>
          </p:nvPr>
        </p:nvSpPr>
        <p:spPr>
          <a:xfrm>
            <a:off x="3189685" y="1158002"/>
            <a:ext cx="5648325" cy="25419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8000" tIns="0" rIns="91425" bIns="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>
                <a:solidFill>
                  <a:schemeClr val="lt1"/>
                </a:solidFill>
              </a:defRPr>
            </a:lvl1pPr>
            <a:lvl2pPr marL="914400" lvl="1" indent="-304800" algn="l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lt1"/>
              </a:buClr>
              <a:buSzPts val="1200"/>
              <a:buChar char="•"/>
              <a:defRPr>
                <a:solidFill>
                  <a:schemeClr val="lt1"/>
                </a:solidFill>
              </a:defRPr>
            </a:lvl2pPr>
            <a:lvl3pPr marL="1371600" lvl="2" indent="-295275" algn="l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lt1"/>
              </a:buClr>
              <a:buSzPts val="1050"/>
              <a:buChar char="•"/>
              <a:defRPr>
                <a:solidFill>
                  <a:schemeClr val="lt1"/>
                </a:solidFill>
              </a:defRPr>
            </a:lvl3pPr>
            <a:lvl4pPr marL="1828800" lvl="3" indent="-285750" algn="l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lt1"/>
              </a:buClr>
              <a:buSzPts val="900"/>
              <a:buChar char="•"/>
              <a:defRPr>
                <a:solidFill>
                  <a:schemeClr val="lt1"/>
                </a:solidFill>
              </a:defRPr>
            </a:lvl4pPr>
            <a:lvl5pPr marL="2286000" lvl="4" indent="-276225" algn="l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lt1"/>
              </a:buClr>
              <a:buSzPts val="750"/>
              <a:buChar char="•"/>
              <a:defRPr>
                <a:solidFill>
                  <a:schemeClr val="lt1"/>
                </a:solidFill>
              </a:defRPr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5" name="Google Shape;75;p24"/>
          <p:cNvSpPr txBox="1">
            <a:spLocks noGrp="1"/>
          </p:cNvSpPr>
          <p:nvPr>
            <p:ph type="title"/>
          </p:nvPr>
        </p:nvSpPr>
        <p:spPr>
          <a:xfrm>
            <a:off x="288290" y="375629"/>
            <a:ext cx="7886700" cy="2963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91425" bIns="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pic>
        <p:nvPicPr>
          <p:cNvPr id="76" name="Google Shape;76;p24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278607" y="4461182"/>
            <a:ext cx="997744" cy="38867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">
  <p:cSld name="Table"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25"/>
          <p:cNvSpPr txBox="1">
            <a:spLocks noGrp="1"/>
          </p:cNvSpPr>
          <p:nvPr>
            <p:ph type="ftr" idx="11"/>
          </p:nvPr>
        </p:nvSpPr>
        <p:spPr>
          <a:xfrm>
            <a:off x="5441121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25"/>
          <p:cNvSpPr txBox="1">
            <a:spLocks noGrp="1"/>
          </p:cNvSpPr>
          <p:nvPr>
            <p:ph type="sldNum" idx="12"/>
          </p:nvPr>
        </p:nvSpPr>
        <p:spPr>
          <a:xfrm>
            <a:off x="8527221" y="4767263"/>
            <a:ext cx="35433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80" name="Google Shape;80;p25"/>
          <p:cNvSpPr txBox="1">
            <a:spLocks noGrp="1"/>
          </p:cNvSpPr>
          <p:nvPr>
            <p:ph type="title"/>
          </p:nvPr>
        </p:nvSpPr>
        <p:spPr>
          <a:xfrm>
            <a:off x="288290" y="381345"/>
            <a:ext cx="7886700" cy="2963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8000" tIns="45700" rIns="91425" bIns="0" anchor="ctr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pic>
        <p:nvPicPr>
          <p:cNvPr id="81" name="Google Shape;81;p25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278607" y="4461182"/>
            <a:ext cx="997744" cy="38867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slideLayout" Target="../slideLayouts/slideLayout42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45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4" Type="http://schemas.openxmlformats.org/officeDocument/2006/relationships/slideLayout" Target="../slideLayouts/slideLayout44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slideLayout" Target="../slideLayouts/slideLayout43.xml"/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20" Type="http://schemas.openxmlformats.org/officeDocument/2006/relationships/slideLayout" Target="../slideLayouts/slideLayout20.xml"/><Relationship Id="rId41" Type="http://schemas.openxmlformats.org/officeDocument/2006/relationships/slideLayout" Target="../slideLayouts/slideLayout4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5"/>
          <p:cNvSpPr txBox="1">
            <a:spLocks noGrp="1"/>
          </p:cNvSpPr>
          <p:nvPr>
            <p:ph type="title"/>
          </p:nvPr>
        </p:nvSpPr>
        <p:spPr>
          <a:xfrm>
            <a:off x="288290" y="375629"/>
            <a:ext cx="7886700" cy="2963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8000" tIns="45700" rIns="91425" bIns="0" anchor="ctr" anchorCtr="0">
            <a:norm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300"/>
              <a:buFont typeface="Arial"/>
              <a:buNone/>
              <a:defRPr sz="3300" b="1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15"/>
          <p:cNvSpPr txBox="1">
            <a:spLocks noGrp="1"/>
          </p:cNvSpPr>
          <p:nvPr>
            <p:ph type="body" idx="1"/>
          </p:nvPr>
        </p:nvSpPr>
        <p:spPr>
          <a:xfrm>
            <a:off x="288289" y="896303"/>
            <a:ext cx="8549720" cy="30539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8000" tIns="0" rIns="91425" bIns="0" anchor="t" anchorCtr="0">
            <a:norm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0480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95275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2"/>
              </a:buClr>
              <a:buSzPts val="1050"/>
              <a:buFont typeface="Arial"/>
              <a:buChar char="•"/>
              <a:defRPr sz="105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857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2"/>
              </a:buClr>
              <a:buSzPts val="900"/>
              <a:buFont typeface="Arial"/>
              <a:buChar char="•"/>
              <a:defRPr sz="9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76225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2"/>
              </a:buClr>
              <a:buSzPts val="750"/>
              <a:buFont typeface="Arial"/>
              <a:buChar char="•"/>
              <a:defRPr sz="75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2" name="Google Shape;12;p15"/>
          <p:cNvSpPr txBox="1">
            <a:spLocks noGrp="1"/>
          </p:cNvSpPr>
          <p:nvPr>
            <p:ph type="ftr" idx="11"/>
          </p:nvPr>
        </p:nvSpPr>
        <p:spPr>
          <a:xfrm>
            <a:off x="5441121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600" b="0" i="0" u="none" strike="noStrike" cap="none">
                <a:solidFill>
                  <a:srgbClr val="A5A5A5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7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7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7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7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7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7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7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7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3" name="Google Shape;13;p15"/>
          <p:cNvSpPr txBox="1">
            <a:spLocks noGrp="1"/>
          </p:cNvSpPr>
          <p:nvPr>
            <p:ph type="sldNum" idx="12"/>
          </p:nvPr>
        </p:nvSpPr>
        <p:spPr>
          <a:xfrm>
            <a:off x="8527221" y="4767263"/>
            <a:ext cx="35433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600" b="0" i="0" u="none" strike="noStrike" cap="none">
                <a:solidFill>
                  <a:srgbClr val="A5A5A5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spcBef>
                <a:spcPts val="0"/>
              </a:spcBef>
              <a:buNone/>
              <a:defRPr sz="600" b="0" i="0" u="none" strike="noStrike" cap="none">
                <a:solidFill>
                  <a:srgbClr val="A5A5A5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spcBef>
                <a:spcPts val="0"/>
              </a:spcBef>
              <a:buNone/>
              <a:defRPr sz="600" b="0" i="0" u="none" strike="noStrike" cap="none">
                <a:solidFill>
                  <a:srgbClr val="A5A5A5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spcBef>
                <a:spcPts val="0"/>
              </a:spcBef>
              <a:buNone/>
              <a:defRPr sz="600" b="0" i="0" u="none" strike="noStrike" cap="none">
                <a:solidFill>
                  <a:srgbClr val="A5A5A5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spcBef>
                <a:spcPts val="0"/>
              </a:spcBef>
              <a:buNone/>
              <a:defRPr sz="600" b="0" i="0" u="none" strike="noStrike" cap="none">
                <a:solidFill>
                  <a:srgbClr val="A5A5A5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spcBef>
                <a:spcPts val="0"/>
              </a:spcBef>
              <a:buNone/>
              <a:defRPr sz="600" b="0" i="0" u="none" strike="noStrike" cap="none">
                <a:solidFill>
                  <a:srgbClr val="A5A5A5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spcBef>
                <a:spcPts val="0"/>
              </a:spcBef>
              <a:buNone/>
              <a:defRPr sz="600" b="0" i="0" u="none" strike="noStrike" cap="none">
                <a:solidFill>
                  <a:srgbClr val="A5A5A5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spcBef>
                <a:spcPts val="0"/>
              </a:spcBef>
              <a:buNone/>
              <a:defRPr sz="600" b="0" i="0" u="none" strike="noStrike" cap="none">
                <a:solidFill>
                  <a:srgbClr val="A5A5A5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spcBef>
                <a:spcPts val="0"/>
              </a:spcBef>
              <a:buNone/>
              <a:defRPr sz="600" b="0" i="0" u="none" strike="noStrike" cap="none">
                <a:solidFill>
                  <a:srgbClr val="A5A5A5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  <p:sldLayoutId id="2147483661" r:id="rId12"/>
    <p:sldLayoutId id="2147483662" r:id="rId13"/>
    <p:sldLayoutId id="2147483663" r:id="rId14"/>
    <p:sldLayoutId id="2147483664" r:id="rId15"/>
    <p:sldLayoutId id="2147483665" r:id="rId16"/>
    <p:sldLayoutId id="2147483666" r:id="rId17"/>
    <p:sldLayoutId id="2147483667" r:id="rId18"/>
    <p:sldLayoutId id="2147483668" r:id="rId19"/>
    <p:sldLayoutId id="2147483669" r:id="rId20"/>
    <p:sldLayoutId id="2147483670" r:id="rId21"/>
    <p:sldLayoutId id="2147483671" r:id="rId22"/>
    <p:sldLayoutId id="2147483672" r:id="rId23"/>
    <p:sldLayoutId id="2147483673" r:id="rId24"/>
    <p:sldLayoutId id="2147483674" r:id="rId25"/>
    <p:sldLayoutId id="2147483675" r:id="rId26"/>
    <p:sldLayoutId id="2147483676" r:id="rId27"/>
    <p:sldLayoutId id="2147483677" r:id="rId28"/>
    <p:sldLayoutId id="2147483678" r:id="rId29"/>
    <p:sldLayoutId id="2147483679" r:id="rId30"/>
    <p:sldLayoutId id="2147483680" r:id="rId31"/>
    <p:sldLayoutId id="2147483681" r:id="rId32"/>
    <p:sldLayoutId id="2147483682" r:id="rId33"/>
    <p:sldLayoutId id="2147483683" r:id="rId34"/>
    <p:sldLayoutId id="2147483684" r:id="rId35"/>
    <p:sldLayoutId id="2147483685" r:id="rId36"/>
    <p:sldLayoutId id="2147483686" r:id="rId37"/>
    <p:sldLayoutId id="2147483687" r:id="rId38"/>
    <p:sldLayoutId id="2147483688" r:id="rId39"/>
    <p:sldLayoutId id="2147483689" r:id="rId40"/>
    <p:sldLayoutId id="2147483690" r:id="rId41"/>
    <p:sldLayoutId id="2147483691" r:id="rId42"/>
    <p:sldLayoutId id="2147483692" r:id="rId43"/>
    <p:sldLayoutId id="2147483693" r:id="rId44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 xmlns:p15="http://schemas.microsoft.com/office/powerpoint/2012/main">
        <p15:guide id="1" pos="234">
          <p15:clr>
            <a:srgbClr val="F26B43"/>
          </p15:clr>
        </p15:guide>
        <p15:guide id="2" orient="horz" pos="867">
          <p15:clr>
            <a:srgbClr val="F26B43"/>
          </p15:clr>
        </p15:guide>
        <p15:guide id="3" orient="horz" pos="1275">
          <p15:clr>
            <a:srgbClr val="F26B43"/>
          </p15:clr>
        </p15:guide>
        <p15:guide id="4" pos="7423">
          <p15:clr>
            <a:srgbClr val="F26B43"/>
          </p15:clr>
        </p15:guide>
        <p15:guide id="5" orient="horz" pos="352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3" name="Google Shape;333;p1"/>
          <p:cNvSpPr txBox="1">
            <a:spLocks noGrp="1"/>
          </p:cNvSpPr>
          <p:nvPr>
            <p:ph type="title"/>
          </p:nvPr>
        </p:nvSpPr>
        <p:spPr>
          <a:xfrm>
            <a:off x="670493" y="2794910"/>
            <a:ext cx="4803876" cy="4980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8000" tIns="0" rIns="91425" bIns="0" anchor="t" anchorCtr="0">
            <a:normAutofit fontScale="90000"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06451"/>
              <a:buNone/>
            </a:pPr>
            <a:r>
              <a:rPr lang="en-GB" dirty="0"/>
              <a:t>Launch</a:t>
            </a:r>
            <a:br>
              <a:rPr lang="en-GB" dirty="0"/>
            </a:br>
            <a:endParaRPr sz="3100" dirty="0"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34" name="Google Shape;334;p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64381" y="975562"/>
            <a:ext cx="4006274" cy="156067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2_Copy Pages">
  <a:themeElements>
    <a:clrScheme name="Iqos 3">
      <a:dk1>
        <a:srgbClr val="332F3B"/>
      </a:dk1>
      <a:lt1>
        <a:srgbClr val="FFFFFF"/>
      </a:lt1>
      <a:dk2>
        <a:srgbClr val="34303C"/>
      </a:dk2>
      <a:lt2>
        <a:srgbClr val="E7E6E6"/>
      </a:lt2>
      <a:accent1>
        <a:srgbClr val="1BD9C5"/>
      </a:accent1>
      <a:accent2>
        <a:srgbClr val="76E8DB"/>
      </a:accent2>
      <a:accent3>
        <a:srgbClr val="BAF3ED"/>
      </a:accent3>
      <a:accent4>
        <a:srgbClr val="716D77"/>
      </a:accent4>
      <a:accent5>
        <a:srgbClr val="9FA1A8"/>
      </a:accent5>
      <a:accent6>
        <a:srgbClr val="C6C6C6"/>
      </a:accent6>
      <a:hlink>
        <a:srgbClr val="4AB1BC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</Words>
  <Application>Microsoft Office PowerPoint</Application>
  <PresentationFormat>Prezentácia na obrazovke (16:9)</PresentationFormat>
  <Paragraphs>1</Paragraphs>
  <Slides>1</Slides>
  <Notes>1</Notes>
  <HiddenSlides>0</HiddenSlides>
  <MMClips>0</MMClips>
  <ScaleCrop>false</ScaleCrop>
  <HeadingPairs>
    <vt:vector size="6" baseType="variant">
      <vt:variant>
        <vt:lpstr>Použité písma</vt:lpstr>
      </vt:variant>
      <vt:variant>
        <vt:i4>2</vt:i4>
      </vt:variant>
      <vt:variant>
        <vt:lpstr>Motív</vt:lpstr>
      </vt:variant>
      <vt:variant>
        <vt:i4>1</vt:i4>
      </vt:variant>
      <vt:variant>
        <vt:lpstr>Nadpisy snímok</vt:lpstr>
      </vt:variant>
      <vt:variant>
        <vt:i4>1</vt:i4>
      </vt:variant>
    </vt:vector>
  </HeadingPairs>
  <TitlesOfParts>
    <vt:vector size="4" baseType="lpstr">
      <vt:lpstr>Arial</vt:lpstr>
      <vt:lpstr>Calibri</vt:lpstr>
      <vt:lpstr>2_Copy Pages</vt:lpstr>
      <vt:lpstr>Launch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Launch </dc:title>
  <dc:creator>Taylor, Monica (LDN-CWW)</dc:creator>
  <cp:lastModifiedBy>Katarina Remias</cp:lastModifiedBy>
  <cp:revision>1</cp:revision>
  <dcterms:modified xsi:type="dcterms:W3CDTF">2023-02-16T21:19:48Z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0x0101001C80623F51D04D409FA50E718E7D3641</vt:lpwstr>
  </property>
</Properties>
</file>