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61ADD-EF10-0AB4-4157-3832551A9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405821-DB83-6672-7402-BDA80E7B3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3CA0928-76F0-C20E-3D38-37BCFAA3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6DE449D-CE94-CE9D-2359-235F3BB5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CCC32E7-A944-E065-393D-3BB7FCC6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31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F589F-49B7-0C6D-09B0-7B1B1105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2A634D1-8F4E-B5D7-701B-54DE23DEC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B9735A-BA55-6F6A-C24F-FDB076AE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ACD6306-5149-74C6-0E73-A2B8B74A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236990C-7F5E-BF03-1BCD-920D8896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61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CE9BCE1-F8D9-F584-5916-5215407EF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30FF92B-079A-8C7A-CCF9-69D96D2E6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911EE8A-2EF8-EA22-6BB9-9440EC4F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1DB3C1B-32B4-7F03-1412-A513C0E7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00C1D1D-F6DF-B23B-5AF4-18745C2B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02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6854-6833-AFD4-A046-A1E85681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A01A90-2E9F-D6B2-8895-BE7E6887F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4CE907-2056-80A6-7AA1-4D371E27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08A13DF-FBAF-1F61-3AFC-E67C3A90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69A4811-C122-5BF5-A59F-819495B8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329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69BB3-CAE7-E79B-3E34-044EBF27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EE30F1-01F7-9820-34F4-162CC028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489BAB-A80E-665D-8BAB-ABAB771A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0F744B-DC28-A8F9-CA50-91090AE0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7617D3-1575-6673-2956-D10FAC25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48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ACE19-6423-FE06-BBF6-39B753A1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81B232-6534-0515-6FCB-C00C7BD37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36A3AC2-2BCB-28CE-8346-9FA77FA2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1977CE4-722E-D4C9-DFA4-C63AF582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9CEEECF-2101-CCA7-3F40-0241BFF2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637AA18-2DE5-8DE6-ADDF-868FB87B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583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9E809-149A-27C1-2791-51633BD2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4938FE-0193-B4AE-A322-6DD8F038F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F872C8F-4DC4-6A2C-AE5D-CC7E1BB8C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C899912-DD88-7D4F-657A-10351F3A6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F8C427C-9330-A771-AC60-98FF440EC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A4A2B3B-941A-D49A-A8F5-EBA0704A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EE88919-5EA9-6745-03A8-B9DBA407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550C59D-5D2F-5B27-DA9B-B8067C64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940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B87FC-373E-4703-276F-488A7A7D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F917E23-C66D-1984-D72A-451A63E4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106F759-2368-8A26-A814-6D501BB5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7ED94B0-D59D-7DE5-5F40-3086D1B4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7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CF65E5B-43E3-19F6-356B-35D64536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9C15BFE-0DE0-DAA0-6622-377E606F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3866FC7-F9ED-F3B7-FE5C-C523865D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346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17A47-2C16-C6C2-F597-A7A26B73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4D4582-37B3-0C36-D888-31BCBFCE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57EB92-C861-6A33-6808-9A0C9E45A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C29BEB0-5D45-A3B3-7F8F-D2D12686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47FC8EF-3175-65B4-7156-54CC5E28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74F13E1-7688-A05E-B9E9-01197043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00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3F6F-8121-C43B-93FB-82B5BF101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8366D8E-DCF5-55B6-35E7-FACA3E499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6FCFC5-1584-6613-C0F0-50F2C9465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FB58E36-7FA1-7238-88EC-CFC75677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BED3556-CCBF-1D86-9FE0-92E53604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DDCE6B4-513F-D5B7-D827-6D33C854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42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7C14B30-268A-6116-8111-122FE825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4393EB-0945-230D-A815-EFD88B76E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E5DB773-D62E-E0C1-81D6-261BFCD70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6AE2-447C-4FCF-9D90-802411482528}" type="datetimeFigureOut">
              <a:rPr lang="sk-SK" smtClean="0"/>
              <a:t>16. 2. 2023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3FF5A84-ED85-8C6A-5A11-6EF1DB2F9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61AD7D-5A5A-BBAD-ACAD-114008B02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DEA8-949C-4FD0-9DB3-788B3A5AFE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76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0EE8DF2D-837F-7336-B2F0-FE50A8F1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576" y="2287318"/>
            <a:ext cx="7621876" cy="2921719"/>
          </a:xfrm>
          <a:prstGeom prst="rect">
            <a:avLst/>
          </a:prstGeom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EB21A5A0-93BF-3004-9007-6FE24E19F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102" y="656068"/>
            <a:ext cx="2161032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9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Šimon Kučera</dc:creator>
  <cp:lastModifiedBy>Katarina Remias</cp:lastModifiedBy>
  <cp:revision>3</cp:revision>
  <dcterms:created xsi:type="dcterms:W3CDTF">2023-02-13T14:49:42Z</dcterms:created>
  <dcterms:modified xsi:type="dcterms:W3CDTF">2023-02-16T22:05:39Z</dcterms:modified>
</cp:coreProperties>
</file>