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3"/>
  </p:notesMasterIdLst>
  <p:sldIdLst>
    <p:sldId id="256" r:id="rId2"/>
  </p:sldIdLst>
  <p:sldSz cx="12192000" cy="6858000"/>
  <p:notesSz cx="6858000" cy="9144000"/>
  <p:embeddedFontLst>
    <p:embeddedFont>
      <p:font typeface="Century Gothic" panose="020B0502020202020204" pitchFamily="34" charset="0"/>
      <p:regular r:id="rId4"/>
      <p:bold r:id="rId5"/>
      <p:italic r:id="rId6"/>
      <p:boldItalic r:id="rId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22" roundtripDataSignature="AMtx7miZJxHGydo6bF6rG2zCDcO/8ZW23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59" d="100"/>
          <a:sy n="59" d="100"/>
        </p:scale>
        <p:origin x="940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tableStyles" Target="tableStyles.xml"/><Relationship Id="rId3" Type="http://schemas.openxmlformats.org/officeDocument/2006/relationships/notesMaster" Target="notesMasters/notesMaster1.xml"/><Relationship Id="rId7" Type="http://schemas.openxmlformats.org/officeDocument/2006/relationships/font" Target="fonts/font4.fntdata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3.fntdata"/><Relationship Id="rId24" Type="http://schemas.openxmlformats.org/officeDocument/2006/relationships/viewProps" Target="viewProps.xml"/><Relationship Id="rId5" Type="http://schemas.openxmlformats.org/officeDocument/2006/relationships/font" Target="fonts/font2.fntdata"/><Relationship Id="rId23" Type="http://schemas.openxmlformats.org/officeDocument/2006/relationships/presProps" Target="presProps.xml"/><Relationship Id="rId4" Type="http://schemas.openxmlformats.org/officeDocument/2006/relationships/font" Target="fonts/font1.fntdata"/><Relationship Id="rId22" Type="http://customschemas.google.com/relationships/presentationmetadata" Target="meta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7" name="Google Shape;247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Úvodná snímka" type="title">
  <p:cSld name="TITLE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oogle Shape;23;p9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24" name="Google Shape;24;p9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 rotWithShape="1">
              <a:blip r:embed="rId2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5;p9"/>
            <p:cNvSpPr/>
            <p:nvPr/>
          </p:nvSpPr>
          <p:spPr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l" t="t" r="r" b="b"/>
              <a:pathLst>
                <a:path w="15356" h="8638" extrusionOk="0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</p:sp>
      </p:grpSp>
      <p:sp>
        <p:nvSpPr>
          <p:cNvPr id="26" name="Google Shape;26;p9"/>
          <p:cNvSpPr txBox="1"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5400"/>
              <a:buFont typeface="Century Gothic"/>
              <a:buNone/>
              <a:defRPr sz="54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9"/>
          <p:cNvSpPr txBox="1"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spcBef>
                <a:spcPts val="1000"/>
              </a:spcBef>
              <a:spcAft>
                <a:spcPts val="0"/>
              </a:spcAft>
              <a:buSzPts val="1440"/>
              <a:buNone/>
              <a:defRPr cap="none">
                <a:solidFill>
                  <a:srgbClr val="BCE295"/>
                </a:solidFill>
              </a:defRPr>
            </a:lvl1pPr>
            <a:lvl2pPr lvl="1" algn="ctr">
              <a:spcBef>
                <a:spcPts val="1000"/>
              </a:spcBef>
              <a:spcAft>
                <a:spcPts val="0"/>
              </a:spcAft>
              <a:buSzPts val="1280"/>
              <a:buNone/>
              <a:defRPr>
                <a:solidFill>
                  <a:srgbClr val="B5DD95"/>
                </a:solidFill>
              </a:defRPr>
            </a:lvl2pPr>
            <a:lvl3pPr lvl="2" algn="ctr">
              <a:spcBef>
                <a:spcPts val="1000"/>
              </a:spcBef>
              <a:spcAft>
                <a:spcPts val="0"/>
              </a:spcAft>
              <a:buSzPts val="1120"/>
              <a:buNone/>
              <a:defRPr>
                <a:solidFill>
                  <a:srgbClr val="B5DD95"/>
                </a:solidFill>
              </a:defRPr>
            </a:lvl3pPr>
            <a:lvl4pPr lvl="3" algn="ctr">
              <a:spcBef>
                <a:spcPts val="1000"/>
              </a:spcBef>
              <a:spcAft>
                <a:spcPts val="0"/>
              </a:spcAft>
              <a:buSzPts val="960"/>
              <a:buNone/>
              <a:defRPr>
                <a:solidFill>
                  <a:srgbClr val="B5DD95"/>
                </a:solidFill>
              </a:defRPr>
            </a:lvl4pPr>
            <a:lvl5pPr lvl="4" algn="ctr">
              <a:spcBef>
                <a:spcPts val="1000"/>
              </a:spcBef>
              <a:spcAft>
                <a:spcPts val="0"/>
              </a:spcAft>
              <a:buSzPts val="960"/>
              <a:buNone/>
              <a:defRPr>
                <a:solidFill>
                  <a:srgbClr val="B5DD95"/>
                </a:solidFill>
              </a:defRPr>
            </a:lvl5pPr>
            <a:lvl6pPr lvl="5" algn="ctr">
              <a:spcBef>
                <a:spcPts val="1000"/>
              </a:spcBef>
              <a:spcAft>
                <a:spcPts val="0"/>
              </a:spcAft>
              <a:buSzPts val="960"/>
              <a:buNone/>
              <a:defRPr>
                <a:solidFill>
                  <a:srgbClr val="B5DD95"/>
                </a:solidFill>
              </a:defRPr>
            </a:lvl6pPr>
            <a:lvl7pPr lvl="6" algn="ctr">
              <a:spcBef>
                <a:spcPts val="1000"/>
              </a:spcBef>
              <a:spcAft>
                <a:spcPts val="0"/>
              </a:spcAft>
              <a:buSzPts val="960"/>
              <a:buNone/>
              <a:defRPr>
                <a:solidFill>
                  <a:srgbClr val="B5DD95"/>
                </a:solidFill>
              </a:defRPr>
            </a:lvl7pPr>
            <a:lvl8pPr lvl="7" algn="ctr">
              <a:spcBef>
                <a:spcPts val="1000"/>
              </a:spcBef>
              <a:spcAft>
                <a:spcPts val="0"/>
              </a:spcAft>
              <a:buSzPts val="960"/>
              <a:buNone/>
              <a:defRPr>
                <a:solidFill>
                  <a:srgbClr val="B5DD95"/>
                </a:solidFill>
              </a:defRPr>
            </a:lvl8pPr>
            <a:lvl9pPr lvl="8" algn="ctr">
              <a:spcBef>
                <a:spcPts val="1000"/>
              </a:spcBef>
              <a:spcAft>
                <a:spcPts val="0"/>
              </a:spcAft>
              <a:buSzPts val="960"/>
              <a:buNone/>
              <a:defRPr>
                <a:solidFill>
                  <a:srgbClr val="B5DD95"/>
                </a:solidFill>
              </a:defRPr>
            </a:lvl9pPr>
          </a:lstStyle>
          <a:p>
            <a:endParaRPr/>
          </a:p>
        </p:txBody>
      </p:sp>
      <p:sp>
        <p:nvSpPr>
          <p:cNvPr id="28" name="Google Shape;28;p9"/>
          <p:cNvSpPr txBox="1">
            <a:spLocks noGrp="1"/>
          </p:cNvSpPr>
          <p:nvPr>
            <p:ph type="dt" idx="10"/>
          </p:nvPr>
        </p:nvSpPr>
        <p:spPr>
          <a:xfrm rot="5400000">
            <a:off x="10158984" y="1792224"/>
            <a:ext cx="990599" cy="3047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>
                <a:solidFill>
                  <a:schemeClr val="lt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9"/>
          <p:cNvSpPr txBox="1">
            <a:spLocks noGrp="1"/>
          </p:cNvSpPr>
          <p:nvPr>
            <p:ph type="ftr" idx="11"/>
          </p:nvPr>
        </p:nvSpPr>
        <p:spPr>
          <a:xfrm rot="5400000">
            <a:off x="8951976" y="3227832"/>
            <a:ext cx="3859795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>
                <a:solidFill>
                  <a:schemeClr val="lt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9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38100" dist="25400" dir="5400000" rotWithShape="0">
              <a:srgbClr val="000000">
                <a:alpha val="44705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" name="Google Shape;31;p9"/>
          <p:cNvSpPr txBox="1">
            <a:spLocks noGrp="1"/>
          </p:cNvSpPr>
          <p:nvPr>
            <p:ph type="sldNum" idx="12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k-S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Karta s názvom">
  <p:cSld name="Karta s názvom"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6" name="Google Shape;176;p21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77" name="Google Shape;177;p2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 rotWithShape="1">
              <a:blip r:embed="rId2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178;p21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>
              <a:gsLst>
                <a:gs pos="0">
                  <a:srgbClr val="00B050">
                    <a:alpha val="10980"/>
                  </a:srgbClr>
                </a:gs>
                <a:gs pos="36000">
                  <a:srgbClr val="00B050">
                    <a:alpha val="9803"/>
                  </a:srgbClr>
                </a:gs>
                <a:gs pos="75000">
                  <a:srgbClr val="00B050">
                    <a:alpha val="0"/>
                  </a:srgbClr>
                </a:gs>
                <a:gs pos="100000">
                  <a:srgbClr val="00B050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179;p2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>
              <a:gsLst>
                <a:gs pos="0">
                  <a:srgbClr val="00B050">
                    <a:alpha val="7843"/>
                  </a:srgbClr>
                </a:gs>
                <a:gs pos="36000">
                  <a:srgbClr val="00B050">
                    <a:alpha val="7843"/>
                  </a:srgbClr>
                </a:gs>
                <a:gs pos="72000">
                  <a:srgbClr val="00B050">
                    <a:alpha val="0"/>
                  </a:srgbClr>
                </a:gs>
                <a:gs pos="100000">
                  <a:srgbClr val="00B050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180;p21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>
              <a:gsLst>
                <a:gs pos="0">
                  <a:srgbClr val="00B050">
                    <a:alpha val="13725"/>
                  </a:srgbClr>
                </a:gs>
                <a:gs pos="36000">
                  <a:srgbClr val="00B050">
                    <a:alpha val="6666"/>
                  </a:srgbClr>
                </a:gs>
                <a:gs pos="66000">
                  <a:srgbClr val="00B050">
                    <a:alpha val="0"/>
                  </a:srgbClr>
                </a:gs>
                <a:gs pos="100000">
                  <a:srgbClr val="00B050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181;p21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>
              <a:gsLst>
                <a:gs pos="0">
                  <a:srgbClr val="00B050">
                    <a:alpha val="6666"/>
                  </a:srgbClr>
                </a:gs>
                <a:gs pos="36000">
                  <a:srgbClr val="00B050">
                    <a:alpha val="5882"/>
                  </a:srgbClr>
                </a:gs>
                <a:gs pos="69000">
                  <a:srgbClr val="00B050">
                    <a:alpha val="0"/>
                  </a:srgbClr>
                </a:gs>
                <a:gs pos="100000">
                  <a:srgbClr val="00B050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182;p21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>
              <a:gsLst>
                <a:gs pos="0">
                  <a:srgbClr val="00B050">
                    <a:alpha val="13725"/>
                  </a:srgbClr>
                </a:gs>
                <a:gs pos="36000">
                  <a:srgbClr val="00B050">
                    <a:alpha val="6666"/>
                  </a:srgbClr>
                </a:gs>
                <a:gs pos="73000">
                  <a:srgbClr val="00B050">
                    <a:alpha val="0"/>
                  </a:srgbClr>
                </a:gs>
                <a:gs pos="100000">
                  <a:srgbClr val="00B050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183;p21"/>
            <p:cNvSpPr/>
            <p:nvPr/>
          </p:nvSpPr>
          <p:spPr>
            <a:xfrm rot="-589932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 extrusionOk="0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lt1">
                <a:alpha val="2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184;p21"/>
            <p:cNvSpPr/>
            <p:nvPr/>
          </p:nvSpPr>
          <p:spPr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 extrusionOk="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</p:sp>
        <p:sp>
          <p:nvSpPr>
            <p:cNvPr id="185" name="Google Shape;185;p21"/>
            <p:cNvSpPr/>
            <p:nvPr/>
          </p:nvSpPr>
          <p:spPr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l" t="t" r="r" b="b"/>
              <a:pathLst>
                <a:path w="15356" h="8638" extrusionOk="0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</p:sp>
      </p:grpSp>
      <p:sp>
        <p:nvSpPr>
          <p:cNvPr id="186" name="Google Shape;186;p21"/>
          <p:cNvSpPr txBox="1">
            <a:spLocks noGrp="1"/>
          </p:cNvSpPr>
          <p:nvPr>
            <p:ph type="title"/>
          </p:nvPr>
        </p:nvSpPr>
        <p:spPr>
          <a:xfrm>
            <a:off x="1154954" y="2370667"/>
            <a:ext cx="8825660" cy="1822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000"/>
              <a:buFont typeface="Century Gothic"/>
              <a:buNone/>
              <a:defRPr sz="4000" b="0" cap="none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7" name="Google Shape;187;p21"/>
          <p:cNvSpPr txBox="1">
            <a:spLocks noGrp="1"/>
          </p:cNvSpPr>
          <p:nvPr>
            <p:ph type="body" idx="1"/>
          </p:nvPr>
        </p:nvSpPr>
        <p:spPr>
          <a:xfrm>
            <a:off x="1154954" y="5024967"/>
            <a:ext cx="8825659" cy="86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1600"/>
              <a:buNone/>
              <a:defRPr sz="2000" cap="none">
                <a:solidFill>
                  <a:srgbClr val="BCE295"/>
                </a:solidFill>
              </a:defRPr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rgbClr val="B5DD95"/>
                </a:solidFill>
              </a:defRPr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>
                <a:solidFill>
                  <a:srgbClr val="B5DD95"/>
                </a:solidFill>
              </a:defRPr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B5DD95"/>
                </a:solidFill>
              </a:defRPr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B5DD95"/>
                </a:solidFill>
              </a:defRPr>
            </a:lvl5pPr>
            <a:lvl6pPr marL="2743200" lvl="5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B5DD95"/>
                </a:solidFill>
              </a:defRPr>
            </a:lvl6pPr>
            <a:lvl7pPr marL="3200400" lvl="6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B5DD95"/>
                </a:solidFill>
              </a:defRPr>
            </a:lvl7pPr>
            <a:lvl8pPr marL="3657600" lvl="7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B5DD95"/>
                </a:solidFill>
              </a:defRPr>
            </a:lvl8pPr>
            <a:lvl9pPr marL="4114800" lvl="8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B5DD95"/>
                </a:solidFill>
              </a:defRPr>
            </a:lvl9pPr>
          </a:lstStyle>
          <a:p>
            <a:endParaRPr/>
          </a:p>
        </p:txBody>
      </p:sp>
      <p:sp>
        <p:nvSpPr>
          <p:cNvPr id="188" name="Google Shape;188;p21"/>
          <p:cNvSpPr txBox="1">
            <a:spLocks noGrp="1"/>
          </p:cNvSpPr>
          <p:nvPr>
            <p:ph type="dt" idx="10"/>
          </p:nvPr>
        </p:nvSpPr>
        <p:spPr>
          <a:xfrm>
            <a:off x="10653104" y="6391838"/>
            <a:ext cx="990599" cy="3047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9" name="Google Shape;189;p21"/>
          <p:cNvSpPr txBox="1">
            <a:spLocks noGrp="1"/>
          </p:cNvSpPr>
          <p:nvPr>
            <p:ph type="ftr" idx="11"/>
          </p:nvPr>
        </p:nvSpPr>
        <p:spPr>
          <a:xfrm>
            <a:off x="561110" y="6391838"/>
            <a:ext cx="3859795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0" name="Google Shape;190;p21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38100" dist="25400" dir="5400000" rotWithShape="0">
              <a:srgbClr val="000000">
                <a:alpha val="44705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1" name="Google Shape;191;p21"/>
          <p:cNvSpPr txBox="1">
            <a:spLocks noGrp="1"/>
          </p:cNvSpPr>
          <p:nvPr>
            <p:ph type="sldNum" idx="12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k-S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 Stĺpec">
  <p:cSld name="3 Stĺpec"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22"/>
          <p:cNvSpPr txBox="1"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Font typeface="Century Gothic"/>
              <a:buNone/>
              <a:defRPr sz="36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4" name="Google Shape;194;p22"/>
          <p:cNvSpPr txBox="1">
            <a:spLocks noGrp="1"/>
          </p:cNvSpPr>
          <p:nvPr>
            <p:ph type="body" idx="1"/>
          </p:nvPr>
        </p:nvSpPr>
        <p:spPr>
          <a:xfrm>
            <a:off x="1154954" y="2603502"/>
            <a:ext cx="3141878" cy="576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1920"/>
              <a:buNone/>
              <a:defRPr sz="2400" b="0">
                <a:solidFill>
                  <a:srgbClr val="BCE295"/>
                </a:solidFill>
              </a:defRPr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1600"/>
              <a:buNone/>
              <a:defRPr sz="2000" b="1"/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1440"/>
              <a:buNone/>
              <a:defRPr sz="1800" b="1"/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5pPr>
            <a:lvl6pPr marL="2743200" lvl="5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6pPr>
            <a:lvl7pPr marL="3200400" lvl="6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7pPr>
            <a:lvl8pPr marL="3657600" lvl="7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8pPr>
            <a:lvl9pPr marL="4114800" lvl="8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9pPr>
          </a:lstStyle>
          <a:p>
            <a:endParaRPr/>
          </a:p>
        </p:txBody>
      </p:sp>
      <p:sp>
        <p:nvSpPr>
          <p:cNvPr id="195" name="Google Shape;195;p22"/>
          <p:cNvSpPr txBox="1">
            <a:spLocks noGrp="1"/>
          </p:cNvSpPr>
          <p:nvPr>
            <p:ph type="body" idx="2"/>
          </p:nvPr>
        </p:nvSpPr>
        <p:spPr>
          <a:xfrm>
            <a:off x="1154953" y="3179764"/>
            <a:ext cx="3141879" cy="28472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/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960"/>
              <a:buNone/>
              <a:defRPr sz="1200"/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5pPr>
            <a:lvl6pPr marL="2743200" lvl="5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6pPr>
            <a:lvl7pPr marL="3200400" lvl="6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7pPr>
            <a:lvl8pPr marL="3657600" lvl="7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8pPr>
            <a:lvl9pPr marL="4114800" lvl="8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9pPr>
          </a:lstStyle>
          <a:p>
            <a:endParaRPr/>
          </a:p>
        </p:txBody>
      </p:sp>
      <p:sp>
        <p:nvSpPr>
          <p:cNvPr id="196" name="Google Shape;196;p22"/>
          <p:cNvSpPr txBox="1">
            <a:spLocks noGrp="1"/>
          </p:cNvSpPr>
          <p:nvPr>
            <p:ph type="body" idx="3"/>
          </p:nvPr>
        </p:nvSpPr>
        <p:spPr>
          <a:xfrm>
            <a:off x="4512721" y="2603500"/>
            <a:ext cx="3147009" cy="576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1920"/>
              <a:buNone/>
              <a:defRPr sz="2400" b="0">
                <a:solidFill>
                  <a:srgbClr val="BCE295"/>
                </a:solidFill>
              </a:defRPr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1600"/>
              <a:buNone/>
              <a:defRPr sz="2000" b="1"/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1440"/>
              <a:buNone/>
              <a:defRPr sz="1800" b="1"/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5pPr>
            <a:lvl6pPr marL="2743200" lvl="5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6pPr>
            <a:lvl7pPr marL="3200400" lvl="6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7pPr>
            <a:lvl8pPr marL="3657600" lvl="7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8pPr>
            <a:lvl9pPr marL="4114800" lvl="8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9pPr>
          </a:lstStyle>
          <a:p>
            <a:endParaRPr/>
          </a:p>
        </p:txBody>
      </p:sp>
      <p:sp>
        <p:nvSpPr>
          <p:cNvPr id="197" name="Google Shape;197;p22"/>
          <p:cNvSpPr txBox="1">
            <a:spLocks noGrp="1"/>
          </p:cNvSpPr>
          <p:nvPr>
            <p:ph type="body" idx="4"/>
          </p:nvPr>
        </p:nvSpPr>
        <p:spPr>
          <a:xfrm>
            <a:off x="4512721" y="3179763"/>
            <a:ext cx="3147009" cy="28472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/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960"/>
              <a:buNone/>
              <a:defRPr sz="1200"/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5pPr>
            <a:lvl6pPr marL="2743200" lvl="5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6pPr>
            <a:lvl7pPr marL="3200400" lvl="6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7pPr>
            <a:lvl8pPr marL="3657600" lvl="7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8pPr>
            <a:lvl9pPr marL="4114800" lvl="8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9pPr>
          </a:lstStyle>
          <a:p>
            <a:endParaRPr/>
          </a:p>
        </p:txBody>
      </p:sp>
      <p:sp>
        <p:nvSpPr>
          <p:cNvPr id="198" name="Google Shape;198;p22"/>
          <p:cNvSpPr txBox="1">
            <a:spLocks noGrp="1"/>
          </p:cNvSpPr>
          <p:nvPr>
            <p:ph type="body" idx="5"/>
          </p:nvPr>
        </p:nvSpPr>
        <p:spPr>
          <a:xfrm>
            <a:off x="7888135" y="2603501"/>
            <a:ext cx="3145730" cy="576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1920"/>
              <a:buNone/>
              <a:defRPr sz="2400" b="0">
                <a:solidFill>
                  <a:srgbClr val="BCE295"/>
                </a:solidFill>
              </a:defRPr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1600"/>
              <a:buNone/>
              <a:defRPr sz="2000" b="1"/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1440"/>
              <a:buNone/>
              <a:defRPr sz="1800" b="1"/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5pPr>
            <a:lvl6pPr marL="2743200" lvl="5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6pPr>
            <a:lvl7pPr marL="3200400" lvl="6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7pPr>
            <a:lvl8pPr marL="3657600" lvl="7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8pPr>
            <a:lvl9pPr marL="4114800" lvl="8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9pPr>
          </a:lstStyle>
          <a:p>
            <a:endParaRPr/>
          </a:p>
        </p:txBody>
      </p:sp>
      <p:sp>
        <p:nvSpPr>
          <p:cNvPr id="199" name="Google Shape;199;p22"/>
          <p:cNvSpPr txBox="1">
            <a:spLocks noGrp="1"/>
          </p:cNvSpPr>
          <p:nvPr>
            <p:ph type="body" idx="6"/>
          </p:nvPr>
        </p:nvSpPr>
        <p:spPr>
          <a:xfrm>
            <a:off x="7888329" y="3179762"/>
            <a:ext cx="3145536" cy="28472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/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960"/>
              <a:buNone/>
              <a:defRPr sz="1200"/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5pPr>
            <a:lvl6pPr marL="2743200" lvl="5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6pPr>
            <a:lvl7pPr marL="3200400" lvl="6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7pPr>
            <a:lvl8pPr marL="3657600" lvl="7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8pPr>
            <a:lvl9pPr marL="4114800" lvl="8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9pPr>
          </a:lstStyle>
          <a:p>
            <a:endParaRPr/>
          </a:p>
        </p:txBody>
      </p:sp>
      <p:cxnSp>
        <p:nvCxnSpPr>
          <p:cNvPr id="200" name="Google Shape;200;p22"/>
          <p:cNvCxnSpPr/>
          <p:nvPr/>
        </p:nvCxnSpPr>
        <p:spPr>
          <a:xfrm>
            <a:off x="4403971" y="2569633"/>
            <a:ext cx="0" cy="3492499"/>
          </a:xfrm>
          <a:prstGeom prst="straightConnector1">
            <a:avLst/>
          </a:prstGeom>
          <a:noFill/>
          <a:ln w="12700" cap="flat" cmpd="sng">
            <a:solidFill>
              <a:schemeClr val="accent1">
                <a:alpha val="40000"/>
              </a:schemeClr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201" name="Google Shape;201;p22"/>
          <p:cNvCxnSpPr/>
          <p:nvPr/>
        </p:nvCxnSpPr>
        <p:spPr>
          <a:xfrm>
            <a:off x="7772401" y="2569633"/>
            <a:ext cx="0" cy="3492499"/>
          </a:xfrm>
          <a:prstGeom prst="straightConnector1">
            <a:avLst/>
          </a:prstGeom>
          <a:noFill/>
          <a:ln w="12700" cap="flat" cmpd="sng">
            <a:solidFill>
              <a:schemeClr val="accent1">
                <a:alpha val="40000"/>
              </a:schemeClr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202" name="Google Shape;202;p22"/>
          <p:cNvSpPr txBox="1">
            <a:spLocks noGrp="1"/>
          </p:cNvSpPr>
          <p:nvPr>
            <p:ph type="dt" idx="10"/>
          </p:nvPr>
        </p:nvSpPr>
        <p:spPr>
          <a:xfrm>
            <a:off x="10653104" y="6391838"/>
            <a:ext cx="990599" cy="3047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3" name="Google Shape;203;p22"/>
          <p:cNvSpPr txBox="1">
            <a:spLocks noGrp="1"/>
          </p:cNvSpPr>
          <p:nvPr>
            <p:ph type="ftr" idx="11"/>
          </p:nvPr>
        </p:nvSpPr>
        <p:spPr>
          <a:xfrm>
            <a:off x="561110" y="6391838"/>
            <a:ext cx="3859795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4" name="Google Shape;204;p22"/>
          <p:cNvSpPr txBox="1">
            <a:spLocks noGrp="1"/>
          </p:cNvSpPr>
          <p:nvPr>
            <p:ph type="sldNum" idx="12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k-S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 Stĺpec s obrázkom">
  <p:cSld name="3 Stĺpec s obrázkom"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23"/>
          <p:cNvSpPr txBox="1"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Font typeface="Century Gothic"/>
              <a:buNone/>
              <a:defRPr sz="36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7" name="Google Shape;207;p23"/>
          <p:cNvSpPr txBox="1">
            <a:spLocks noGrp="1"/>
          </p:cNvSpPr>
          <p:nvPr>
            <p:ph type="body" idx="1"/>
          </p:nvPr>
        </p:nvSpPr>
        <p:spPr>
          <a:xfrm>
            <a:off x="1154954" y="4532844"/>
            <a:ext cx="3050438" cy="576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1920"/>
              <a:buNone/>
              <a:defRPr sz="2400" b="0">
                <a:solidFill>
                  <a:srgbClr val="BCE295"/>
                </a:solidFill>
              </a:defRPr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1600"/>
              <a:buNone/>
              <a:defRPr sz="2000" b="1"/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1440"/>
              <a:buNone/>
              <a:defRPr sz="1800" b="1"/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5pPr>
            <a:lvl6pPr marL="2743200" lvl="5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6pPr>
            <a:lvl7pPr marL="3200400" lvl="6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7pPr>
            <a:lvl8pPr marL="3657600" lvl="7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8pPr>
            <a:lvl9pPr marL="4114800" lvl="8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9pPr>
          </a:lstStyle>
          <a:p>
            <a:endParaRPr/>
          </a:p>
        </p:txBody>
      </p:sp>
      <p:sp>
        <p:nvSpPr>
          <p:cNvPr id="208" name="Google Shape;208;p23"/>
          <p:cNvSpPr>
            <a:spLocks noGrp="1"/>
          </p:cNvSpPr>
          <p:nvPr>
            <p:ph type="pic" idx="2"/>
          </p:nvPr>
        </p:nvSpPr>
        <p:spPr>
          <a:xfrm>
            <a:off x="1334553" y="2603500"/>
            <a:ext cx="2691242" cy="1591510"/>
          </a:xfrm>
          <a:prstGeom prst="roundRect">
            <a:avLst>
              <a:gd name="adj" fmla="val 1858"/>
            </a:avLst>
          </a:prstGeom>
          <a:noFill/>
          <a:ln>
            <a:noFill/>
          </a:ln>
          <a:effectLst>
            <a:outerShdw blurRad="50800" dist="50800" dir="5400000" algn="tl" rotWithShape="0">
              <a:srgbClr val="000000">
                <a:alpha val="42745"/>
              </a:srgbClr>
            </a:outerShdw>
          </a:effectLst>
        </p:spPr>
      </p:sp>
      <p:sp>
        <p:nvSpPr>
          <p:cNvPr id="209" name="Google Shape;209;p23"/>
          <p:cNvSpPr txBox="1">
            <a:spLocks noGrp="1"/>
          </p:cNvSpPr>
          <p:nvPr>
            <p:ph type="body" idx="3"/>
          </p:nvPr>
        </p:nvSpPr>
        <p:spPr>
          <a:xfrm>
            <a:off x="1154954" y="5109106"/>
            <a:ext cx="3050438" cy="9179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/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960"/>
              <a:buNone/>
              <a:defRPr sz="1200"/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5pPr>
            <a:lvl6pPr marL="2743200" lvl="5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6pPr>
            <a:lvl7pPr marL="3200400" lvl="6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7pPr>
            <a:lvl8pPr marL="3657600" lvl="7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8pPr>
            <a:lvl9pPr marL="4114800" lvl="8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9pPr>
          </a:lstStyle>
          <a:p>
            <a:endParaRPr/>
          </a:p>
        </p:txBody>
      </p:sp>
      <p:sp>
        <p:nvSpPr>
          <p:cNvPr id="210" name="Google Shape;210;p23"/>
          <p:cNvSpPr txBox="1">
            <a:spLocks noGrp="1"/>
          </p:cNvSpPr>
          <p:nvPr>
            <p:ph type="body" idx="4"/>
          </p:nvPr>
        </p:nvSpPr>
        <p:spPr>
          <a:xfrm>
            <a:off x="4568865" y="4532844"/>
            <a:ext cx="3050438" cy="5762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1920"/>
              <a:buNone/>
              <a:defRPr sz="2400" b="0">
                <a:solidFill>
                  <a:srgbClr val="BCE295"/>
                </a:solidFill>
              </a:defRPr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1600"/>
              <a:buNone/>
              <a:defRPr sz="2000" b="1"/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1440"/>
              <a:buNone/>
              <a:defRPr sz="1800" b="1"/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5pPr>
            <a:lvl6pPr marL="2743200" lvl="5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6pPr>
            <a:lvl7pPr marL="3200400" lvl="6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7pPr>
            <a:lvl8pPr marL="3657600" lvl="7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8pPr>
            <a:lvl9pPr marL="4114800" lvl="8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9pPr>
          </a:lstStyle>
          <a:p>
            <a:endParaRPr/>
          </a:p>
        </p:txBody>
      </p:sp>
      <p:sp>
        <p:nvSpPr>
          <p:cNvPr id="211" name="Google Shape;211;p23"/>
          <p:cNvSpPr>
            <a:spLocks noGrp="1"/>
          </p:cNvSpPr>
          <p:nvPr>
            <p:ph type="pic" idx="5"/>
          </p:nvPr>
        </p:nvSpPr>
        <p:spPr>
          <a:xfrm>
            <a:off x="4748462" y="2603500"/>
            <a:ext cx="2691243" cy="1591510"/>
          </a:xfrm>
          <a:prstGeom prst="roundRect">
            <a:avLst>
              <a:gd name="adj" fmla="val 1858"/>
            </a:avLst>
          </a:prstGeom>
          <a:noFill/>
          <a:ln>
            <a:noFill/>
          </a:ln>
          <a:effectLst>
            <a:outerShdw blurRad="50800" dist="50800" dir="5400000" algn="tl" rotWithShape="0">
              <a:srgbClr val="000000">
                <a:alpha val="42745"/>
              </a:srgbClr>
            </a:outerShdw>
          </a:effectLst>
        </p:spPr>
      </p:sp>
      <p:sp>
        <p:nvSpPr>
          <p:cNvPr id="212" name="Google Shape;212;p23"/>
          <p:cNvSpPr txBox="1">
            <a:spLocks noGrp="1"/>
          </p:cNvSpPr>
          <p:nvPr>
            <p:ph type="body" idx="6"/>
          </p:nvPr>
        </p:nvSpPr>
        <p:spPr>
          <a:xfrm>
            <a:off x="4570172" y="5109105"/>
            <a:ext cx="3050438" cy="9179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/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960"/>
              <a:buNone/>
              <a:defRPr sz="1200"/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5pPr>
            <a:lvl6pPr marL="2743200" lvl="5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6pPr>
            <a:lvl7pPr marL="3200400" lvl="6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7pPr>
            <a:lvl8pPr marL="3657600" lvl="7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8pPr>
            <a:lvl9pPr marL="4114800" lvl="8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9pPr>
          </a:lstStyle>
          <a:p>
            <a:endParaRPr/>
          </a:p>
        </p:txBody>
      </p:sp>
      <p:sp>
        <p:nvSpPr>
          <p:cNvPr id="213" name="Google Shape;213;p23"/>
          <p:cNvSpPr txBox="1">
            <a:spLocks noGrp="1"/>
          </p:cNvSpPr>
          <p:nvPr>
            <p:ph type="body" idx="7"/>
          </p:nvPr>
        </p:nvSpPr>
        <p:spPr>
          <a:xfrm>
            <a:off x="7982775" y="4532845"/>
            <a:ext cx="3051095" cy="576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1920"/>
              <a:buNone/>
              <a:defRPr sz="2400" b="0">
                <a:solidFill>
                  <a:srgbClr val="BCE295"/>
                </a:solidFill>
              </a:defRPr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1600"/>
              <a:buNone/>
              <a:defRPr sz="2000" b="1"/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1440"/>
              <a:buNone/>
              <a:defRPr sz="1800" b="1"/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5pPr>
            <a:lvl6pPr marL="2743200" lvl="5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6pPr>
            <a:lvl7pPr marL="3200400" lvl="6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7pPr>
            <a:lvl8pPr marL="3657600" lvl="7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8pPr>
            <a:lvl9pPr marL="4114800" lvl="8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9pPr>
          </a:lstStyle>
          <a:p>
            <a:endParaRPr/>
          </a:p>
        </p:txBody>
      </p:sp>
      <p:sp>
        <p:nvSpPr>
          <p:cNvPr id="214" name="Google Shape;214;p23"/>
          <p:cNvSpPr>
            <a:spLocks noGrp="1"/>
          </p:cNvSpPr>
          <p:nvPr>
            <p:ph type="pic" idx="8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noFill/>
          <a:ln>
            <a:noFill/>
          </a:ln>
          <a:effectLst>
            <a:outerShdw blurRad="50800" dist="50800" dir="5400000" algn="tl" rotWithShape="0">
              <a:srgbClr val="000000">
                <a:alpha val="42745"/>
              </a:srgbClr>
            </a:outerShdw>
          </a:effectLst>
        </p:spPr>
      </p:sp>
      <p:sp>
        <p:nvSpPr>
          <p:cNvPr id="215" name="Google Shape;215;p23"/>
          <p:cNvSpPr txBox="1">
            <a:spLocks noGrp="1"/>
          </p:cNvSpPr>
          <p:nvPr>
            <p:ph type="body" idx="9"/>
          </p:nvPr>
        </p:nvSpPr>
        <p:spPr>
          <a:xfrm>
            <a:off x="7982775" y="5109104"/>
            <a:ext cx="3051096" cy="9179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/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960"/>
              <a:buNone/>
              <a:defRPr sz="1200"/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5pPr>
            <a:lvl6pPr marL="2743200" lvl="5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6pPr>
            <a:lvl7pPr marL="3200400" lvl="6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7pPr>
            <a:lvl8pPr marL="3657600" lvl="7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8pPr>
            <a:lvl9pPr marL="4114800" lvl="8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9pPr>
          </a:lstStyle>
          <a:p>
            <a:endParaRPr/>
          </a:p>
        </p:txBody>
      </p:sp>
      <p:cxnSp>
        <p:nvCxnSpPr>
          <p:cNvPr id="216" name="Google Shape;216;p23"/>
          <p:cNvCxnSpPr/>
          <p:nvPr/>
        </p:nvCxnSpPr>
        <p:spPr>
          <a:xfrm>
            <a:off x="4405831" y="2569633"/>
            <a:ext cx="0" cy="3492499"/>
          </a:xfrm>
          <a:prstGeom prst="straightConnector1">
            <a:avLst/>
          </a:prstGeom>
          <a:noFill/>
          <a:ln w="12700" cap="flat" cmpd="sng">
            <a:solidFill>
              <a:schemeClr val="accent1">
                <a:alpha val="40000"/>
              </a:schemeClr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217" name="Google Shape;217;p23"/>
          <p:cNvCxnSpPr/>
          <p:nvPr/>
        </p:nvCxnSpPr>
        <p:spPr>
          <a:xfrm>
            <a:off x="7797802" y="2569633"/>
            <a:ext cx="0" cy="3492499"/>
          </a:xfrm>
          <a:prstGeom prst="straightConnector1">
            <a:avLst/>
          </a:prstGeom>
          <a:noFill/>
          <a:ln w="12700" cap="flat" cmpd="sng">
            <a:solidFill>
              <a:schemeClr val="accent1">
                <a:alpha val="40000"/>
              </a:schemeClr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218" name="Google Shape;218;p23"/>
          <p:cNvSpPr txBox="1">
            <a:spLocks noGrp="1"/>
          </p:cNvSpPr>
          <p:nvPr>
            <p:ph type="dt" idx="10"/>
          </p:nvPr>
        </p:nvSpPr>
        <p:spPr>
          <a:xfrm>
            <a:off x="10653104" y="6391838"/>
            <a:ext cx="990599" cy="3047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9" name="Google Shape;219;p23"/>
          <p:cNvSpPr txBox="1">
            <a:spLocks noGrp="1"/>
          </p:cNvSpPr>
          <p:nvPr>
            <p:ph type="ftr" idx="11"/>
          </p:nvPr>
        </p:nvSpPr>
        <p:spPr>
          <a:xfrm>
            <a:off x="561111" y="6391838"/>
            <a:ext cx="3644282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0" name="Google Shape;220;p23"/>
          <p:cNvSpPr txBox="1">
            <a:spLocks noGrp="1"/>
          </p:cNvSpPr>
          <p:nvPr>
            <p:ph type="sldNum" idx="12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k-S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adpis a zvislý text" type="vertTx">
  <p:cSld name="VERTICAL_TEXT"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p24"/>
          <p:cNvSpPr txBox="1"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3" name="Google Shape;223;p24"/>
          <p:cNvSpPr txBox="1">
            <a:spLocks noGrp="1"/>
          </p:cNvSpPr>
          <p:nvPr>
            <p:ph type="body" idx="1"/>
          </p:nvPr>
        </p:nvSpPr>
        <p:spPr>
          <a:xfrm rot="5400000">
            <a:off x="3859634" y="-101179"/>
            <a:ext cx="3416300" cy="88256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1pPr>
            <a:lvl2pPr marL="914400" lvl="1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2pPr>
            <a:lvl3pPr marL="1371600" lvl="2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3pPr>
            <a:lvl4pPr marL="1828800" lvl="3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4pPr>
            <a:lvl5pPr marL="2286000" lvl="4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5pPr>
            <a:lvl6pPr marL="2743200" lvl="5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marL="3200400" lvl="6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marL="3657600" lvl="7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marL="4114800" lvl="8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>
            <a:endParaRPr/>
          </a:p>
        </p:txBody>
      </p:sp>
      <p:sp>
        <p:nvSpPr>
          <p:cNvPr id="224" name="Google Shape;224;p24"/>
          <p:cNvSpPr txBox="1">
            <a:spLocks noGrp="1"/>
          </p:cNvSpPr>
          <p:nvPr>
            <p:ph type="dt" idx="10"/>
          </p:nvPr>
        </p:nvSpPr>
        <p:spPr>
          <a:xfrm>
            <a:off x="10695439" y="6391838"/>
            <a:ext cx="990599" cy="3047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5" name="Google Shape;225;p24"/>
          <p:cNvSpPr txBox="1">
            <a:spLocks noGrp="1"/>
          </p:cNvSpPr>
          <p:nvPr>
            <p:ph type="ftr" idx="11"/>
          </p:nvPr>
        </p:nvSpPr>
        <p:spPr>
          <a:xfrm>
            <a:off x="561110" y="6391838"/>
            <a:ext cx="3859795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6" name="Google Shape;226;p24"/>
          <p:cNvSpPr txBox="1">
            <a:spLocks noGrp="1"/>
          </p:cNvSpPr>
          <p:nvPr>
            <p:ph type="sldNum" idx="12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k-S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Zvislý nadpis a text" type="vertTitleAndTx">
  <p:cSld name="VERTICAL_TITLE_AND_VERTICAL_TEXT">
    <p:spTree>
      <p:nvGrpSpPr>
        <p:cNvPr id="1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8" name="Google Shape;228;p25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229" name="Google Shape;229;p25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 rotWithShape="1">
              <a:blip r:embed="rId2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230;p25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>
              <a:gsLst>
                <a:gs pos="0">
                  <a:srgbClr val="00B050">
                    <a:alpha val="10980"/>
                  </a:srgbClr>
                </a:gs>
                <a:gs pos="36000">
                  <a:srgbClr val="00B050">
                    <a:alpha val="9803"/>
                  </a:srgbClr>
                </a:gs>
                <a:gs pos="75000">
                  <a:srgbClr val="00B050">
                    <a:alpha val="0"/>
                  </a:srgbClr>
                </a:gs>
                <a:gs pos="100000">
                  <a:srgbClr val="00B050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231;p2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>
              <a:gsLst>
                <a:gs pos="0">
                  <a:srgbClr val="00B050">
                    <a:alpha val="7843"/>
                  </a:srgbClr>
                </a:gs>
                <a:gs pos="36000">
                  <a:srgbClr val="00B050">
                    <a:alpha val="7843"/>
                  </a:srgbClr>
                </a:gs>
                <a:gs pos="72000">
                  <a:srgbClr val="00B050">
                    <a:alpha val="0"/>
                  </a:srgbClr>
                </a:gs>
                <a:gs pos="100000">
                  <a:srgbClr val="00B050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232;p25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>
              <a:gsLst>
                <a:gs pos="0">
                  <a:srgbClr val="00B050">
                    <a:alpha val="13725"/>
                  </a:srgbClr>
                </a:gs>
                <a:gs pos="36000">
                  <a:srgbClr val="00B050">
                    <a:alpha val="6666"/>
                  </a:srgbClr>
                </a:gs>
                <a:gs pos="66000">
                  <a:srgbClr val="00B050">
                    <a:alpha val="0"/>
                  </a:srgbClr>
                </a:gs>
                <a:gs pos="100000">
                  <a:srgbClr val="00B050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233;p2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>
              <a:gsLst>
                <a:gs pos="0">
                  <a:srgbClr val="00B050">
                    <a:alpha val="6666"/>
                  </a:srgbClr>
                </a:gs>
                <a:gs pos="36000">
                  <a:srgbClr val="00B050">
                    <a:alpha val="5882"/>
                  </a:srgbClr>
                </a:gs>
                <a:gs pos="69000">
                  <a:srgbClr val="00B050">
                    <a:alpha val="0"/>
                  </a:srgbClr>
                </a:gs>
                <a:gs pos="100000">
                  <a:srgbClr val="00B050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234;p25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>
              <a:gsLst>
                <a:gs pos="0">
                  <a:srgbClr val="00B050">
                    <a:alpha val="13725"/>
                  </a:srgbClr>
                </a:gs>
                <a:gs pos="36000">
                  <a:srgbClr val="00B050">
                    <a:alpha val="6666"/>
                  </a:srgbClr>
                </a:gs>
                <a:gs pos="73000">
                  <a:srgbClr val="00B050">
                    <a:alpha val="0"/>
                  </a:srgbClr>
                </a:gs>
                <a:gs pos="100000">
                  <a:srgbClr val="00B050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235;p25"/>
            <p:cNvSpPr/>
            <p:nvPr/>
          </p:nvSpPr>
          <p:spPr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236;p25"/>
            <p:cNvSpPr/>
            <p:nvPr/>
          </p:nvSpPr>
          <p:spPr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 extrusionOk="0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lt1">
                <a:alpha val="2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237;p25"/>
            <p:cNvSpPr/>
            <p:nvPr/>
          </p:nvSpPr>
          <p:spPr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 extrusionOk="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</p:sp>
        <p:sp>
          <p:nvSpPr>
            <p:cNvPr id="238" name="Google Shape;238;p25"/>
            <p:cNvSpPr/>
            <p:nvPr/>
          </p:nvSpPr>
          <p:spPr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l" t="t" r="r" b="b"/>
              <a:pathLst>
                <a:path w="15356" h="8638" extrusionOk="0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</p:sp>
      </p:grpSp>
      <p:sp>
        <p:nvSpPr>
          <p:cNvPr id="239" name="Google Shape;239;p25"/>
          <p:cNvSpPr txBox="1">
            <a:spLocks noGrp="1"/>
          </p:cNvSpPr>
          <p:nvPr>
            <p:ph type="title"/>
          </p:nvPr>
        </p:nvSpPr>
        <p:spPr>
          <a:xfrm rot="5400000">
            <a:off x="6915923" y="2947780"/>
            <a:ext cx="4748590" cy="14099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0" name="Google Shape;240;p25"/>
          <p:cNvSpPr txBox="1">
            <a:spLocks noGrp="1"/>
          </p:cNvSpPr>
          <p:nvPr>
            <p:ph type="body" idx="1"/>
          </p:nvPr>
        </p:nvSpPr>
        <p:spPr>
          <a:xfrm rot="5400000">
            <a:off x="1908672" y="524749"/>
            <a:ext cx="4748590" cy="6256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1pPr>
            <a:lvl2pPr marL="914400" lvl="1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2pPr>
            <a:lvl3pPr marL="1371600" lvl="2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3pPr>
            <a:lvl4pPr marL="1828800" lvl="3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4pPr>
            <a:lvl5pPr marL="2286000" lvl="4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5pPr>
            <a:lvl6pPr marL="2743200" lvl="5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marL="3200400" lvl="6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marL="3657600" lvl="7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marL="4114800" lvl="8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>
            <a:endParaRPr/>
          </a:p>
        </p:txBody>
      </p:sp>
      <p:sp>
        <p:nvSpPr>
          <p:cNvPr id="241" name="Google Shape;241;p25"/>
          <p:cNvSpPr txBox="1">
            <a:spLocks noGrp="1"/>
          </p:cNvSpPr>
          <p:nvPr>
            <p:ph type="dt" idx="10"/>
          </p:nvPr>
        </p:nvSpPr>
        <p:spPr>
          <a:xfrm>
            <a:off x="10653104" y="6391838"/>
            <a:ext cx="992135" cy="3047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2" name="Google Shape;242;p25"/>
          <p:cNvSpPr txBox="1">
            <a:spLocks noGrp="1"/>
          </p:cNvSpPr>
          <p:nvPr>
            <p:ph type="ftr" idx="11"/>
          </p:nvPr>
        </p:nvSpPr>
        <p:spPr>
          <a:xfrm>
            <a:off x="561110" y="6391838"/>
            <a:ext cx="3859795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3" name="Google Shape;243;p2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38100" dist="25400" dir="5400000" rotWithShape="0">
              <a:srgbClr val="000000">
                <a:alpha val="44705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4" name="Google Shape;244;p25"/>
          <p:cNvSpPr txBox="1">
            <a:spLocks noGrp="1"/>
          </p:cNvSpPr>
          <p:nvPr>
            <p:ph type="sldNum" idx="12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k-S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orovnanie" type="twoTxTwoObj">
  <p:cSld name="TWO_OBJECTS_WITH_TEXT"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3"/>
          <p:cNvSpPr txBox="1">
            <a:spLocks noGrp="1"/>
          </p:cNvSpPr>
          <p:nvPr>
            <p:ph type="title"/>
          </p:nvPr>
        </p:nvSpPr>
        <p:spPr>
          <a:xfrm>
            <a:off x="1154954" y="973668"/>
            <a:ext cx="8761413" cy="7069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Font typeface="Century Gothic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5" name="Google Shape;65;p13"/>
          <p:cNvSpPr txBox="1">
            <a:spLocks noGrp="1"/>
          </p:cNvSpPr>
          <p:nvPr>
            <p:ph type="body" idx="1"/>
          </p:nvPr>
        </p:nvSpPr>
        <p:spPr>
          <a:xfrm>
            <a:off x="1154954" y="2603500"/>
            <a:ext cx="4825157" cy="576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1920"/>
              <a:buNone/>
              <a:defRPr sz="2400" b="0">
                <a:solidFill>
                  <a:schemeClr val="accent1"/>
                </a:solidFill>
              </a:defRPr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1600"/>
              <a:buNone/>
              <a:defRPr sz="2000" b="1"/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1440"/>
              <a:buNone/>
              <a:defRPr sz="1800" b="1"/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5pPr>
            <a:lvl6pPr marL="2743200" lvl="5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6pPr>
            <a:lvl7pPr marL="3200400" lvl="6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7pPr>
            <a:lvl8pPr marL="3657600" lvl="7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8pPr>
            <a:lvl9pPr marL="4114800" lvl="8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9pPr>
          </a:lstStyle>
          <a:p>
            <a:endParaRPr/>
          </a:p>
        </p:txBody>
      </p:sp>
      <p:sp>
        <p:nvSpPr>
          <p:cNvPr id="66" name="Google Shape;66;p13"/>
          <p:cNvSpPr txBox="1">
            <a:spLocks noGrp="1"/>
          </p:cNvSpPr>
          <p:nvPr>
            <p:ph type="body" idx="2"/>
          </p:nvPr>
        </p:nvSpPr>
        <p:spPr>
          <a:xfrm>
            <a:off x="1154954" y="3179762"/>
            <a:ext cx="4825158" cy="28400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1pPr>
            <a:lvl2pPr marL="914400" lvl="1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2pPr>
            <a:lvl3pPr marL="1371600" lvl="2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3pPr>
            <a:lvl4pPr marL="1828800" lvl="3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4pPr>
            <a:lvl5pPr marL="2286000" lvl="4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5pPr>
            <a:lvl6pPr marL="2743200" lvl="5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marL="3200400" lvl="6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marL="3657600" lvl="7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marL="4114800" lvl="8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>
            <a:endParaRPr/>
          </a:p>
        </p:txBody>
      </p:sp>
      <p:sp>
        <p:nvSpPr>
          <p:cNvPr id="67" name="Google Shape;67;p13"/>
          <p:cNvSpPr txBox="1">
            <a:spLocks noGrp="1"/>
          </p:cNvSpPr>
          <p:nvPr>
            <p:ph type="body" idx="3"/>
          </p:nvPr>
        </p:nvSpPr>
        <p:spPr>
          <a:xfrm>
            <a:off x="6208712" y="2603500"/>
            <a:ext cx="4825159" cy="576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1920"/>
              <a:buNone/>
              <a:defRPr sz="2400" b="0">
                <a:solidFill>
                  <a:schemeClr val="accent1"/>
                </a:solidFill>
              </a:defRPr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1600"/>
              <a:buNone/>
              <a:defRPr sz="2000" b="1"/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1440"/>
              <a:buNone/>
              <a:defRPr sz="1800" b="1"/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5pPr>
            <a:lvl6pPr marL="2743200" lvl="5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6pPr>
            <a:lvl7pPr marL="3200400" lvl="6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7pPr>
            <a:lvl8pPr marL="3657600" lvl="7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8pPr>
            <a:lvl9pPr marL="4114800" lvl="8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9pPr>
          </a:lstStyle>
          <a:p>
            <a:endParaRPr/>
          </a:p>
        </p:txBody>
      </p:sp>
      <p:sp>
        <p:nvSpPr>
          <p:cNvPr id="68" name="Google Shape;68;p13"/>
          <p:cNvSpPr txBox="1">
            <a:spLocks noGrp="1"/>
          </p:cNvSpPr>
          <p:nvPr>
            <p:ph type="body" idx="4"/>
          </p:nvPr>
        </p:nvSpPr>
        <p:spPr>
          <a:xfrm>
            <a:off x="6208712" y="3179762"/>
            <a:ext cx="4825159" cy="28400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 sz="1800"/>
            </a:lvl1pPr>
            <a:lvl2pPr marL="914400" lvl="1" indent="-309880" algn="l">
              <a:spcBef>
                <a:spcPts val="1000"/>
              </a:spcBef>
              <a:spcAft>
                <a:spcPts val="0"/>
              </a:spcAft>
              <a:buSzPts val="1280"/>
              <a:buChar char="►"/>
              <a:defRPr sz="1600"/>
            </a:lvl2pPr>
            <a:lvl3pPr marL="1371600" lvl="2" indent="-299719" algn="l">
              <a:spcBef>
                <a:spcPts val="1000"/>
              </a:spcBef>
              <a:spcAft>
                <a:spcPts val="0"/>
              </a:spcAft>
              <a:buSzPts val="1120"/>
              <a:buChar char="►"/>
              <a:defRPr sz="1400"/>
            </a:lvl3pPr>
            <a:lvl4pPr marL="1828800" lvl="3" indent="-289560" algn="l"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4pPr>
            <a:lvl5pPr marL="2286000" lvl="4" indent="-289560" algn="l"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5pPr>
            <a:lvl6pPr marL="2743200" lvl="5" indent="-289560" algn="l"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6pPr>
            <a:lvl7pPr marL="3200400" lvl="6" indent="-289560" algn="l"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7pPr>
            <a:lvl8pPr marL="3657600" lvl="7" indent="-289559" algn="l"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8pPr>
            <a:lvl9pPr marL="4114800" lvl="8" indent="-289559" algn="l"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9pPr>
          </a:lstStyle>
          <a:p>
            <a:endParaRPr/>
          </a:p>
        </p:txBody>
      </p:sp>
      <p:sp>
        <p:nvSpPr>
          <p:cNvPr id="69" name="Google Shape;69;p13"/>
          <p:cNvSpPr txBox="1">
            <a:spLocks noGrp="1"/>
          </p:cNvSpPr>
          <p:nvPr>
            <p:ph type="dt" idx="10"/>
          </p:nvPr>
        </p:nvSpPr>
        <p:spPr>
          <a:xfrm>
            <a:off x="10653104" y="6391838"/>
            <a:ext cx="990599" cy="3047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3"/>
          <p:cNvSpPr txBox="1">
            <a:spLocks noGrp="1"/>
          </p:cNvSpPr>
          <p:nvPr>
            <p:ph type="ftr" idx="11"/>
          </p:nvPr>
        </p:nvSpPr>
        <p:spPr>
          <a:xfrm>
            <a:off x="561110" y="6391838"/>
            <a:ext cx="3859795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13"/>
          <p:cNvSpPr txBox="1">
            <a:spLocks noGrp="1"/>
          </p:cNvSpPr>
          <p:nvPr>
            <p:ph type="sldNum" idx="12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k-S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en nadpis" type="titleOnly">
  <p:cSld name="TITLE_ONLY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4"/>
          <p:cNvSpPr txBox="1">
            <a:spLocks noGrp="1"/>
          </p:cNvSpPr>
          <p:nvPr>
            <p:ph type="title"/>
          </p:nvPr>
        </p:nvSpPr>
        <p:spPr>
          <a:xfrm>
            <a:off x="1154954" y="973668"/>
            <a:ext cx="8761413" cy="7069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Font typeface="Century Gothic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14"/>
          <p:cNvSpPr txBox="1">
            <a:spLocks noGrp="1"/>
          </p:cNvSpPr>
          <p:nvPr>
            <p:ph type="dt" idx="10"/>
          </p:nvPr>
        </p:nvSpPr>
        <p:spPr>
          <a:xfrm>
            <a:off x="10653104" y="6391838"/>
            <a:ext cx="990599" cy="3047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5" name="Google Shape;75;p14"/>
          <p:cNvSpPr txBox="1">
            <a:spLocks noGrp="1"/>
          </p:cNvSpPr>
          <p:nvPr>
            <p:ph type="ftr" idx="11"/>
          </p:nvPr>
        </p:nvSpPr>
        <p:spPr>
          <a:xfrm>
            <a:off x="561110" y="6391838"/>
            <a:ext cx="3859795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4"/>
          <p:cNvSpPr txBox="1">
            <a:spLocks noGrp="1"/>
          </p:cNvSpPr>
          <p:nvPr>
            <p:ph type="sldNum" idx="12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k-S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Prázdna" type="blank">
  <p:cSld name="BLANK"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5"/>
          <p:cNvSpPr txBox="1">
            <a:spLocks noGrp="1"/>
          </p:cNvSpPr>
          <p:nvPr>
            <p:ph type="dt" idx="10"/>
          </p:nvPr>
        </p:nvSpPr>
        <p:spPr>
          <a:xfrm>
            <a:off x="10653104" y="6391838"/>
            <a:ext cx="990599" cy="3047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5"/>
          <p:cNvSpPr txBox="1">
            <a:spLocks noGrp="1"/>
          </p:cNvSpPr>
          <p:nvPr>
            <p:ph type="ftr" idx="11"/>
          </p:nvPr>
        </p:nvSpPr>
        <p:spPr>
          <a:xfrm>
            <a:off x="561110" y="6391838"/>
            <a:ext cx="3859795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38100" dist="25400" dir="5400000" rotWithShape="0">
              <a:srgbClr val="000000">
                <a:alpha val="44705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81;p15"/>
          <p:cNvSpPr txBox="1">
            <a:spLocks noGrp="1"/>
          </p:cNvSpPr>
          <p:nvPr>
            <p:ph type="sldNum" idx="12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k-S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Obsah s popisom" type="objTx">
  <p:cSld name="OBJECT_WITH_CAPTION_TEXT"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3" name="Google Shape;83;p1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84" name="Google Shape;84;p1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 rotWithShape="1">
              <a:blip r:embed="rId2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85;p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>
              <a:gsLst>
                <a:gs pos="0">
                  <a:srgbClr val="00B050">
                    <a:alpha val="10980"/>
                  </a:srgbClr>
                </a:gs>
                <a:gs pos="36000">
                  <a:srgbClr val="00B050">
                    <a:alpha val="9803"/>
                  </a:srgbClr>
                </a:gs>
                <a:gs pos="75000">
                  <a:srgbClr val="00B050">
                    <a:alpha val="0"/>
                  </a:srgbClr>
                </a:gs>
                <a:gs pos="100000">
                  <a:srgbClr val="00B050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86;p16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>
              <a:gsLst>
                <a:gs pos="0">
                  <a:srgbClr val="00B050">
                    <a:alpha val="7843"/>
                  </a:srgbClr>
                </a:gs>
                <a:gs pos="36000">
                  <a:srgbClr val="00B050">
                    <a:alpha val="7843"/>
                  </a:srgbClr>
                </a:gs>
                <a:gs pos="72000">
                  <a:srgbClr val="00B050">
                    <a:alpha val="0"/>
                  </a:srgbClr>
                </a:gs>
                <a:gs pos="100000">
                  <a:srgbClr val="00B050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87;p16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>
              <a:gsLst>
                <a:gs pos="0">
                  <a:srgbClr val="00B050">
                    <a:alpha val="13725"/>
                  </a:srgbClr>
                </a:gs>
                <a:gs pos="36000">
                  <a:srgbClr val="00B050">
                    <a:alpha val="6666"/>
                  </a:srgbClr>
                </a:gs>
                <a:gs pos="66000">
                  <a:srgbClr val="00B050">
                    <a:alpha val="0"/>
                  </a:srgbClr>
                </a:gs>
                <a:gs pos="100000">
                  <a:srgbClr val="00B050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88;p16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>
              <a:gsLst>
                <a:gs pos="0">
                  <a:srgbClr val="00B050">
                    <a:alpha val="6666"/>
                  </a:srgbClr>
                </a:gs>
                <a:gs pos="36000">
                  <a:srgbClr val="00B050">
                    <a:alpha val="5882"/>
                  </a:srgbClr>
                </a:gs>
                <a:gs pos="69000">
                  <a:srgbClr val="00B050">
                    <a:alpha val="0"/>
                  </a:srgbClr>
                </a:gs>
                <a:gs pos="100000">
                  <a:srgbClr val="00B050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" name="Google Shape;89;p16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>
              <a:gsLst>
                <a:gs pos="0">
                  <a:srgbClr val="00B050">
                    <a:alpha val="13725"/>
                  </a:srgbClr>
                </a:gs>
                <a:gs pos="36000">
                  <a:srgbClr val="00B050">
                    <a:alpha val="6666"/>
                  </a:srgbClr>
                </a:gs>
                <a:gs pos="73000">
                  <a:srgbClr val="00B050">
                    <a:alpha val="0"/>
                  </a:srgbClr>
                </a:gs>
                <a:gs pos="100000">
                  <a:srgbClr val="00B050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" name="Google Shape;90;p16"/>
            <p:cNvSpPr/>
            <p:nvPr/>
          </p:nvSpPr>
          <p:spPr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91;p16"/>
            <p:cNvSpPr/>
            <p:nvPr/>
          </p:nvSpPr>
          <p:spPr>
            <a:xfrm rot="-5677511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 extrusionOk="0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lt1">
                <a:alpha val="2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Google Shape;92;p16"/>
            <p:cNvSpPr/>
            <p:nvPr/>
          </p:nvSpPr>
          <p:spPr>
            <a:xfrm rot="-54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 extrusionOk="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</p:sp>
        <p:sp>
          <p:nvSpPr>
            <p:cNvPr id="93" name="Google Shape;93;p16"/>
            <p:cNvSpPr/>
            <p:nvPr/>
          </p:nvSpPr>
          <p:spPr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l" t="t" r="r" b="b"/>
              <a:pathLst>
                <a:path w="15356" h="8638" extrusionOk="0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</p:sp>
      </p:grpSp>
      <p:sp>
        <p:nvSpPr>
          <p:cNvPr id="94" name="Google Shape;94;p16"/>
          <p:cNvSpPr txBox="1">
            <a:spLocks noGrp="1"/>
          </p:cNvSpPr>
          <p:nvPr>
            <p:ph type="title"/>
          </p:nvPr>
        </p:nvSpPr>
        <p:spPr>
          <a:xfrm>
            <a:off x="1154955" y="1295400"/>
            <a:ext cx="2793158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Century Gothic"/>
              <a:buNone/>
              <a:defRPr sz="2400" b="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5" name="Google Shape;95;p16"/>
          <p:cNvSpPr txBox="1">
            <a:spLocks noGrp="1"/>
          </p:cNvSpPr>
          <p:nvPr>
            <p:ph type="body" idx="1"/>
          </p:nvPr>
        </p:nvSpPr>
        <p:spPr>
          <a:xfrm>
            <a:off x="5781146" y="1447800"/>
            <a:ext cx="5190066" cy="457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1pPr>
            <a:lvl2pPr marL="914400" lvl="1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2pPr>
            <a:lvl3pPr marL="1371600" lvl="2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3pPr>
            <a:lvl4pPr marL="1828800" lvl="3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4pPr>
            <a:lvl5pPr marL="2286000" lvl="4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5pPr>
            <a:lvl6pPr marL="2743200" lvl="5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marL="3200400" lvl="6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marL="3657600" lvl="7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marL="4114800" lvl="8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>
            <a:endParaRPr/>
          </a:p>
        </p:txBody>
      </p:sp>
      <p:sp>
        <p:nvSpPr>
          <p:cNvPr id="96" name="Google Shape;96;p16"/>
          <p:cNvSpPr txBox="1">
            <a:spLocks noGrp="1"/>
          </p:cNvSpPr>
          <p:nvPr>
            <p:ph type="body" idx="2"/>
          </p:nvPr>
        </p:nvSpPr>
        <p:spPr>
          <a:xfrm>
            <a:off x="1154954" y="3129280"/>
            <a:ext cx="2793158" cy="28955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BCE295"/>
                </a:solidFill>
              </a:defRPr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960"/>
              <a:buNone/>
              <a:defRPr sz="1200"/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5pPr>
            <a:lvl6pPr marL="2743200" lvl="5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6pPr>
            <a:lvl7pPr marL="3200400" lvl="6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7pPr>
            <a:lvl8pPr marL="3657600" lvl="7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8pPr>
            <a:lvl9pPr marL="4114800" lvl="8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9pPr>
          </a:lstStyle>
          <a:p>
            <a:endParaRPr/>
          </a:p>
        </p:txBody>
      </p:sp>
      <p:sp>
        <p:nvSpPr>
          <p:cNvPr id="97" name="Google Shape;97;p16"/>
          <p:cNvSpPr txBox="1">
            <a:spLocks noGrp="1"/>
          </p:cNvSpPr>
          <p:nvPr>
            <p:ph type="dt" idx="10"/>
          </p:nvPr>
        </p:nvSpPr>
        <p:spPr>
          <a:xfrm>
            <a:off x="10653104" y="6391838"/>
            <a:ext cx="990599" cy="3047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8" name="Google Shape;98;p16"/>
          <p:cNvSpPr txBox="1">
            <a:spLocks noGrp="1"/>
          </p:cNvSpPr>
          <p:nvPr>
            <p:ph type="ftr" idx="11"/>
          </p:nvPr>
        </p:nvSpPr>
        <p:spPr>
          <a:xfrm>
            <a:off x="561110" y="6391838"/>
            <a:ext cx="3859795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9" name="Google Shape;99;p16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38100" dist="25400" dir="5400000" rotWithShape="0">
              <a:srgbClr val="000000">
                <a:alpha val="44705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0;p16"/>
          <p:cNvSpPr txBox="1">
            <a:spLocks noGrp="1"/>
          </p:cNvSpPr>
          <p:nvPr>
            <p:ph type="sldNum" idx="12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k-S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Obrázok s popisom" type="picTx">
  <p:cSld name="PICTURE_WITH_CAPTION_TEXT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" name="Google Shape;102;p1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03" name="Google Shape;103;p17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 rotWithShape="1">
              <a:blip r:embed="rId2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" name="Google Shape;104;p17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>
              <a:gsLst>
                <a:gs pos="0">
                  <a:srgbClr val="00B050">
                    <a:alpha val="10980"/>
                  </a:srgbClr>
                </a:gs>
                <a:gs pos="36000">
                  <a:srgbClr val="00B050">
                    <a:alpha val="9803"/>
                  </a:srgbClr>
                </a:gs>
                <a:gs pos="75000">
                  <a:srgbClr val="00B050">
                    <a:alpha val="0"/>
                  </a:srgbClr>
                </a:gs>
                <a:gs pos="100000">
                  <a:srgbClr val="00B050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105;p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>
              <a:gsLst>
                <a:gs pos="0">
                  <a:srgbClr val="00B050">
                    <a:alpha val="7843"/>
                  </a:srgbClr>
                </a:gs>
                <a:gs pos="36000">
                  <a:srgbClr val="00B050">
                    <a:alpha val="7843"/>
                  </a:srgbClr>
                </a:gs>
                <a:gs pos="72000">
                  <a:srgbClr val="00B050">
                    <a:alpha val="0"/>
                  </a:srgbClr>
                </a:gs>
                <a:gs pos="100000">
                  <a:srgbClr val="00B050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106;p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>
              <a:gsLst>
                <a:gs pos="0">
                  <a:srgbClr val="00B050">
                    <a:alpha val="13725"/>
                  </a:srgbClr>
                </a:gs>
                <a:gs pos="36000">
                  <a:srgbClr val="00B050">
                    <a:alpha val="6666"/>
                  </a:srgbClr>
                </a:gs>
                <a:gs pos="66000">
                  <a:srgbClr val="00B050">
                    <a:alpha val="0"/>
                  </a:srgbClr>
                </a:gs>
                <a:gs pos="100000">
                  <a:srgbClr val="00B050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107;p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>
              <a:gsLst>
                <a:gs pos="0">
                  <a:srgbClr val="00B050">
                    <a:alpha val="6666"/>
                  </a:srgbClr>
                </a:gs>
                <a:gs pos="36000">
                  <a:srgbClr val="00B050">
                    <a:alpha val="5882"/>
                  </a:srgbClr>
                </a:gs>
                <a:gs pos="69000">
                  <a:srgbClr val="00B050">
                    <a:alpha val="0"/>
                  </a:srgbClr>
                </a:gs>
                <a:gs pos="100000">
                  <a:srgbClr val="00B050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108;p17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>
              <a:gsLst>
                <a:gs pos="0">
                  <a:srgbClr val="00B050">
                    <a:alpha val="13725"/>
                  </a:srgbClr>
                </a:gs>
                <a:gs pos="36000">
                  <a:srgbClr val="00B050">
                    <a:alpha val="6666"/>
                  </a:srgbClr>
                </a:gs>
                <a:gs pos="73000">
                  <a:srgbClr val="00B050">
                    <a:alpha val="0"/>
                  </a:srgbClr>
                </a:gs>
                <a:gs pos="100000">
                  <a:srgbClr val="00B050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109;p17"/>
            <p:cNvSpPr/>
            <p:nvPr/>
          </p:nvSpPr>
          <p:spPr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110;p17"/>
            <p:cNvSpPr/>
            <p:nvPr/>
          </p:nvSpPr>
          <p:spPr>
            <a:xfrm rot="-5677511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 extrusionOk="0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lt1">
                <a:alpha val="2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111;p17"/>
            <p:cNvSpPr/>
            <p:nvPr/>
          </p:nvSpPr>
          <p:spPr>
            <a:xfrm rot="-54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 extrusionOk="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</p:sp>
        <p:sp>
          <p:nvSpPr>
            <p:cNvPr id="112" name="Google Shape;112;p17"/>
            <p:cNvSpPr/>
            <p:nvPr/>
          </p:nvSpPr>
          <p:spPr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l" t="t" r="r" b="b"/>
              <a:pathLst>
                <a:path w="15356" h="8638" extrusionOk="0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</p:sp>
      </p:grpSp>
      <p:sp>
        <p:nvSpPr>
          <p:cNvPr id="113" name="Google Shape;113;p17"/>
          <p:cNvSpPr txBox="1">
            <a:spLocks noGrp="1"/>
          </p:cNvSpPr>
          <p:nvPr>
            <p:ph type="title"/>
          </p:nvPr>
        </p:nvSpPr>
        <p:spPr>
          <a:xfrm>
            <a:off x="1154955" y="1693333"/>
            <a:ext cx="3865134" cy="17356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Font typeface="Century Gothic"/>
              <a:buNone/>
              <a:defRPr sz="3600" b="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4" name="Google Shape;114;p17"/>
          <p:cNvSpPr>
            <a:spLocks noGrp="1"/>
          </p:cNvSpPr>
          <p:nvPr>
            <p:ph type="pic" idx="2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noFill/>
          <a:ln>
            <a:noFill/>
          </a:ln>
          <a:effectLst>
            <a:outerShdw blurRad="50800" dist="50800" dir="5400000" algn="tl" rotWithShape="0">
              <a:srgbClr val="000000">
                <a:alpha val="42745"/>
              </a:srgbClr>
            </a:outerShdw>
          </a:effectLst>
        </p:spPr>
      </p:sp>
      <p:sp>
        <p:nvSpPr>
          <p:cNvPr id="115" name="Google Shape;115;p17"/>
          <p:cNvSpPr txBox="1">
            <a:spLocks noGrp="1"/>
          </p:cNvSpPr>
          <p:nvPr>
            <p:ph type="body" idx="1"/>
          </p:nvPr>
        </p:nvSpPr>
        <p:spPr>
          <a:xfrm>
            <a:off x="1154954" y="3657600"/>
            <a:ext cx="3859212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BCE295"/>
                </a:solidFill>
              </a:defRPr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960"/>
              <a:buNone/>
              <a:defRPr sz="1200"/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5pPr>
            <a:lvl6pPr marL="2743200" lvl="5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6pPr>
            <a:lvl7pPr marL="3200400" lvl="6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7pPr>
            <a:lvl8pPr marL="3657600" lvl="7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8pPr>
            <a:lvl9pPr marL="4114800" lvl="8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9pPr>
          </a:lstStyle>
          <a:p>
            <a:endParaRPr/>
          </a:p>
        </p:txBody>
      </p:sp>
      <p:sp>
        <p:nvSpPr>
          <p:cNvPr id="116" name="Google Shape;116;p17"/>
          <p:cNvSpPr txBox="1">
            <a:spLocks noGrp="1"/>
          </p:cNvSpPr>
          <p:nvPr>
            <p:ph type="dt" idx="10"/>
          </p:nvPr>
        </p:nvSpPr>
        <p:spPr>
          <a:xfrm>
            <a:off x="10653104" y="6391838"/>
            <a:ext cx="990599" cy="3047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7" name="Google Shape;117;p17"/>
          <p:cNvSpPr txBox="1">
            <a:spLocks noGrp="1"/>
          </p:cNvSpPr>
          <p:nvPr>
            <p:ph type="ftr" idx="11"/>
          </p:nvPr>
        </p:nvSpPr>
        <p:spPr>
          <a:xfrm>
            <a:off x="561110" y="6391838"/>
            <a:ext cx="3859795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8" name="Google Shape;118;p17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38100" dist="25400" dir="5400000" rotWithShape="0">
              <a:srgbClr val="000000">
                <a:alpha val="44705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19;p17"/>
          <p:cNvSpPr txBox="1">
            <a:spLocks noGrp="1"/>
          </p:cNvSpPr>
          <p:nvPr>
            <p:ph type="sldNum" idx="12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k-S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anoramatický obrázok s popisom">
  <p:cSld name="Panoramatický obrázok s popisom"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1" name="Google Shape;121;p1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2" name="Google Shape;122;p18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 rotWithShape="1">
              <a:blip r:embed="rId2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" name="Google Shape;123;p18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>
              <a:gsLst>
                <a:gs pos="0">
                  <a:srgbClr val="00B050">
                    <a:alpha val="10980"/>
                  </a:srgbClr>
                </a:gs>
                <a:gs pos="36000">
                  <a:srgbClr val="00B050">
                    <a:alpha val="9803"/>
                  </a:srgbClr>
                </a:gs>
                <a:gs pos="75000">
                  <a:srgbClr val="00B050">
                    <a:alpha val="0"/>
                  </a:srgbClr>
                </a:gs>
                <a:gs pos="100000">
                  <a:srgbClr val="00B050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" name="Google Shape;124;p18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>
              <a:gsLst>
                <a:gs pos="0">
                  <a:srgbClr val="00B050">
                    <a:alpha val="7843"/>
                  </a:srgbClr>
                </a:gs>
                <a:gs pos="36000">
                  <a:srgbClr val="00B050">
                    <a:alpha val="7843"/>
                  </a:srgbClr>
                </a:gs>
                <a:gs pos="72000">
                  <a:srgbClr val="00B050">
                    <a:alpha val="0"/>
                  </a:srgbClr>
                </a:gs>
                <a:gs pos="100000">
                  <a:srgbClr val="00B050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" name="Google Shape;125;p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>
              <a:gsLst>
                <a:gs pos="0">
                  <a:srgbClr val="00B050">
                    <a:alpha val="13725"/>
                  </a:srgbClr>
                </a:gs>
                <a:gs pos="36000">
                  <a:srgbClr val="00B050">
                    <a:alpha val="6666"/>
                  </a:srgbClr>
                </a:gs>
                <a:gs pos="66000">
                  <a:srgbClr val="00B050">
                    <a:alpha val="0"/>
                  </a:srgbClr>
                </a:gs>
                <a:gs pos="100000">
                  <a:srgbClr val="00B050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126;p1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>
              <a:gsLst>
                <a:gs pos="0">
                  <a:srgbClr val="00B050">
                    <a:alpha val="6666"/>
                  </a:srgbClr>
                </a:gs>
                <a:gs pos="36000">
                  <a:srgbClr val="00B050">
                    <a:alpha val="5882"/>
                  </a:srgbClr>
                </a:gs>
                <a:gs pos="69000">
                  <a:srgbClr val="00B050">
                    <a:alpha val="0"/>
                  </a:srgbClr>
                </a:gs>
                <a:gs pos="100000">
                  <a:srgbClr val="00B050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127;p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>
              <a:gsLst>
                <a:gs pos="0">
                  <a:srgbClr val="00B050">
                    <a:alpha val="13725"/>
                  </a:srgbClr>
                </a:gs>
                <a:gs pos="36000">
                  <a:srgbClr val="00B050">
                    <a:alpha val="6666"/>
                  </a:srgbClr>
                </a:gs>
                <a:gs pos="73000">
                  <a:srgbClr val="00B050">
                    <a:alpha val="0"/>
                  </a:srgbClr>
                </a:gs>
                <a:gs pos="100000">
                  <a:srgbClr val="00B050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128;p18"/>
            <p:cNvSpPr/>
            <p:nvPr/>
          </p:nvSpPr>
          <p:spPr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 extrusionOk="0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lt1">
                <a:alpha val="2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129;p18"/>
            <p:cNvSpPr/>
            <p:nvPr/>
          </p:nvSpPr>
          <p:spPr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l" t="t" r="r" b="b"/>
              <a:pathLst>
                <a:path w="7104" h="2856" extrusionOk="0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</p:sp>
        <p:sp>
          <p:nvSpPr>
            <p:cNvPr id="130" name="Google Shape;130;p18"/>
            <p:cNvSpPr/>
            <p:nvPr/>
          </p:nvSpPr>
          <p:spPr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l" t="t" r="r" b="b"/>
              <a:pathLst>
                <a:path w="15356" h="8638" extrusionOk="0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</p:sp>
      </p:grpSp>
      <p:sp>
        <p:nvSpPr>
          <p:cNvPr id="131" name="Google Shape;131;p18"/>
          <p:cNvSpPr txBox="1">
            <a:spLocks noGrp="1"/>
          </p:cNvSpPr>
          <p:nvPr>
            <p:ph type="title"/>
          </p:nvPr>
        </p:nvSpPr>
        <p:spPr>
          <a:xfrm>
            <a:off x="1154954" y="4969927"/>
            <a:ext cx="8825659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Century Gothic"/>
              <a:buNone/>
              <a:defRPr sz="2400" b="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2" name="Google Shape;132;p18"/>
          <p:cNvSpPr>
            <a:spLocks noGrp="1"/>
          </p:cNvSpPr>
          <p:nvPr>
            <p:ph type="pic" idx="2"/>
          </p:nvPr>
        </p:nvSpPr>
        <p:spPr>
          <a:xfrm>
            <a:off x="1154954" y="685800"/>
            <a:ext cx="8825659" cy="3429000"/>
          </a:xfrm>
          <a:prstGeom prst="roundRect">
            <a:avLst>
              <a:gd name="adj" fmla="val 1858"/>
            </a:avLst>
          </a:prstGeom>
          <a:noFill/>
          <a:ln>
            <a:noFill/>
          </a:ln>
          <a:effectLst>
            <a:outerShdw blurRad="50800" dist="50800" dir="5400000" algn="tl" rotWithShape="0">
              <a:srgbClr val="000000">
                <a:alpha val="42745"/>
              </a:srgbClr>
            </a:outerShdw>
          </a:effectLst>
        </p:spPr>
      </p:sp>
      <p:sp>
        <p:nvSpPr>
          <p:cNvPr id="133" name="Google Shape;133;p18"/>
          <p:cNvSpPr txBox="1">
            <a:spLocks noGrp="1"/>
          </p:cNvSpPr>
          <p:nvPr>
            <p:ph type="body" idx="1"/>
          </p:nvPr>
        </p:nvSpPr>
        <p:spPr>
          <a:xfrm>
            <a:off x="1154954" y="5536665"/>
            <a:ext cx="8825658" cy="4937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960"/>
              <a:buNone/>
              <a:defRPr sz="1200">
                <a:solidFill>
                  <a:srgbClr val="BCE295"/>
                </a:solidFill>
              </a:defRPr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960"/>
              <a:buNone/>
              <a:defRPr sz="1200"/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5pPr>
            <a:lvl6pPr marL="2743200" lvl="5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6pPr>
            <a:lvl7pPr marL="3200400" lvl="6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7pPr>
            <a:lvl8pPr marL="3657600" lvl="7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8pPr>
            <a:lvl9pPr marL="4114800" lvl="8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9pPr>
          </a:lstStyle>
          <a:p>
            <a:endParaRPr/>
          </a:p>
        </p:txBody>
      </p:sp>
      <p:sp>
        <p:nvSpPr>
          <p:cNvPr id="134" name="Google Shape;134;p18"/>
          <p:cNvSpPr txBox="1">
            <a:spLocks noGrp="1"/>
          </p:cNvSpPr>
          <p:nvPr>
            <p:ph type="dt" idx="10"/>
          </p:nvPr>
        </p:nvSpPr>
        <p:spPr>
          <a:xfrm>
            <a:off x="10653104" y="6391838"/>
            <a:ext cx="990599" cy="3047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5" name="Google Shape;135;p18"/>
          <p:cNvSpPr txBox="1">
            <a:spLocks noGrp="1"/>
          </p:cNvSpPr>
          <p:nvPr>
            <p:ph type="ftr" idx="11"/>
          </p:nvPr>
        </p:nvSpPr>
        <p:spPr>
          <a:xfrm>
            <a:off x="561110" y="6391838"/>
            <a:ext cx="3859795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6" name="Google Shape;136;p18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38100" dist="25400" dir="5400000" rotWithShape="0">
              <a:srgbClr val="000000">
                <a:alpha val="44705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37;p18"/>
          <p:cNvSpPr txBox="1">
            <a:spLocks noGrp="1"/>
          </p:cNvSpPr>
          <p:nvPr>
            <p:ph type="sldNum" idx="12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k-S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Názov a popis">
  <p:cSld name="Názov a popis"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9" name="Google Shape;139;p19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0" name="Google Shape;140;p19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 rotWithShape="1">
              <a:blip r:embed="rId2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141;p19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>
              <a:gsLst>
                <a:gs pos="0">
                  <a:srgbClr val="00B050">
                    <a:alpha val="10980"/>
                  </a:srgbClr>
                </a:gs>
                <a:gs pos="36000">
                  <a:srgbClr val="00B050">
                    <a:alpha val="9803"/>
                  </a:srgbClr>
                </a:gs>
                <a:gs pos="75000">
                  <a:srgbClr val="00B050">
                    <a:alpha val="0"/>
                  </a:srgbClr>
                </a:gs>
                <a:gs pos="100000">
                  <a:srgbClr val="00B050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142;p19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>
              <a:gsLst>
                <a:gs pos="0">
                  <a:srgbClr val="00B050">
                    <a:alpha val="7843"/>
                  </a:srgbClr>
                </a:gs>
                <a:gs pos="36000">
                  <a:srgbClr val="00B050">
                    <a:alpha val="7843"/>
                  </a:srgbClr>
                </a:gs>
                <a:gs pos="72000">
                  <a:srgbClr val="00B050">
                    <a:alpha val="0"/>
                  </a:srgbClr>
                </a:gs>
                <a:gs pos="100000">
                  <a:srgbClr val="00B050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143;p19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>
              <a:gsLst>
                <a:gs pos="0">
                  <a:srgbClr val="00B050">
                    <a:alpha val="13725"/>
                  </a:srgbClr>
                </a:gs>
                <a:gs pos="36000">
                  <a:srgbClr val="00B050">
                    <a:alpha val="6666"/>
                  </a:srgbClr>
                </a:gs>
                <a:gs pos="66000">
                  <a:srgbClr val="00B050">
                    <a:alpha val="0"/>
                  </a:srgbClr>
                </a:gs>
                <a:gs pos="100000">
                  <a:srgbClr val="00B050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144;p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>
              <a:gsLst>
                <a:gs pos="0">
                  <a:srgbClr val="00B050">
                    <a:alpha val="6666"/>
                  </a:srgbClr>
                </a:gs>
                <a:gs pos="36000">
                  <a:srgbClr val="00B050">
                    <a:alpha val="5882"/>
                  </a:srgbClr>
                </a:gs>
                <a:gs pos="69000">
                  <a:srgbClr val="00B050">
                    <a:alpha val="0"/>
                  </a:srgbClr>
                </a:gs>
                <a:gs pos="100000">
                  <a:srgbClr val="00B050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145;p19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>
              <a:gsLst>
                <a:gs pos="0">
                  <a:srgbClr val="00B050">
                    <a:alpha val="13725"/>
                  </a:srgbClr>
                </a:gs>
                <a:gs pos="36000">
                  <a:srgbClr val="00B050">
                    <a:alpha val="6666"/>
                  </a:srgbClr>
                </a:gs>
                <a:gs pos="73000">
                  <a:srgbClr val="00B050">
                    <a:alpha val="0"/>
                  </a:srgbClr>
                </a:gs>
                <a:gs pos="100000">
                  <a:srgbClr val="00B050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146;p19"/>
            <p:cNvSpPr/>
            <p:nvPr/>
          </p:nvSpPr>
          <p:spPr>
            <a:xfrm rot="-589932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 extrusionOk="0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lt1">
                <a:alpha val="2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147;p19"/>
            <p:cNvSpPr/>
            <p:nvPr/>
          </p:nvSpPr>
          <p:spPr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 extrusionOk="0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</p:sp>
        <p:sp>
          <p:nvSpPr>
            <p:cNvPr id="148" name="Google Shape;148;p19"/>
            <p:cNvSpPr/>
            <p:nvPr/>
          </p:nvSpPr>
          <p:spPr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l" t="t" r="r" b="b"/>
              <a:pathLst>
                <a:path w="15356" h="8638" extrusionOk="0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</p:sp>
      </p:grpSp>
      <p:sp>
        <p:nvSpPr>
          <p:cNvPr id="149" name="Google Shape;149;p19"/>
          <p:cNvSpPr txBox="1">
            <a:spLocks noGrp="1"/>
          </p:cNvSpPr>
          <p:nvPr>
            <p:ph type="title"/>
          </p:nvPr>
        </p:nvSpPr>
        <p:spPr>
          <a:xfrm>
            <a:off x="1148798" y="1063417"/>
            <a:ext cx="8831816" cy="13729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000"/>
              <a:buFont typeface="Century Gothic"/>
              <a:buNone/>
              <a:defRPr sz="40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0" name="Google Shape;150;p19"/>
          <p:cNvSpPr txBox="1">
            <a:spLocks noGrp="1"/>
          </p:cNvSpPr>
          <p:nvPr>
            <p:ph type="body" idx="1"/>
          </p:nvPr>
        </p:nvSpPr>
        <p:spPr>
          <a:xfrm>
            <a:off x="1154954" y="3543300"/>
            <a:ext cx="8825659" cy="247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1440"/>
              <a:buNone/>
              <a:defRPr sz="1800"/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960"/>
              <a:buNone/>
              <a:defRPr sz="1200"/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5pPr>
            <a:lvl6pPr marL="2743200" lvl="5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6pPr>
            <a:lvl7pPr marL="3200400" lvl="6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7pPr>
            <a:lvl8pPr marL="3657600" lvl="7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8pPr>
            <a:lvl9pPr marL="4114800" lvl="8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9pPr>
          </a:lstStyle>
          <a:p>
            <a:endParaRPr/>
          </a:p>
        </p:txBody>
      </p:sp>
      <p:sp>
        <p:nvSpPr>
          <p:cNvPr id="151" name="Google Shape;151;p19"/>
          <p:cNvSpPr txBox="1">
            <a:spLocks noGrp="1"/>
          </p:cNvSpPr>
          <p:nvPr>
            <p:ph type="dt" idx="10"/>
          </p:nvPr>
        </p:nvSpPr>
        <p:spPr>
          <a:xfrm>
            <a:off x="10653104" y="6391838"/>
            <a:ext cx="990599" cy="3047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2" name="Google Shape;152;p19"/>
          <p:cNvSpPr txBox="1">
            <a:spLocks noGrp="1"/>
          </p:cNvSpPr>
          <p:nvPr>
            <p:ph type="ftr" idx="11"/>
          </p:nvPr>
        </p:nvSpPr>
        <p:spPr>
          <a:xfrm>
            <a:off x="561110" y="6391838"/>
            <a:ext cx="3859795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3" name="Google Shape;153;p19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38100" dist="25400" dir="5400000" rotWithShape="0">
              <a:srgbClr val="000000">
                <a:alpha val="44705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4" name="Google Shape;154;p19"/>
          <p:cNvSpPr txBox="1">
            <a:spLocks noGrp="1"/>
          </p:cNvSpPr>
          <p:nvPr>
            <p:ph type="sldNum" idx="12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k-S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Ponuka s popisom">
  <p:cSld name="Ponuka s popisom"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6" name="Google Shape;156;p20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57" name="Google Shape;157;p2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 rotWithShape="1">
              <a:blip r:embed="rId2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158;p20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>
              <a:gsLst>
                <a:gs pos="0">
                  <a:srgbClr val="00B050">
                    <a:alpha val="10980"/>
                  </a:srgbClr>
                </a:gs>
                <a:gs pos="36000">
                  <a:srgbClr val="00B050">
                    <a:alpha val="9803"/>
                  </a:srgbClr>
                </a:gs>
                <a:gs pos="75000">
                  <a:srgbClr val="00B050">
                    <a:alpha val="0"/>
                  </a:srgbClr>
                </a:gs>
                <a:gs pos="100000">
                  <a:srgbClr val="00B050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159;p20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>
              <a:gsLst>
                <a:gs pos="0">
                  <a:srgbClr val="00B050">
                    <a:alpha val="7843"/>
                  </a:srgbClr>
                </a:gs>
                <a:gs pos="36000">
                  <a:srgbClr val="00B050">
                    <a:alpha val="7843"/>
                  </a:srgbClr>
                </a:gs>
                <a:gs pos="72000">
                  <a:srgbClr val="00B050">
                    <a:alpha val="0"/>
                  </a:srgbClr>
                </a:gs>
                <a:gs pos="100000">
                  <a:srgbClr val="00B050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160;p20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>
              <a:gsLst>
                <a:gs pos="0">
                  <a:srgbClr val="00B050">
                    <a:alpha val="13725"/>
                  </a:srgbClr>
                </a:gs>
                <a:gs pos="36000">
                  <a:srgbClr val="00B050">
                    <a:alpha val="6666"/>
                  </a:srgbClr>
                </a:gs>
                <a:gs pos="66000">
                  <a:srgbClr val="00B050">
                    <a:alpha val="0"/>
                  </a:srgbClr>
                </a:gs>
                <a:gs pos="100000">
                  <a:srgbClr val="00B050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161;p20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>
              <a:gsLst>
                <a:gs pos="0">
                  <a:srgbClr val="00B050">
                    <a:alpha val="6666"/>
                  </a:srgbClr>
                </a:gs>
                <a:gs pos="36000">
                  <a:srgbClr val="00B050">
                    <a:alpha val="5882"/>
                  </a:srgbClr>
                </a:gs>
                <a:gs pos="69000">
                  <a:srgbClr val="00B050">
                    <a:alpha val="0"/>
                  </a:srgbClr>
                </a:gs>
                <a:gs pos="100000">
                  <a:srgbClr val="00B050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162;p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>
              <a:gsLst>
                <a:gs pos="0">
                  <a:srgbClr val="00B050">
                    <a:alpha val="13725"/>
                  </a:srgbClr>
                </a:gs>
                <a:gs pos="36000">
                  <a:srgbClr val="00B050">
                    <a:alpha val="6666"/>
                  </a:srgbClr>
                </a:gs>
                <a:gs pos="73000">
                  <a:srgbClr val="00B050">
                    <a:alpha val="0"/>
                  </a:srgbClr>
                </a:gs>
                <a:gs pos="100000">
                  <a:srgbClr val="00B050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163;p20"/>
            <p:cNvSpPr/>
            <p:nvPr/>
          </p:nvSpPr>
          <p:spPr>
            <a:xfrm rot="-589932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 extrusionOk="0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lt1">
                <a:alpha val="2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164;p20"/>
            <p:cNvSpPr/>
            <p:nvPr/>
          </p:nvSpPr>
          <p:spPr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 extrusionOk="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</p:sp>
        <p:sp>
          <p:nvSpPr>
            <p:cNvPr id="165" name="Google Shape;165;p20"/>
            <p:cNvSpPr/>
            <p:nvPr/>
          </p:nvSpPr>
          <p:spPr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l" t="t" r="r" b="b"/>
              <a:pathLst>
                <a:path w="15356" h="8638" extrusionOk="0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</p:sp>
      </p:grpSp>
      <p:sp>
        <p:nvSpPr>
          <p:cNvPr id="166" name="Google Shape;166;p20"/>
          <p:cNvSpPr txBox="1"/>
          <p:nvPr/>
        </p:nvSpPr>
        <p:spPr>
          <a:xfrm>
            <a:off x="881566" y="607336"/>
            <a:ext cx="801912" cy="15696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sk-SK" sz="9600" b="0" i="0" u="none" strike="noStrike" cap="none">
                <a:solidFill>
                  <a:srgbClr val="BCE295"/>
                </a:solidFill>
                <a:latin typeface="Arial"/>
                <a:ea typeface="Arial"/>
                <a:cs typeface="Arial"/>
                <a:sym typeface="Arial"/>
              </a:rPr>
              <a:t>“</a:t>
            </a:r>
            <a:endParaRPr/>
          </a:p>
        </p:txBody>
      </p:sp>
      <p:sp>
        <p:nvSpPr>
          <p:cNvPr id="167" name="Google Shape;167;p20"/>
          <p:cNvSpPr txBox="1"/>
          <p:nvPr/>
        </p:nvSpPr>
        <p:spPr>
          <a:xfrm>
            <a:off x="9884458" y="2613787"/>
            <a:ext cx="652763" cy="15696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sk-SK" sz="9600" b="0" i="0" u="none" strike="noStrike" cap="none">
                <a:solidFill>
                  <a:srgbClr val="BCE295"/>
                </a:solidFill>
                <a:latin typeface="Arial"/>
                <a:ea typeface="Arial"/>
                <a:cs typeface="Arial"/>
                <a:sym typeface="Arial"/>
              </a:rPr>
              <a:t>”</a:t>
            </a:r>
            <a:endParaRPr/>
          </a:p>
        </p:txBody>
      </p:sp>
      <p:sp>
        <p:nvSpPr>
          <p:cNvPr id="168" name="Google Shape;168;p20"/>
          <p:cNvSpPr txBox="1">
            <a:spLocks noGrp="1"/>
          </p:cNvSpPr>
          <p:nvPr>
            <p:ph type="title"/>
          </p:nvPr>
        </p:nvSpPr>
        <p:spPr>
          <a:xfrm>
            <a:off x="1581878" y="982134"/>
            <a:ext cx="8453906" cy="26966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000"/>
              <a:buFont typeface="Century Gothic"/>
              <a:buNone/>
              <a:defRPr sz="40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9" name="Google Shape;169;p20"/>
          <p:cNvSpPr txBox="1">
            <a:spLocks noGrp="1"/>
          </p:cNvSpPr>
          <p:nvPr>
            <p:ph type="body" idx="1"/>
          </p:nvPr>
        </p:nvSpPr>
        <p:spPr>
          <a:xfrm>
            <a:off x="1945945" y="3678766"/>
            <a:ext cx="7731219" cy="3421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 b="0" i="0" cap="small">
                <a:solidFill>
                  <a:srgbClr val="BCE29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960"/>
              <a:buNone/>
              <a:defRPr sz="1200"/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5pPr>
            <a:lvl6pPr marL="2743200" lvl="5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6pPr>
            <a:lvl7pPr marL="3200400" lvl="6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7pPr>
            <a:lvl8pPr marL="3657600" lvl="7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8pPr>
            <a:lvl9pPr marL="4114800" lvl="8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9pPr>
          </a:lstStyle>
          <a:p>
            <a:endParaRPr/>
          </a:p>
        </p:txBody>
      </p:sp>
      <p:sp>
        <p:nvSpPr>
          <p:cNvPr id="170" name="Google Shape;170;p20"/>
          <p:cNvSpPr txBox="1">
            <a:spLocks noGrp="1"/>
          </p:cNvSpPr>
          <p:nvPr>
            <p:ph type="body" idx="2"/>
          </p:nvPr>
        </p:nvSpPr>
        <p:spPr>
          <a:xfrm>
            <a:off x="1154954" y="5029199"/>
            <a:ext cx="9244897" cy="9978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/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960"/>
              <a:buNone/>
              <a:defRPr sz="1200"/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5pPr>
            <a:lvl6pPr marL="2743200" lvl="5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6pPr>
            <a:lvl7pPr marL="3200400" lvl="6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7pPr>
            <a:lvl8pPr marL="3657600" lvl="7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8pPr>
            <a:lvl9pPr marL="4114800" lvl="8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9pPr>
          </a:lstStyle>
          <a:p>
            <a:endParaRPr/>
          </a:p>
        </p:txBody>
      </p:sp>
      <p:sp>
        <p:nvSpPr>
          <p:cNvPr id="171" name="Google Shape;171;p20"/>
          <p:cNvSpPr txBox="1">
            <a:spLocks noGrp="1"/>
          </p:cNvSpPr>
          <p:nvPr>
            <p:ph type="dt" idx="10"/>
          </p:nvPr>
        </p:nvSpPr>
        <p:spPr>
          <a:xfrm>
            <a:off x="10653104" y="6391838"/>
            <a:ext cx="990599" cy="3047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2" name="Google Shape;172;p20"/>
          <p:cNvSpPr txBox="1">
            <a:spLocks noGrp="1"/>
          </p:cNvSpPr>
          <p:nvPr>
            <p:ph type="ftr" idx="11"/>
          </p:nvPr>
        </p:nvSpPr>
        <p:spPr>
          <a:xfrm>
            <a:off x="561110" y="6391838"/>
            <a:ext cx="3859795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3" name="Google Shape;173;p2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38100" dist="25400" dir="5400000" rotWithShape="0">
              <a:srgbClr val="000000">
                <a:alpha val="44705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4" name="Google Shape;174;p20"/>
          <p:cNvSpPr txBox="1">
            <a:spLocks noGrp="1"/>
          </p:cNvSpPr>
          <p:nvPr>
            <p:ph type="sldNum" idx="12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k-SK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oogle Shape;6;p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7" name="Google Shape;7;p8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 rotWithShape="1">
              <a:blip r:embed="rId16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" name="Google Shape;8;p8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>
              <a:gsLst>
                <a:gs pos="0">
                  <a:srgbClr val="00B050">
                    <a:alpha val="10980"/>
                  </a:srgbClr>
                </a:gs>
                <a:gs pos="36000">
                  <a:srgbClr val="00B050">
                    <a:alpha val="9803"/>
                  </a:srgbClr>
                </a:gs>
                <a:gs pos="75000">
                  <a:srgbClr val="00B050">
                    <a:alpha val="0"/>
                  </a:srgbClr>
                </a:gs>
                <a:gs pos="100000">
                  <a:srgbClr val="00B050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" name="Google Shape;9;p8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>
              <a:gsLst>
                <a:gs pos="0">
                  <a:srgbClr val="00B050">
                    <a:alpha val="7843"/>
                  </a:srgbClr>
                </a:gs>
                <a:gs pos="36000">
                  <a:srgbClr val="00B050">
                    <a:alpha val="7843"/>
                  </a:srgbClr>
                </a:gs>
                <a:gs pos="72000">
                  <a:srgbClr val="00B050">
                    <a:alpha val="0"/>
                  </a:srgbClr>
                </a:gs>
                <a:gs pos="100000">
                  <a:srgbClr val="00B050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10;p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>
              <a:gsLst>
                <a:gs pos="0">
                  <a:srgbClr val="00B050">
                    <a:alpha val="13725"/>
                  </a:srgbClr>
                </a:gs>
                <a:gs pos="36000">
                  <a:srgbClr val="00B050">
                    <a:alpha val="6666"/>
                  </a:srgbClr>
                </a:gs>
                <a:gs pos="66000">
                  <a:srgbClr val="00B050">
                    <a:alpha val="0"/>
                  </a:srgbClr>
                </a:gs>
                <a:gs pos="100000">
                  <a:srgbClr val="00B050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11;p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>
              <a:gsLst>
                <a:gs pos="0">
                  <a:srgbClr val="00B050">
                    <a:alpha val="6666"/>
                  </a:srgbClr>
                </a:gs>
                <a:gs pos="36000">
                  <a:srgbClr val="00B050">
                    <a:alpha val="5882"/>
                  </a:srgbClr>
                </a:gs>
                <a:gs pos="69000">
                  <a:srgbClr val="00B050">
                    <a:alpha val="0"/>
                  </a:srgbClr>
                </a:gs>
                <a:gs pos="100000">
                  <a:srgbClr val="00B050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12;p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>
              <a:gsLst>
                <a:gs pos="0">
                  <a:srgbClr val="00B050">
                    <a:alpha val="13725"/>
                  </a:srgbClr>
                </a:gs>
                <a:gs pos="36000">
                  <a:srgbClr val="00B050">
                    <a:alpha val="6666"/>
                  </a:srgbClr>
                </a:gs>
                <a:gs pos="73000">
                  <a:srgbClr val="00B050">
                    <a:alpha val="0"/>
                  </a:srgbClr>
                </a:gs>
                <a:gs pos="100000">
                  <a:srgbClr val="00B050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3;p8"/>
            <p:cNvSpPr/>
            <p:nvPr/>
          </p:nvSpPr>
          <p:spPr>
            <a:xfrm rot="-589932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 extrusionOk="0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lt1">
                <a:alpha val="2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14;p8"/>
            <p:cNvSpPr/>
            <p:nvPr/>
          </p:nvSpPr>
          <p:spPr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l" t="t" r="r" b="b"/>
              <a:pathLst>
                <a:path w="7104" h="2856" extrusionOk="0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</p:sp>
        <p:sp>
          <p:nvSpPr>
            <p:cNvPr id="15" name="Google Shape;15;p8"/>
            <p:cNvSpPr/>
            <p:nvPr/>
          </p:nvSpPr>
          <p:spPr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l" t="t" r="r" b="b"/>
              <a:pathLst>
                <a:path w="15356" h="8638" extrusionOk="0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</p:sp>
      </p:grpSp>
      <p:sp>
        <p:nvSpPr>
          <p:cNvPr id="16" name="Google Shape;16;p8"/>
          <p:cNvSpPr txBox="1">
            <a:spLocks noGrp="1"/>
          </p:cNvSpPr>
          <p:nvPr>
            <p:ph type="title"/>
          </p:nvPr>
        </p:nvSpPr>
        <p:spPr>
          <a:xfrm>
            <a:off x="1154954" y="973668"/>
            <a:ext cx="8761413" cy="7069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Font typeface="Century Gothic"/>
              <a:buNone/>
              <a:defRPr sz="3600" b="0" i="0" u="none" strike="noStrike" cap="non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7" name="Google Shape;17;p8"/>
          <p:cNvSpPr txBox="1">
            <a:spLocks noGrp="1"/>
          </p:cNvSpPr>
          <p:nvPr>
            <p:ph type="body" idx="1"/>
          </p:nvPr>
        </p:nvSpPr>
        <p:spPr>
          <a:xfrm>
            <a:off x="1154954" y="2603500"/>
            <a:ext cx="8761413" cy="341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2004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440"/>
              <a:buFont typeface="Noto Sans Symbols"/>
              <a:buChar char="►"/>
              <a:defRPr sz="1800" b="0" i="0" u="none" strike="noStrike" cap="none">
                <a:solidFill>
                  <a:srgbClr val="ACDB7A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30988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Char char="►"/>
              <a:defRPr sz="1600" b="0" i="0" u="none" strike="noStrike" cap="none">
                <a:solidFill>
                  <a:srgbClr val="ACDB7A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marR="0" lvl="2" indent="-299719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120"/>
              <a:buFont typeface="Noto Sans Symbols"/>
              <a:buChar char="►"/>
              <a:defRPr sz="1400" b="0" i="0" u="none" strike="noStrike" cap="none">
                <a:solidFill>
                  <a:srgbClr val="ACDB7A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800" marR="0" lvl="3" indent="-28956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sz="1200" b="0" i="0" u="none" strike="noStrike" cap="none">
                <a:solidFill>
                  <a:srgbClr val="ACDB7A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86000" marR="0" lvl="4" indent="-28956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sz="1200" b="0" i="0" u="none" strike="noStrike" cap="none">
                <a:solidFill>
                  <a:srgbClr val="ACDB7A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743200" marR="0" lvl="5" indent="-28956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sz="1200" b="0" i="0" u="none" strike="noStrike" cap="none">
                <a:solidFill>
                  <a:srgbClr val="ACDB7A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3200400" marR="0" lvl="6" indent="-28956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sz="1200" b="0" i="0" u="none" strike="noStrike" cap="none">
                <a:solidFill>
                  <a:srgbClr val="ACDB7A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657600" marR="0" lvl="7" indent="-289559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sz="1200" b="0" i="0" u="none" strike="noStrike" cap="none">
                <a:solidFill>
                  <a:srgbClr val="ACDB7A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4114800" marR="0" lvl="8" indent="-289559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sz="1200" b="0" i="0" u="none" strike="noStrike" cap="none">
                <a:solidFill>
                  <a:srgbClr val="ACDB7A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8" name="Google Shape;18;p8"/>
          <p:cNvSpPr txBox="1">
            <a:spLocks noGrp="1"/>
          </p:cNvSpPr>
          <p:nvPr>
            <p:ph type="dt" idx="10"/>
          </p:nvPr>
        </p:nvSpPr>
        <p:spPr>
          <a:xfrm>
            <a:off x="10653104" y="6391838"/>
            <a:ext cx="990599" cy="3047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0" b="1" i="0" u="none" strike="noStrike" cap="non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9" name="Google Shape;19;p8"/>
          <p:cNvSpPr txBox="1">
            <a:spLocks noGrp="1"/>
          </p:cNvSpPr>
          <p:nvPr>
            <p:ph type="ftr" idx="11"/>
          </p:nvPr>
        </p:nvSpPr>
        <p:spPr>
          <a:xfrm>
            <a:off x="561110" y="6391838"/>
            <a:ext cx="3859795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0" b="1" i="0" u="none" strike="noStrike" cap="non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20" name="Google Shape;20;p8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38100" dist="25400" dir="5400000" rotWithShape="0">
              <a:srgbClr val="000000">
                <a:alpha val="44705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" name="Google Shape;21;p8"/>
          <p:cNvSpPr txBox="1">
            <a:spLocks noGrp="1"/>
          </p:cNvSpPr>
          <p:nvPr>
            <p:ph type="sldNum" idx="12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ctr" rtl="0">
              <a:spcBef>
                <a:spcPts val="0"/>
              </a:spcBef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ctr" rtl="0">
              <a:spcBef>
                <a:spcPts val="0"/>
              </a:spcBef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ctr" rtl="0">
              <a:spcBef>
                <a:spcPts val="0"/>
              </a:spcBef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ctr" rtl="0">
              <a:spcBef>
                <a:spcPts val="0"/>
              </a:spcBef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ctr" rtl="0">
              <a:spcBef>
                <a:spcPts val="0"/>
              </a:spcBef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ctr" rtl="0">
              <a:spcBef>
                <a:spcPts val="0"/>
              </a:spcBef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ctr" rtl="0">
              <a:spcBef>
                <a:spcPts val="0"/>
              </a:spcBef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ctr" rtl="0">
              <a:spcBef>
                <a:spcPts val="0"/>
              </a:spcBef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ctr" rtl="0">
              <a:spcBef>
                <a:spcPts val="0"/>
              </a:spcBef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k-SK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3" r:id="rId2"/>
    <p:sldLayoutId id="2147483654" r:id="rId3"/>
    <p:sldLayoutId id="2147483655" r:id="rId4"/>
    <p:sldLayoutId id="2147483656" r:id="rId5"/>
    <p:sldLayoutId id="2147483657" r:id="rId6"/>
    <p:sldLayoutId id="2147483658" r:id="rId7"/>
    <p:sldLayoutId id="2147483659" r:id="rId8"/>
    <p:sldLayoutId id="2147483660" r:id="rId9"/>
    <p:sldLayoutId id="2147483661" r:id="rId10"/>
    <p:sldLayoutId id="2147483662" r:id="rId11"/>
    <p:sldLayoutId id="2147483663" r:id="rId12"/>
    <p:sldLayoutId id="2147483664" r:id="rId13"/>
    <p:sldLayoutId id="2147483665" r:id="rId14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p1"/>
          <p:cNvSpPr txBox="1">
            <a:spLocks noGrp="1"/>
          </p:cNvSpPr>
          <p:nvPr>
            <p:ph type="ctrTitle"/>
          </p:nvPr>
        </p:nvSpPr>
        <p:spPr>
          <a:xfrm>
            <a:off x="1012226" y="1197428"/>
            <a:ext cx="10341720" cy="26776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Font typeface="Century Gothic"/>
              <a:buNone/>
            </a:pPr>
            <a:r>
              <a:rPr lang="sk-SK" sz="8000" b="1" dirty="0">
                <a:solidFill>
                  <a:schemeClr val="lt1"/>
                </a:solidFill>
              </a:rPr>
              <a:t>BABYBOXY</a:t>
            </a:r>
            <a:endParaRPr dirty="0"/>
          </a:p>
        </p:txBody>
      </p:sp>
      <p:sp>
        <p:nvSpPr>
          <p:cNvPr id="250" name="Google Shape;250;p1"/>
          <p:cNvSpPr txBox="1">
            <a:spLocks noGrp="1"/>
          </p:cNvSpPr>
          <p:nvPr>
            <p:ph type="subTitle" idx="1"/>
          </p:nvPr>
        </p:nvSpPr>
        <p:spPr>
          <a:xfrm>
            <a:off x="1541657" y="1818812"/>
            <a:ext cx="8825658" cy="8614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SzPts val="2560"/>
              <a:buNone/>
            </a:pPr>
            <a:r>
              <a:rPr lang="sk-SK" sz="4800" b="1" dirty="0">
                <a:solidFill>
                  <a:schemeClr val="bg1"/>
                </a:solidFill>
              </a:rPr>
              <a:t>KAUFLAND</a:t>
            </a:r>
            <a:endParaRPr sz="4800" b="1" dirty="0">
              <a:solidFill>
                <a:schemeClr val="bg1"/>
              </a:solidFill>
            </a:endParaRPr>
          </a:p>
        </p:txBody>
      </p:sp>
      <p:pic>
        <p:nvPicPr>
          <p:cNvPr id="1026" name="Picture 2" descr="Kaufland | Logopedia | FANDOM powered by Wikia">
            <a:extLst>
              <a:ext uri="{FF2B5EF4-FFF2-40B4-BE49-F238E27FC236}">
                <a16:creationId xmlns:a16="http://schemas.microsoft.com/office/drawing/2014/main" id="{C914C030-FCB6-FFFE-0CC2-06CF87CD4F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1973" y="3875076"/>
            <a:ext cx="2105025" cy="2105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Ión − zasadacia miestnosť">
  <a:themeElements>
    <a:clrScheme name="Vlastné 17">
      <a:dk1>
        <a:srgbClr val="92D050"/>
      </a:dk1>
      <a:lt1>
        <a:srgbClr val="FFFFFF"/>
      </a:lt1>
      <a:dk2>
        <a:srgbClr val="92D050"/>
      </a:dk2>
      <a:lt2>
        <a:srgbClr val="EBEBEB"/>
      </a:lt2>
      <a:accent1>
        <a:srgbClr val="92D050"/>
      </a:accent1>
      <a:accent2>
        <a:srgbClr val="92D050"/>
      </a:accent2>
      <a:accent3>
        <a:srgbClr val="00B050"/>
      </a:accent3>
      <a:accent4>
        <a:srgbClr val="92D050"/>
      </a:accent4>
      <a:accent5>
        <a:srgbClr val="00B050"/>
      </a:accent5>
      <a:accent6>
        <a:srgbClr val="92D050"/>
      </a:accent6>
      <a:hlink>
        <a:srgbClr val="8F8F8F"/>
      </a:hlink>
      <a:folHlink>
        <a:srgbClr val="A5A5A5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</Words>
  <Application>Microsoft Office PowerPoint</Application>
  <PresentationFormat>Širokouhlá</PresentationFormat>
  <Paragraphs>2</Paragraphs>
  <Slides>1</Slides>
  <Notes>1</Notes>
  <HiddenSlides>0</HiddenSlides>
  <MMClips>0</MMClips>
  <ScaleCrop>false</ScaleCrop>
  <HeadingPairs>
    <vt:vector size="6" baseType="variant">
      <vt:variant>
        <vt:lpstr>Použité písma</vt:lpstr>
      </vt:variant>
      <vt:variant>
        <vt:i4>3</vt:i4>
      </vt:variant>
      <vt:variant>
        <vt:lpstr>Motív</vt:lpstr>
      </vt:variant>
      <vt:variant>
        <vt:i4>1</vt:i4>
      </vt:variant>
      <vt:variant>
        <vt:lpstr>Nadpisy snímok</vt:lpstr>
      </vt:variant>
      <vt:variant>
        <vt:i4>1</vt:i4>
      </vt:variant>
    </vt:vector>
  </HeadingPairs>
  <TitlesOfParts>
    <vt:vector size="5" baseType="lpstr">
      <vt:lpstr>Century Gothic</vt:lpstr>
      <vt:lpstr>Noto Sans Symbols</vt:lpstr>
      <vt:lpstr>Arial</vt:lpstr>
      <vt:lpstr>Ión − zasadacia miestnosť</vt:lpstr>
      <vt:lpstr>BABYBOXY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BABYBOXY</dc:title>
  <dc:creator>Henrieta Tothova</dc:creator>
  <cp:lastModifiedBy>Katarina Remias</cp:lastModifiedBy>
  <cp:revision>1</cp:revision>
  <dcterms:created xsi:type="dcterms:W3CDTF">2022-10-21T14:06:37Z</dcterms:created>
  <dcterms:modified xsi:type="dcterms:W3CDTF">2023-02-17T12:15:08Z</dcterms:modified>
</cp:coreProperties>
</file>